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8" r:id="rId5"/>
    <p:sldMasterId id="2147483684" r:id="rId6"/>
    <p:sldMasterId id="2147483692" r:id="rId7"/>
    <p:sldMasterId id="2147483699" r:id="rId8"/>
    <p:sldMasterId id="2147483780" r:id="rId9"/>
    <p:sldMasterId id="2147483806" r:id="rId10"/>
  </p:sldMasterIdLst>
  <p:notesMasterIdLst>
    <p:notesMasterId r:id="rId43"/>
  </p:notesMasterIdLst>
  <p:handoutMasterIdLst>
    <p:handoutMasterId r:id="rId44"/>
  </p:handoutMasterIdLst>
  <p:sldIdLst>
    <p:sldId id="2146846105" r:id="rId11"/>
    <p:sldId id="1041" r:id="rId12"/>
    <p:sldId id="2146846096" r:id="rId13"/>
    <p:sldId id="269" r:id="rId14"/>
    <p:sldId id="2146846087" r:id="rId15"/>
    <p:sldId id="2146845980" r:id="rId16"/>
    <p:sldId id="2146846029" r:id="rId17"/>
    <p:sldId id="2146845984" r:id="rId18"/>
    <p:sldId id="2146845992" r:id="rId19"/>
    <p:sldId id="2146846085" r:id="rId20"/>
    <p:sldId id="2146846103" r:id="rId21"/>
    <p:sldId id="2146846037" r:id="rId22"/>
    <p:sldId id="2146846064" r:id="rId23"/>
    <p:sldId id="2146846065" r:id="rId24"/>
    <p:sldId id="2146846066" r:id="rId25"/>
    <p:sldId id="2146846088" r:id="rId26"/>
    <p:sldId id="2146846046" r:id="rId27"/>
    <p:sldId id="2146846039" r:id="rId28"/>
    <p:sldId id="2146846102" r:id="rId29"/>
    <p:sldId id="2146846041" r:id="rId30"/>
    <p:sldId id="2146846094" r:id="rId31"/>
    <p:sldId id="2146846092" r:id="rId32"/>
    <p:sldId id="2146846093" r:id="rId33"/>
    <p:sldId id="2146846071" r:id="rId34"/>
    <p:sldId id="2146846091" r:id="rId35"/>
    <p:sldId id="256" r:id="rId36"/>
    <p:sldId id="2146846070" r:id="rId37"/>
    <p:sldId id="2146846077" r:id="rId38"/>
    <p:sldId id="2146846079" r:id="rId39"/>
    <p:sldId id="2146846095" r:id="rId40"/>
    <p:sldId id="2145706628" r:id="rId41"/>
    <p:sldId id="2146846082"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F6"/>
    <a:srgbClr val="ECECEC"/>
    <a:srgbClr val="12ABDB"/>
    <a:srgbClr val="840963"/>
    <a:srgbClr val="93E516"/>
    <a:srgbClr val="4900A7"/>
    <a:srgbClr val="12AADB"/>
    <a:srgbClr val="0E989B"/>
    <a:srgbClr val="2B0A3D"/>
    <a:srgbClr val="007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BF1"/>
          </a:solidFill>
        </a:fill>
      </a:tcStyle>
    </a:wholeTbl>
    <a:band1H>
      <a:tcStyle>
        <a:tcBdr/>
        <a:fill>
          <a:solidFill>
            <a:srgbClr val="CBD5E3"/>
          </a:solidFill>
        </a:fill>
      </a:tcStyle>
    </a:band1H>
    <a:band2H>
      <a:tcStyle>
        <a:tcBdr/>
      </a:tcStyle>
    </a:band2H>
    <a:band1V>
      <a:tcStyle>
        <a:tcBdr/>
        <a:fill>
          <a:solidFill>
            <a:srgbClr val="CBD5E3"/>
          </a:solidFill>
        </a:fill>
      </a:tcStyle>
    </a:band1V>
    <a:band2V>
      <a:tcStyle>
        <a:tcBdr/>
      </a:tcStyle>
    </a:band2V>
    <a:lastCol>
      <a:tcTxStyle b="on">
        <a:font>
          <a:latin typeface="+mn-lt"/>
          <a:ea typeface="+mn-ea"/>
          <a:cs typeface="+mn-cs"/>
        </a:font>
        <a:srgbClr val="FFFFFF"/>
      </a:tcTxStyle>
      <a:tcStyle>
        <a:tcBdr/>
        <a:fill>
          <a:solidFill>
            <a:srgbClr val="0070AD"/>
          </a:solidFill>
        </a:fill>
      </a:tcStyle>
    </a:lastCol>
    <a:firstCol>
      <a:tcTxStyle b="on">
        <a:font>
          <a:latin typeface="+mn-lt"/>
          <a:ea typeface="+mn-ea"/>
          <a:cs typeface="+mn-cs"/>
        </a:font>
        <a:srgbClr val="FFFFFF"/>
      </a:tcTxStyle>
      <a:tcStyle>
        <a:tcBdr/>
        <a:fill>
          <a:solidFill>
            <a:srgbClr val="0070AD"/>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0070AD"/>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0070AD"/>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6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VAIS, Gwenaelle" userId="S::gwenaelle.servais@capgemini.com::f19bf593-5d45-483e-8724-6dd1888ccdc7" providerId="AD" clId="Web-{9749658C-9846-406E-80F0-3071D7F342D8}"/>
    <pc:docChg chg="modSld">
      <pc:chgData name="SERVAIS, Gwenaelle" userId="S::gwenaelle.servais@capgemini.com::f19bf593-5d45-483e-8724-6dd1888ccdc7" providerId="AD" clId="Web-{9749658C-9846-406E-80F0-3071D7F342D8}" dt="2022-05-25T15:19:39.344" v="0" actId="1076"/>
      <pc:docMkLst>
        <pc:docMk/>
      </pc:docMkLst>
      <pc:sldChg chg="modSp">
        <pc:chgData name="SERVAIS, Gwenaelle" userId="S::gwenaelle.servais@capgemini.com::f19bf593-5d45-483e-8724-6dd1888ccdc7" providerId="AD" clId="Web-{9749658C-9846-406E-80F0-3071D7F342D8}" dt="2022-05-25T15:19:39.344" v="0" actId="1076"/>
        <pc:sldMkLst>
          <pc:docMk/>
          <pc:sldMk cId="0" sldId="2146846085"/>
        </pc:sldMkLst>
        <pc:spChg chg="mod">
          <ac:chgData name="SERVAIS, Gwenaelle" userId="S::gwenaelle.servais@capgemini.com::f19bf593-5d45-483e-8724-6dd1888ccdc7" providerId="AD" clId="Web-{9749658C-9846-406E-80F0-3071D7F342D8}" dt="2022-05-25T15:19:39.344" v="0" actId="1076"/>
          <ac:spMkLst>
            <pc:docMk/>
            <pc:sldMk cId="0" sldId="2146846085"/>
            <ac:spMk id="96" creationId="{1FF215E6-2437-4E40-92F6-501DF8B61D95}"/>
          </ac:spMkLst>
        </pc:spChg>
      </pc:sldChg>
    </pc:docChg>
  </pc:docChgLst>
  <pc:docChgLst>
    <pc:chgData name="SERVAIS, Gwenaelle" userId="S::gwenaelle.servais@capgemini.com::f19bf593-5d45-483e-8724-6dd1888ccdc7" providerId="AD" clId="Web-{881AC852-DFB5-4610-A1C9-06761999BE70}"/>
    <pc:docChg chg="modSld">
      <pc:chgData name="SERVAIS, Gwenaelle" userId="S::gwenaelle.servais@capgemini.com::f19bf593-5d45-483e-8724-6dd1888ccdc7" providerId="AD" clId="Web-{881AC852-DFB5-4610-A1C9-06761999BE70}" dt="2022-05-25T15:19:11.959" v="5" actId="1076"/>
      <pc:docMkLst>
        <pc:docMk/>
      </pc:docMkLst>
      <pc:sldChg chg="modSp">
        <pc:chgData name="SERVAIS, Gwenaelle" userId="S::gwenaelle.servais@capgemini.com::f19bf593-5d45-483e-8724-6dd1888ccdc7" providerId="AD" clId="Web-{881AC852-DFB5-4610-A1C9-06761999BE70}" dt="2022-05-25T15:19:11.959" v="5" actId="1076"/>
        <pc:sldMkLst>
          <pc:docMk/>
          <pc:sldMk cId="0" sldId="2146846085"/>
        </pc:sldMkLst>
        <pc:spChg chg="mod">
          <ac:chgData name="SERVAIS, Gwenaelle" userId="S::gwenaelle.servais@capgemini.com::f19bf593-5d45-483e-8724-6dd1888ccdc7" providerId="AD" clId="Web-{881AC852-DFB5-4610-A1C9-06761999BE70}" dt="2022-05-25T15:18:16.283" v="0" actId="20577"/>
          <ac:spMkLst>
            <pc:docMk/>
            <pc:sldMk cId="0" sldId="2146846085"/>
            <ac:spMk id="69" creationId="{50336AE0-4AEE-4A1D-8058-025D10AC2197}"/>
          </ac:spMkLst>
        </pc:spChg>
        <pc:spChg chg="mod">
          <ac:chgData name="SERVAIS, Gwenaelle" userId="S::gwenaelle.servais@capgemini.com::f19bf593-5d45-483e-8724-6dd1888ccdc7" providerId="AD" clId="Web-{881AC852-DFB5-4610-A1C9-06761999BE70}" dt="2022-05-25T15:19:11.959" v="5" actId="1076"/>
          <ac:spMkLst>
            <pc:docMk/>
            <pc:sldMk cId="0" sldId="2146846085"/>
            <ac:spMk id="93" creationId="{076E5772-4F21-47A0-84CB-582A4A36C2C6}"/>
          </ac:spMkLst>
        </pc:spChg>
        <pc:spChg chg="mod">
          <ac:chgData name="SERVAIS, Gwenaelle" userId="S::gwenaelle.servais@capgemini.com::f19bf593-5d45-483e-8724-6dd1888ccdc7" providerId="AD" clId="Web-{881AC852-DFB5-4610-A1C9-06761999BE70}" dt="2022-05-25T15:19:09.021" v="4" actId="1076"/>
          <ac:spMkLst>
            <pc:docMk/>
            <pc:sldMk cId="0" sldId="2146846085"/>
            <ac:spMk id="96" creationId="{1FF215E6-2437-4E40-92F6-501DF8B61D95}"/>
          </ac:spMkLst>
        </pc:spChg>
      </pc:sldChg>
    </pc:docChg>
  </pc:docChgLst>
  <pc:docChgLst>
    <pc:chgData name="ROUQUIER, Anthony" userId="8ea10997-26be-480f-8f53-422441f9b143" providerId="ADAL" clId="{5EB69655-9333-48E1-9FE4-138CB5482104}"/>
    <pc:docChg chg="modSld sldOrd">
      <pc:chgData name="ROUQUIER, Anthony" userId="8ea10997-26be-480f-8f53-422441f9b143" providerId="ADAL" clId="{5EB69655-9333-48E1-9FE4-138CB5482104}" dt="2022-12-19T08:08:55.055" v="1"/>
      <pc:docMkLst>
        <pc:docMk/>
      </pc:docMkLst>
      <pc:sldChg chg="ord">
        <pc:chgData name="ROUQUIER, Anthony" userId="8ea10997-26be-480f-8f53-422441f9b143" providerId="ADAL" clId="{5EB69655-9333-48E1-9FE4-138CB5482104}" dt="2022-12-19T08:08:55.055" v="1"/>
        <pc:sldMkLst>
          <pc:docMk/>
          <pc:sldMk cId="2702392370" sldId="214684610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9754EA-EA24-4413-9E39-A69085DA7DC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900" b="0" i="0" u="none" strike="noStrike" kern="1200" cap="none" spc="0" baseline="0">
              <a:solidFill>
                <a:srgbClr val="000000"/>
              </a:solidFill>
              <a:uFillTx/>
              <a:latin typeface="Ubuntu"/>
            </a:endParaRPr>
          </a:p>
        </p:txBody>
      </p:sp>
      <p:sp>
        <p:nvSpPr>
          <p:cNvPr id="3" name="Date Placeholder 2">
            <a:extLst>
              <a:ext uri="{FF2B5EF4-FFF2-40B4-BE49-F238E27FC236}">
                <a16:creationId xmlns:a16="http://schemas.microsoft.com/office/drawing/2014/main" id="{4B53727B-5DE4-4588-B099-B8BE5D7B49F0}"/>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83F43B2-74A2-448D-B709-39E123A789EE}" type="datetime1">
              <a:rPr lang="pt-PT" sz="900" b="0" i="0" u="none" strike="noStrike" kern="1200" cap="none" spc="0" baseline="0">
                <a:solidFill>
                  <a:srgbClr val="000000"/>
                </a:solidFill>
                <a:uFillTx/>
                <a:latin typeface="Ubuntu"/>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19/12/2022</a:t>
            </a:fld>
            <a:endParaRPr lang="pt-PT" sz="900" b="0" i="0" u="none" strike="noStrike" kern="1200" cap="none" spc="0" baseline="0">
              <a:solidFill>
                <a:srgbClr val="000000"/>
              </a:solidFill>
              <a:uFillTx/>
              <a:latin typeface="Ubuntu"/>
            </a:endParaRPr>
          </a:p>
        </p:txBody>
      </p:sp>
      <p:sp>
        <p:nvSpPr>
          <p:cNvPr id="4" name="Footer Placeholder 3">
            <a:extLst>
              <a:ext uri="{FF2B5EF4-FFF2-40B4-BE49-F238E27FC236}">
                <a16:creationId xmlns:a16="http://schemas.microsoft.com/office/drawing/2014/main" id="{B598627D-FCAA-496A-9B4B-9307F25D8BF5}"/>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900" b="0" i="0" u="none" strike="noStrike" kern="1200" cap="none" spc="0" baseline="0">
              <a:solidFill>
                <a:srgbClr val="000000"/>
              </a:solidFill>
              <a:uFillTx/>
              <a:latin typeface="Ubuntu"/>
            </a:endParaRPr>
          </a:p>
        </p:txBody>
      </p:sp>
      <p:sp>
        <p:nvSpPr>
          <p:cNvPr id="5" name="Slide Number Placeholder 4">
            <a:extLst>
              <a:ext uri="{FF2B5EF4-FFF2-40B4-BE49-F238E27FC236}">
                <a16:creationId xmlns:a16="http://schemas.microsoft.com/office/drawing/2014/main" id="{A18C1F2A-11BC-4351-AEBF-6DB474E403E9}"/>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8865D51-594D-4E19-9631-C3EBC5E590C8}" type="slidenum">
              <a:t>‹N°›</a:t>
            </a:fld>
            <a:endParaRPr lang="pt-PT" sz="900" b="0" i="0" u="none" strike="noStrike" kern="1200" cap="none" spc="0" baseline="0">
              <a:solidFill>
                <a:srgbClr val="000000"/>
              </a:solidFill>
              <a:uFillTx/>
              <a:latin typeface="Ubuntu"/>
            </a:endParaRPr>
          </a:p>
        </p:txBody>
      </p:sp>
    </p:spTree>
    <p:extLst>
      <p:ext uri="{BB962C8B-B14F-4D97-AF65-F5344CB8AC3E}">
        <p14:creationId xmlns:p14="http://schemas.microsoft.com/office/powerpoint/2010/main" val="40526719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D95299E5-247A-4537-8A27-76556D92B18A}"/>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pt-BR" sz="900" b="0" i="0" u="none" strike="noStrike" kern="1200" cap="none" spc="0" baseline="0">
                <a:solidFill>
                  <a:srgbClr val="000000"/>
                </a:solidFill>
                <a:uFillTx/>
                <a:latin typeface="Ubuntu"/>
              </a:defRPr>
            </a:lvl1pPr>
          </a:lstStyle>
          <a:p>
            <a:pPr lvl="0"/>
            <a:endParaRPr lang="pt-BR"/>
          </a:p>
        </p:txBody>
      </p:sp>
      <p:sp>
        <p:nvSpPr>
          <p:cNvPr id="3" name="Marcador de Posição da Data 2">
            <a:extLst>
              <a:ext uri="{FF2B5EF4-FFF2-40B4-BE49-F238E27FC236}">
                <a16:creationId xmlns:a16="http://schemas.microsoft.com/office/drawing/2014/main" id="{3753E1B4-B9A3-48E2-81A3-8B921964ED00}"/>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pt-BR" sz="900" b="0" i="0" u="none" strike="noStrike" kern="1200" cap="none" spc="0" baseline="0">
                <a:solidFill>
                  <a:srgbClr val="000000"/>
                </a:solidFill>
                <a:uFillTx/>
                <a:latin typeface="Ubuntu"/>
              </a:defRPr>
            </a:lvl1pPr>
          </a:lstStyle>
          <a:p>
            <a:pPr lvl="0"/>
            <a:fld id="{0CE24839-A2E6-4FD6-9825-49B2E105010A}" type="datetime1">
              <a:rPr lang="pt-BR"/>
              <a:pPr lvl="0"/>
              <a:t>19/12/2022</a:t>
            </a:fld>
            <a:endParaRPr lang="pt-BR"/>
          </a:p>
        </p:txBody>
      </p:sp>
      <p:sp>
        <p:nvSpPr>
          <p:cNvPr id="4" name="Marcador de Posição da Imagem do Diapositivo 3">
            <a:extLst>
              <a:ext uri="{FF2B5EF4-FFF2-40B4-BE49-F238E27FC236}">
                <a16:creationId xmlns:a16="http://schemas.microsoft.com/office/drawing/2014/main" id="{633A78CB-198C-40F5-9F16-A4E0BC9BF9C0}"/>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Marcador de Posição de Notas 4">
            <a:extLst>
              <a:ext uri="{FF2B5EF4-FFF2-40B4-BE49-F238E27FC236}">
                <a16:creationId xmlns:a16="http://schemas.microsoft.com/office/drawing/2014/main" id="{0BA96202-F983-4DAC-AE31-57CCD918446F}"/>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pt-PT"/>
              <a:t>Insert comments</a:t>
            </a:r>
            <a:endParaRPr lang="pt-BR"/>
          </a:p>
        </p:txBody>
      </p:sp>
      <p:sp>
        <p:nvSpPr>
          <p:cNvPr id="6" name="Marcador de Posição do Rodapé 5">
            <a:extLst>
              <a:ext uri="{FF2B5EF4-FFF2-40B4-BE49-F238E27FC236}">
                <a16:creationId xmlns:a16="http://schemas.microsoft.com/office/drawing/2014/main" id="{306464B5-23E4-4EBA-9620-7E3B8B0D3FE0}"/>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pt-BR" sz="900" b="0" i="0" u="none" strike="noStrike" kern="1200" cap="none" spc="0" baseline="0">
                <a:solidFill>
                  <a:srgbClr val="000000"/>
                </a:solidFill>
                <a:uFillTx/>
                <a:latin typeface="Ubuntu"/>
              </a:defRPr>
            </a:lvl1pPr>
          </a:lstStyle>
          <a:p>
            <a:pPr lvl="0"/>
            <a:endParaRPr lang="pt-BR"/>
          </a:p>
        </p:txBody>
      </p:sp>
      <p:sp>
        <p:nvSpPr>
          <p:cNvPr id="7" name="Marcador de Posição do Número do Diapositivo 6">
            <a:extLst>
              <a:ext uri="{FF2B5EF4-FFF2-40B4-BE49-F238E27FC236}">
                <a16:creationId xmlns:a16="http://schemas.microsoft.com/office/drawing/2014/main" id="{416E40BC-42CE-476A-BB1D-95CE987B2A3D}"/>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pt-BR" sz="900" b="0" i="0" u="none" strike="noStrike" kern="1200" cap="none" spc="0" baseline="0">
                <a:solidFill>
                  <a:srgbClr val="000000"/>
                </a:solidFill>
                <a:uFillTx/>
                <a:latin typeface="Ubuntu"/>
              </a:defRPr>
            </a:lvl1pPr>
          </a:lstStyle>
          <a:p>
            <a:pPr lvl="0"/>
            <a:fld id="{871D56FC-BD61-42FE-AF18-E87683C8C5A1}" type="slidenum">
              <a:t>‹N°›</a:t>
            </a:fld>
            <a:endParaRPr lang="pt-BR"/>
          </a:p>
        </p:txBody>
      </p:sp>
    </p:spTree>
    <p:extLst>
      <p:ext uri="{BB962C8B-B14F-4D97-AF65-F5344CB8AC3E}">
        <p14:creationId xmlns:p14="http://schemas.microsoft.com/office/powerpoint/2010/main" val="1359962223"/>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pt-PT" sz="900" b="0" i="0" u="none" strike="noStrike" kern="1200" cap="none" spc="0" baseline="0">
        <a:solidFill>
          <a:srgbClr val="000000"/>
        </a:solidFill>
        <a:uFillTx/>
        <a:latin typeface="Ubuntu"/>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87CB26D-7B07-4103-9D70-72122C1325B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8C19542-56A3-4D61-B41D-94FC088061E1}"/>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BA7E8DBE-8D8F-45E9-B7CB-B9F68EF46A9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DDA121F-EBB4-48EA-8221-BAB5F1B1E51F}" type="slidenum">
              <a:t>1</a:t>
            </a:fld>
            <a:endParaRPr lang="pt-BR" sz="900" b="0" i="0" u="none" strike="noStrike" kern="1200" cap="none" spc="0" baseline="0">
              <a:solidFill>
                <a:srgbClr val="000000"/>
              </a:solidFill>
              <a:uFillTx/>
              <a:latin typeface="Ubuntu"/>
            </a:endParaRPr>
          </a:p>
        </p:txBody>
      </p:sp>
    </p:spTree>
    <p:extLst>
      <p:ext uri="{BB962C8B-B14F-4D97-AF65-F5344CB8AC3E}">
        <p14:creationId xmlns:p14="http://schemas.microsoft.com/office/powerpoint/2010/main" val="1255060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lvl="0"/>
            <a:fld id="{871D56FC-BD61-42FE-AF18-E87683C8C5A1}" type="slidenum">
              <a:rPr lang="fr-FR" smtClean="0"/>
              <a:t>19</a:t>
            </a:fld>
            <a:endParaRPr lang="fr-FR"/>
          </a:p>
        </p:txBody>
      </p:sp>
    </p:spTree>
    <p:extLst>
      <p:ext uri="{BB962C8B-B14F-4D97-AF65-F5344CB8AC3E}">
        <p14:creationId xmlns:p14="http://schemas.microsoft.com/office/powerpoint/2010/main" val="4138927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AE5F49F-2E68-491A-A25F-D2C5D38DC7BE}"/>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0D3D1322-CEDF-4FC2-BE45-70DAFD2FFCAE}"/>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976516C2-485A-417F-8903-2C10DDE55AE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3FE5347-684E-4D43-A168-333B5A302DEA}" type="slidenum">
              <a:t>20</a:t>
            </a:fld>
            <a:endParaRPr lang="en-US" sz="900" b="0" i="0" u="none" strike="noStrike" kern="1200" cap="none" spc="0" baseline="0">
              <a:solidFill>
                <a:srgbClr val="000000"/>
              </a:solidFill>
              <a:uFillTx/>
              <a:latin typeface="Verdana"/>
              <a:ea typeface="Verdana"/>
              <a:cs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D971194-73B7-43B2-9AD6-26E2BF7D2AFA}"/>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24F0CC79-A95C-4837-AEA2-4762A045189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0FB469A9-B48D-455B-BF06-DAC5FB2C9CE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F30BB34-F8D5-44AF-85DD-E21CA9EB71C0}" type="slidenum">
              <a:t>21</a:t>
            </a:fld>
            <a:endParaRPr lang="fr-FR" sz="900" b="0" i="0" u="none" strike="noStrike" kern="1200" cap="none" spc="0" baseline="0">
              <a:solidFill>
                <a:srgbClr val="000000"/>
              </a:solidFill>
              <a:uFillTx/>
              <a:latin typeface="Verdana"/>
              <a:ea typeface="Verdana"/>
              <a:cs typeface="Verdan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B1EE930-7899-4DEC-BCF6-8BDA24CD8DD4}"/>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5BEEF81-EC15-43F9-B2F7-682591D3C288}"/>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2F12DFCB-67F6-4A01-AC90-DE03AC54FF7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CCD6821-08D6-4778-B22F-A5CB36B82393}" type="slidenum">
              <a:t>22</a:t>
            </a:fld>
            <a:endParaRPr lang="fr-FR" sz="900" b="0" i="0" u="none" strike="noStrike" kern="1200" cap="none" spc="0" baseline="0">
              <a:solidFill>
                <a:srgbClr val="000000"/>
              </a:solidFill>
              <a:uFillTx/>
              <a:latin typeface="Verdana"/>
              <a:ea typeface="Verdana"/>
              <a:cs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33B7BB6-D5CD-43F8-A3C7-CEC80CB7D379}"/>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A2553FF0-62D6-40CD-8E71-F5FED9F3C985}"/>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D3F7052-FB56-4E92-8902-E2BBFD9233C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7085DAE-6B62-40DB-8D71-3CC2E11ADD16}" type="slidenum">
              <a:t>23</a:t>
            </a:fld>
            <a:endParaRPr lang="fr-FR" sz="900" b="0" i="0" u="none" strike="noStrike" kern="1200" cap="none" spc="0" baseline="0">
              <a:solidFill>
                <a:srgbClr val="000000"/>
              </a:solidFill>
              <a:uFillTx/>
              <a:latin typeface="Verdana"/>
              <a:ea typeface="Verdana"/>
              <a:cs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804470C-FC83-4766-A6B6-71633640FEDF}"/>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15F99DB-5169-4CCA-8942-2CA9DA7D3DD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55C72796-ECCE-48B1-9416-B987779EABD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6AFEB2E-2196-48FE-B552-2E3203924223}" type="slidenum">
              <a:t>24</a:t>
            </a:fld>
            <a:endParaRPr lang="pt-BR" sz="900" b="0" i="0" u="none" strike="noStrike" kern="1200" cap="none" spc="0" baseline="0">
              <a:solidFill>
                <a:srgbClr val="000000"/>
              </a:solidFill>
              <a:uFillTx/>
              <a:latin typeface="Ubuntu"/>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7E9FC41-0427-4746-B986-83C05328B8C5}"/>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D6BDB08C-644E-4DA4-BD3F-8843C8F607F2}"/>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B0DC4A37-7446-464E-B428-4AE1B92B698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BE27558-CF65-47F4-818B-E0E0541A0C0F}" type="slidenum">
              <a:t>25</a:t>
            </a:fld>
            <a:endParaRPr lang="pt-BR" sz="900" b="0" i="0" u="none" strike="noStrike" kern="1200" cap="none" spc="0" baseline="0">
              <a:solidFill>
                <a:srgbClr val="000000"/>
              </a:solidFill>
              <a:uFillTx/>
              <a:latin typeface="Ubuntu"/>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FD3BCB3-09E6-4E54-9165-469666F791F4}"/>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887D552-7DD0-44D9-AC60-FC4E745001EF}"/>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6D6DC91B-8A06-4964-9FDE-48AFDBA3189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C470CEF-A143-4636-B964-D3C309156419}" type="slidenum">
              <a:t>26</a:t>
            </a:fld>
            <a:endParaRPr lang="en-US" sz="900" b="0" i="0" u="none" strike="noStrike" kern="1200" cap="none" spc="0" baseline="0">
              <a:solidFill>
                <a:srgbClr val="000000"/>
              </a:solidFill>
              <a:uFillTx/>
              <a:latin typeface="Verdana"/>
              <a:ea typeface="Verdana"/>
              <a:cs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lvl="0"/>
            <a:fld id="{871D56FC-BD61-42FE-AF18-E87683C8C5A1}" type="slidenum">
              <a:rPr lang="fr-FR" smtClean="0"/>
              <a:t>27</a:t>
            </a:fld>
            <a:endParaRPr lang="fr-FR"/>
          </a:p>
        </p:txBody>
      </p:sp>
    </p:spTree>
    <p:extLst>
      <p:ext uri="{BB962C8B-B14F-4D97-AF65-F5344CB8AC3E}">
        <p14:creationId xmlns:p14="http://schemas.microsoft.com/office/powerpoint/2010/main" val="343858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DB4F69A-41F2-4644-9942-697251D40031}"/>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69A68031-19DA-4083-BB06-7D5E4D87F998}"/>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B816C30-B787-4D2B-8200-97E3A4AFB30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D770A2B-EA8C-421B-AB95-5C5349276682}" type="slidenum">
              <a:t>28</a:t>
            </a:fld>
            <a:endParaRPr lang="pt-BR" sz="900" b="0" i="0" u="none" strike="noStrike" kern="1200" cap="none" spc="0" baseline="0">
              <a:solidFill>
                <a:srgbClr val="000000"/>
              </a:solidFill>
              <a:uFillTx/>
              <a:latin typeface="Ubuntu"/>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A61160F-530E-4005-A85A-627F3E67A3E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EB1D6CAE-CACD-4238-9080-1629C8C94B05}"/>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294D5397-DB44-4E7A-9E0A-ABC1FC51F7C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7385C7B-E2D2-4784-AD87-EF907DA4F9C2}" type="slidenum">
              <a:t>3</a:t>
            </a:fld>
            <a:endParaRPr lang="fr-FR" sz="900" b="0" i="0" u="none" strike="noStrike" kern="1200" cap="none" spc="0" baseline="0">
              <a:solidFill>
                <a:srgbClr val="000000"/>
              </a:solidFill>
              <a:uFillTx/>
              <a:latin typeface="Verdana"/>
              <a:ea typeface="Verdana"/>
              <a:cs typeface="Verdan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lvl="0"/>
            <a:fld id="{871D56FC-BD61-42FE-AF18-E87683C8C5A1}" type="slidenum">
              <a:rPr lang="fr-FR" smtClean="0"/>
              <a:t>31</a:t>
            </a:fld>
            <a:endParaRPr lang="fr-FR"/>
          </a:p>
        </p:txBody>
      </p:sp>
    </p:spTree>
    <p:extLst>
      <p:ext uri="{BB962C8B-B14F-4D97-AF65-F5344CB8AC3E}">
        <p14:creationId xmlns:p14="http://schemas.microsoft.com/office/powerpoint/2010/main" val="198090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AEB5FF6-1DFF-435E-B898-E06E12A2C19F}"/>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9E088671-F2A3-4BAC-87CA-2A2A6D7FEE17}"/>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A8887E5-B7CC-4ABA-B146-A2F66692B67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B34EC94-F3A5-4A6E-9397-4D175DC0DA22}" type="slidenum">
              <a:t>6</a:t>
            </a:fld>
            <a:endParaRPr lang="fr-FR" sz="1400" b="0" i="0" u="none" strike="noStrike" kern="0" cap="none" spc="0" baseline="0">
              <a:solidFill>
                <a:srgbClr val="000000"/>
              </a:solidFill>
              <a:uFillTx/>
              <a:latin typeface="Arial"/>
              <a:cs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E966CF7-3B13-46A0-AD49-656188505DD2}"/>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98926EEB-35C8-4525-B16B-6FFEAA01BB4A}"/>
              </a:ext>
            </a:extLst>
          </p:cNvPr>
          <p:cNvSpPr txBox="1">
            <a:spLocks noGrp="1"/>
          </p:cNvSpPr>
          <p:nvPr>
            <p:ph type="body" sz="quarter" idx="1"/>
          </p:nvPr>
        </p:nvSpPr>
        <p:spPr/>
        <p:txBody>
          <a:bodyPr/>
          <a:lstStyle/>
          <a:p>
            <a:pPr lvl="0"/>
            <a:endParaRPr lang="fr-FR"/>
          </a:p>
        </p:txBody>
      </p:sp>
      <p:sp>
        <p:nvSpPr>
          <p:cNvPr id="4" name="Espace réservé du numéro de diapositive 3">
            <a:extLst>
              <a:ext uri="{FF2B5EF4-FFF2-40B4-BE49-F238E27FC236}">
                <a16:creationId xmlns:a16="http://schemas.microsoft.com/office/drawing/2014/main" id="{1351C810-074E-432F-827C-DC873D13937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259CE58-453C-489B-8176-023FCECE46C9}" type="slidenum">
              <a:t>10</a:t>
            </a:fld>
            <a:endParaRPr lang="en-US" sz="900" b="0" i="0" u="none" strike="noStrike" kern="0" cap="none" spc="0" baseline="0">
              <a:solidFill>
                <a:srgbClr val="000000"/>
              </a:solidFill>
              <a:uFillTx/>
              <a:latin typeface="Verdana"/>
              <a:ea typeface="Verdana"/>
              <a:cs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52;g876ef87e53_1_11:notes">
            <a:extLst>
              <a:ext uri="{FF2B5EF4-FFF2-40B4-BE49-F238E27FC236}">
                <a16:creationId xmlns:a16="http://schemas.microsoft.com/office/drawing/2014/main" id="{1C10CA04-4C9B-4191-879F-3BC366AADC78}"/>
              </a:ext>
            </a:extLst>
          </p:cNvPr>
          <p:cNvSpPr>
            <a:spLocks noGrp="1" noRot="1" noChangeAspect="1"/>
          </p:cNvSpPr>
          <p:nvPr>
            <p:ph type="sldImg"/>
          </p:nvPr>
        </p:nvSpPr>
        <p:spPr>
          <a:xfrm>
            <a:off x="685800" y="1143000"/>
            <a:ext cx="5486400" cy="3086100"/>
          </a:xfrm>
        </p:spPr>
      </p:sp>
      <p:sp>
        <p:nvSpPr>
          <p:cNvPr id="3" name="Google Shape;353;g876ef87e53_1_11:notes">
            <a:extLst>
              <a:ext uri="{FF2B5EF4-FFF2-40B4-BE49-F238E27FC236}">
                <a16:creationId xmlns:a16="http://schemas.microsoft.com/office/drawing/2014/main" id="{291A2A82-1D49-4C65-848E-32A4DF98EF59}"/>
              </a:ext>
            </a:extLst>
          </p:cNvPr>
          <p:cNvSpPr txBox="1">
            <a:spLocks noGrp="1"/>
          </p:cNvSpPr>
          <p:nvPr>
            <p:ph type="body" sz="quarter" idx="1"/>
          </p:nvPr>
        </p:nvSpPr>
        <p:spPr>
          <a:xfrm>
            <a:off x="685800" y="4400549"/>
            <a:ext cx="5486400" cy="3600596"/>
          </a:xfrm>
        </p:spPr>
        <p:txBody>
          <a:bodyPr lIns="91421" tIns="45701" rIns="91421" bIns="45701"/>
          <a:lstStyle/>
          <a:p>
            <a:pPr lvl="0"/>
            <a:endParaRPr lang="fr-FR"/>
          </a:p>
        </p:txBody>
      </p:sp>
      <p:sp>
        <p:nvSpPr>
          <p:cNvPr id="4" name="Google Shape;354;g876ef87e53_1_11:notes">
            <a:extLst>
              <a:ext uri="{FF2B5EF4-FFF2-40B4-BE49-F238E27FC236}">
                <a16:creationId xmlns:a16="http://schemas.microsoft.com/office/drawing/2014/main" id="{A76BCAFE-DA13-4547-9D1E-4DF23304FEE2}"/>
              </a:ext>
            </a:extLst>
          </p:cNvPr>
          <p:cNvSpPr txBox="1"/>
          <p:nvPr/>
        </p:nvSpPr>
        <p:spPr>
          <a:xfrm>
            <a:off x="3884608" y="8685208"/>
            <a:ext cx="2971800" cy="458699"/>
          </a:xfrm>
          <a:prstGeom prst="rect">
            <a:avLst/>
          </a:prstGeom>
          <a:noFill/>
          <a:ln cap="flat">
            <a:noFill/>
          </a:ln>
        </p:spPr>
        <p:txBody>
          <a:bodyPr vert="horz" wrap="square" lIns="91421" tIns="45701" rIns="91421" bIns="45701"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54578B2-570D-4026-93F0-C99CB7F697E6}" type="slidenum">
              <a:t>11</a:t>
            </a:fld>
            <a:endParaRPr lang="en-US" sz="900" b="0" i="0" u="none" strike="noStrike" kern="1200" cap="none" spc="0" baseline="0">
              <a:solidFill>
                <a:srgbClr val="000000"/>
              </a:solidFill>
              <a:uFillTx/>
              <a:latin typeface="Ubuntu"/>
            </a:endParaRPr>
          </a:p>
        </p:txBody>
      </p:sp>
    </p:spTree>
    <p:extLst>
      <p:ext uri="{BB962C8B-B14F-4D97-AF65-F5344CB8AC3E}">
        <p14:creationId xmlns:p14="http://schemas.microsoft.com/office/powerpoint/2010/main" val="649764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BCB9506-44FF-45B5-B312-6A9DCF6E8DDA}"/>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01446DE5-215F-438D-8998-FC324C36B7CA}"/>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39E454E-AE8B-42FB-B0B1-74ACCC63DAD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8CC9FA7-B1FB-4933-8099-021F935343D9}" type="slidenum">
              <a:t>15</a:t>
            </a:fld>
            <a:endParaRPr lang="en-US" sz="900" b="0" i="0" u="none" strike="noStrike" kern="1200" cap="none" spc="0" baseline="0">
              <a:solidFill>
                <a:srgbClr val="000000"/>
              </a:solidFill>
              <a:uFillTx/>
              <a:latin typeface="Verdana"/>
              <a:ea typeface="Verdana"/>
              <a:cs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5B39007-04BC-4D50-BBF8-E1FE56A2FBE3}"/>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14821D39-38CE-4D2E-8223-E459F1E47524}"/>
              </a:ext>
            </a:extLst>
          </p:cNvPr>
          <p:cNvSpPr txBox="1">
            <a:spLocks noGrp="1"/>
          </p:cNvSpPr>
          <p:nvPr>
            <p:ph type="body" sz="quarter" idx="1"/>
          </p:nvPr>
        </p:nvSpPr>
        <p:spPr/>
        <p:txBody>
          <a:bodyPr/>
          <a:lstStyle/>
          <a:p>
            <a:pPr lvl="0">
              <a:lnSpc>
                <a:spcPct val="90000"/>
              </a:lnSpc>
              <a:spcAft>
                <a:spcPts val="600"/>
              </a:spcAft>
            </a:pPr>
            <a:r>
              <a:rPr lang="fr-FR"/>
              <a:t>Changement couleur titre</a:t>
            </a:r>
          </a:p>
          <a:p>
            <a:pPr lvl="0">
              <a:lnSpc>
                <a:spcPct val="90000"/>
              </a:lnSpc>
              <a:spcAft>
                <a:spcPts val="600"/>
              </a:spcAft>
            </a:pPr>
            <a:r>
              <a:rPr lang="fr-FR" b="1"/>
              <a:t>Ancienneté mini  : 6 mois à la date de la demande</a:t>
            </a:r>
          </a:p>
          <a:p>
            <a:pPr lvl="0">
              <a:lnSpc>
                <a:spcPct val="107000"/>
              </a:lnSpc>
              <a:spcAft>
                <a:spcPts val="800"/>
              </a:spcAft>
            </a:pPr>
            <a:endParaRPr lang="fr-FR" sz="1800">
              <a:latin typeface="Calibri" pitchFamily="34"/>
            </a:endParaRPr>
          </a:p>
          <a:p>
            <a:pPr lvl="0">
              <a:lnSpc>
                <a:spcPct val="107000"/>
              </a:lnSpc>
              <a:spcBef>
                <a:spcPts val="200"/>
              </a:spcBef>
              <a:spcAft>
                <a:spcPts val="200"/>
              </a:spcAft>
            </a:pPr>
            <a:r>
              <a:rPr lang="fr-FR" sz="1800">
                <a:latin typeface="Times New Roman" pitchFamily="18"/>
              </a:rPr>
              <a:t>• Une formation du domaine « professionnel » ou du domaine « développement personnel et comportemental » • Une formation du domaine « sociétal et environnemental » • Une action du domaine « Actions culturelles et mobilité » Les coûts pédagogiques et frais de déplacement des actions culturelles et mobilité (considérées comme un avantage en nature par l’URSSAF) sont assujettis à prélèvements sociaux. Pour le salarié, la quote-part de cotisation salariale apparaît sur son bulletin de paie au titre des montants correspondants.</a:t>
            </a:r>
            <a:r>
              <a:rPr lang="fr-FR" sz="1800">
                <a:latin typeface="Segoe UI" pitchFamily="34"/>
              </a:rPr>
              <a:t> </a:t>
            </a:r>
            <a:endParaRPr lang="fr-FR" sz="1800">
              <a:latin typeface="Calibri" pitchFamily="34"/>
            </a:endParaRPr>
          </a:p>
          <a:p>
            <a:pPr lvl="0">
              <a:lnSpc>
                <a:spcPct val="107000"/>
              </a:lnSpc>
              <a:spcAft>
                <a:spcPts val="800"/>
              </a:spcAft>
            </a:pPr>
            <a:r>
              <a:rPr lang="fr-FR" sz="1800">
                <a:solidFill>
                  <a:srgbClr val="4E586A"/>
                </a:solidFill>
                <a:latin typeface="Segoe UI" pitchFamily="34"/>
              </a:rPr>
              <a:t> </a:t>
            </a:r>
            <a:endParaRPr lang="fr-FR" sz="1800">
              <a:latin typeface="Calibri" pitchFamily="34"/>
            </a:endParaRPr>
          </a:p>
          <a:p>
            <a:pPr lvl="0">
              <a:lnSpc>
                <a:spcPct val="107000"/>
              </a:lnSpc>
              <a:spcAft>
                <a:spcPts val="800"/>
              </a:spcAft>
            </a:pPr>
            <a:r>
              <a:rPr lang="fr-FR" sz="1800">
                <a:latin typeface="Calibri" pitchFamily="34"/>
              </a:rPr>
              <a:t> </a:t>
            </a:r>
          </a:p>
          <a:p>
            <a:pPr lvl="0">
              <a:lnSpc>
                <a:spcPct val="90000"/>
              </a:lnSpc>
              <a:spcAft>
                <a:spcPts val="600"/>
              </a:spcAft>
            </a:pPr>
            <a:endParaRPr lang="fr-FR" b="1"/>
          </a:p>
          <a:p>
            <a:pPr lvl="0">
              <a:lnSpc>
                <a:spcPct val="90000"/>
              </a:lnSpc>
              <a:spcAft>
                <a:spcPts val="600"/>
              </a:spcAft>
            </a:pPr>
            <a:endParaRPr lang="fr-FR" b="1"/>
          </a:p>
          <a:p>
            <a:pPr lvl="0">
              <a:lnSpc>
                <a:spcPct val="90000"/>
              </a:lnSpc>
              <a:spcAft>
                <a:spcPts val="600"/>
              </a:spcAft>
            </a:pPr>
            <a:endParaRPr lang="fr-FR"/>
          </a:p>
          <a:p>
            <a:pPr lvl="0"/>
            <a:endParaRPr lang="fr-FR"/>
          </a:p>
        </p:txBody>
      </p:sp>
      <p:sp>
        <p:nvSpPr>
          <p:cNvPr id="4" name="Espace réservé du numéro de diapositive 3">
            <a:extLst>
              <a:ext uri="{FF2B5EF4-FFF2-40B4-BE49-F238E27FC236}">
                <a16:creationId xmlns:a16="http://schemas.microsoft.com/office/drawing/2014/main" id="{D2F7CA69-CD98-4364-8CB2-F71D7B757DF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9CBDBF2-5B14-4A9E-8163-5FA783EDC56E}" type="slidenum">
              <a:t>16</a:t>
            </a:fld>
            <a:endParaRPr lang="pt-BR" sz="900" b="0" i="0" u="none" strike="noStrike" kern="1200" cap="none" spc="0" baseline="0">
              <a:solidFill>
                <a:srgbClr val="000000"/>
              </a:solidFill>
              <a:uFillTx/>
              <a:latin typeface="Ubuntu"/>
              <a:cs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2006F94-19E8-4F3A-802F-9D94EB1AD87D}"/>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D4DB6C40-23B8-4EB8-B5D5-40B77E5A6645}"/>
              </a:ext>
            </a:extLst>
          </p:cNvPr>
          <p:cNvSpPr txBox="1">
            <a:spLocks noGrp="1"/>
          </p:cNvSpPr>
          <p:nvPr>
            <p:ph type="body" sz="quarter" idx="1"/>
          </p:nvPr>
        </p:nvSpPr>
        <p:spPr/>
        <p:txBody>
          <a:bodyPr/>
          <a:lstStyle/>
          <a:p>
            <a:pPr lvl="0"/>
            <a:r>
              <a:rPr lang="fr-FR"/>
              <a:t>Accessible sur IE, Chrome et firefox, en SSO, avec ou sans VPN</a:t>
            </a:r>
          </a:p>
          <a:p>
            <a:pPr lvl="0"/>
            <a:endParaRPr lang="fr-FR"/>
          </a:p>
        </p:txBody>
      </p:sp>
      <p:sp>
        <p:nvSpPr>
          <p:cNvPr id="4" name="Espace réservé du numéro de diapositive 3">
            <a:extLst>
              <a:ext uri="{FF2B5EF4-FFF2-40B4-BE49-F238E27FC236}">
                <a16:creationId xmlns:a16="http://schemas.microsoft.com/office/drawing/2014/main" id="{B4C63C25-CE51-4113-92A9-06DA81874E8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38BAEE8-72B3-4DA7-8C6D-039F3AA7A7FE}" type="slidenum">
              <a:t>17</a:t>
            </a:fld>
            <a:endParaRPr lang="pt-BR" sz="900" b="0" i="0" u="none" strike="noStrike" kern="1200" cap="none" spc="0" baseline="0">
              <a:solidFill>
                <a:srgbClr val="000000"/>
              </a:solidFill>
              <a:uFillTx/>
              <a:latin typeface="Ubuntu"/>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5BE00D0-4D56-43E8-AC4F-A2C6883BA405}"/>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A99FE4F9-08B9-4877-AC26-257AB34B5B47}"/>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FA71336-6404-4F21-9D18-6DF04D9048D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55440E2-3C4A-4CC2-99B0-9303F7F4C214}" type="slidenum">
              <a:t>18</a:t>
            </a:fld>
            <a:endParaRPr lang="en-US" sz="900" b="0" i="0" u="none" strike="noStrike" kern="1200" cap="none" spc="0" baseline="0">
              <a:solidFill>
                <a:srgbClr val="000000"/>
              </a:solidFill>
              <a:uFillTx/>
              <a:latin typeface="Verdana"/>
              <a:ea typeface="Verdana"/>
              <a:cs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Master" Target="../slideMasters/slideMaster7.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3.bin"/><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4.bin"/><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8" Type="http://schemas.openxmlformats.org/officeDocument/2006/relationships/hyperlink" Target="http://www.slideshare.net/capgemini" TargetMode="External"/><Relationship Id="rId13"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3.png"/><Relationship Id="rId12" Type="http://schemas.openxmlformats.org/officeDocument/2006/relationships/hyperlink" Target="http://www.youtube.com/capgeminimedia" TargetMode="External"/><Relationship Id="rId2" Type="http://schemas.openxmlformats.org/officeDocument/2006/relationships/image" Target="../media/image2.png"/><Relationship Id="rId1" Type="http://schemas.openxmlformats.org/officeDocument/2006/relationships/slideMaster" Target="../slideMasters/slideMaster7.xml"/><Relationship Id="rId6" Type="http://schemas.openxmlformats.org/officeDocument/2006/relationships/hyperlink" Target="http://www.linkedin.com/company/capgemini" TargetMode="External"/><Relationship Id="rId11"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hyperlink" Target="http://www.twitter.com/capgemini" TargetMode="External"/><Relationship Id="rId4" Type="http://schemas.openxmlformats.org/officeDocument/2006/relationships/hyperlink" Target="http://www.facebook.com/capgemini" TargetMode="External"/><Relationship Id="rId9"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hyperlink" Target="http://www.twitter.com/capgemini" TargetMode="Externa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sv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7.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 Id="rId14" Type="http://schemas.openxmlformats.org/officeDocument/2006/relationships/image" Target="../media/image22.svg"/></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1.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4.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www.youtube.com/capgeminimedia" TargetMode="External"/><Relationship Id="rId14" Type="http://schemas.openxmlformats.org/officeDocument/2006/relationships/image" Target="../media/image2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www.youtube.com/capgeminimedia"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5.bin"/><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7.bin"/><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8.bin"/><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oleObject" Target="../embeddings/oleObject9.bin"/><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2.bin"/><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3.bin"/><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4.bin"/><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4.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www.youtube.com/capgeminimedia"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6.bin"/><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7.bin"/><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8.bin"/><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4.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www.youtube.com/capgeminimedia" TargetMode="Externa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e de titre">
    <p:bg>
      <p:bgPr>
        <a:solidFill>
          <a:srgbClr val="272936"/>
        </a:solidFill>
        <a:effectLst/>
      </p:bgPr>
    </p:bg>
    <p:spTree>
      <p:nvGrpSpPr>
        <p:cNvPr id="1" name=""/>
        <p:cNvGrpSpPr/>
        <p:nvPr/>
      </p:nvGrpSpPr>
      <p:grpSpPr>
        <a:xfrm>
          <a:off x="0" y="0"/>
          <a:ext cx="0" cy="0"/>
          <a:chOff x="0" y="0"/>
          <a:chExt cx="0" cy="0"/>
        </a:xfrm>
      </p:grpSpPr>
      <p:sp>
        <p:nvSpPr>
          <p:cNvPr id="2" name="Graphic 13">
            <a:extLst>
              <a:ext uri="{FF2B5EF4-FFF2-40B4-BE49-F238E27FC236}">
                <a16:creationId xmlns:a16="http://schemas.microsoft.com/office/drawing/2014/main" id="{F041E3A4-34A0-469A-9758-A7343712313A}"/>
              </a:ext>
            </a:extLst>
          </p:cNvPr>
          <p:cNvSpPr/>
          <p:nvPr/>
        </p:nvSpPr>
        <p:spPr>
          <a:xfrm>
            <a:off x="263356" y="908721"/>
            <a:ext cx="10199254" cy="6192691"/>
          </a:xfrm>
          <a:custGeom>
            <a:avLst/>
            <a:gdLst>
              <a:gd name="f0" fmla="val 10800000"/>
              <a:gd name="f1" fmla="val 5400000"/>
              <a:gd name="f2" fmla="val 180"/>
              <a:gd name="f3" fmla="val w"/>
              <a:gd name="f4" fmla="val h"/>
              <a:gd name="f5" fmla="val 0"/>
              <a:gd name="f6" fmla="val 7528033"/>
              <a:gd name="f7" fmla="val 4673434"/>
              <a:gd name="f8" fmla="val 36195"/>
              <a:gd name="f9" fmla="val 4661052"/>
              <a:gd name="f10" fmla="val 953"/>
              <a:gd name="f11" fmla="val 4656289"/>
              <a:gd name="f12" fmla="val 145733"/>
              <a:gd name="f13" fmla="val 4224807"/>
              <a:gd name="f14" fmla="val 538163"/>
              <a:gd name="f15" fmla="val 3702837"/>
              <a:gd name="f16" fmla="val 768668"/>
              <a:gd name="f17" fmla="val 3396132"/>
              <a:gd name="f18" fmla="val 1038225"/>
              <a:gd name="f19" fmla="val 3118954"/>
              <a:gd name="f20" fmla="val 1340168"/>
              <a:gd name="f21" fmla="val 2878924"/>
              <a:gd name="f22" fmla="val 1717358"/>
              <a:gd name="f23" fmla="val 2577934"/>
              <a:gd name="f24" fmla="val 2145983"/>
              <a:gd name="f25" fmla="val 2334094"/>
              <a:gd name="f26" fmla="val 2613660"/>
              <a:gd name="f27" fmla="val 2154072"/>
              <a:gd name="f28" fmla="val 2621280"/>
              <a:gd name="f29" fmla="val 2151214"/>
              <a:gd name="f30" fmla="val 2628900"/>
              <a:gd name="f31" fmla="val 2155024"/>
              <a:gd name="f32" fmla="val 3289935"/>
              <a:gd name="f33" fmla="val 2497924"/>
              <a:gd name="f34" fmla="val 3941445"/>
              <a:gd name="f35" fmla="val 2718904"/>
              <a:gd name="f36" fmla="val 4513898"/>
              <a:gd name="f37" fmla="val 2794152"/>
              <a:gd name="f38" fmla="val 5095875"/>
              <a:gd name="f39" fmla="val 2871304"/>
              <a:gd name="f40" fmla="val 5554980"/>
              <a:gd name="f41" fmla="val 2790341"/>
              <a:gd name="f42" fmla="val 5841683"/>
              <a:gd name="f43" fmla="val 2562694"/>
              <a:gd name="f44" fmla="val 6168390"/>
              <a:gd name="f45" fmla="val 2302662"/>
              <a:gd name="f46" fmla="val 6257925"/>
              <a:gd name="f47" fmla="val 1849271"/>
              <a:gd name="f48" fmla="val 6102668"/>
              <a:gd name="f49" fmla="val 1252054"/>
              <a:gd name="f50" fmla="val 5969318"/>
              <a:gd name="f51" fmla="val 741514"/>
              <a:gd name="f52" fmla="val 6020753"/>
              <a:gd name="f53" fmla="val 376706"/>
              <a:gd name="f54" fmla="val 6256020"/>
              <a:gd name="f55" fmla="val 168109"/>
              <a:gd name="f56" fmla="val 6480810"/>
              <a:gd name="f57" fmla="+- 0 0 31916"/>
              <a:gd name="f58" fmla="val 7203281"/>
              <a:gd name="f59" fmla="val 27615"/>
              <a:gd name="f60" fmla="val 7391400"/>
              <a:gd name="f61" fmla="val 7136"/>
              <a:gd name="f62" fmla="val 7579519"/>
              <a:gd name="f63" fmla="+- 0 0 13343"/>
              <a:gd name="f64" fmla="val 7569677"/>
              <a:gd name="f65" fmla="val 13645"/>
              <a:gd name="f66" fmla="val 7384733"/>
              <a:gd name="f67" fmla="val 45236"/>
              <a:gd name="f68" fmla="val 7199789"/>
              <a:gd name="f69" fmla="val 76827"/>
              <a:gd name="f70" fmla="val 6550343"/>
              <a:gd name="f71" fmla="+- 0 0 41441"/>
              <a:gd name="f72" fmla="val 6281738"/>
              <a:gd name="f73" fmla="val 196684"/>
              <a:gd name="f74" fmla="val 6058853"/>
              <a:gd name="f75" fmla="val 394804"/>
              <a:gd name="f76" fmla="val 6011228"/>
              <a:gd name="f77" fmla="val 747229"/>
              <a:gd name="f78" fmla="val 6139815"/>
              <a:gd name="f79" fmla="val 1242529"/>
              <a:gd name="f80" fmla="val 6221730"/>
              <a:gd name="f81" fmla="val 1557806"/>
              <a:gd name="f82" fmla="val 6237923"/>
              <a:gd name="f83" fmla="val 1834031"/>
              <a:gd name="f84" fmla="val 6187440"/>
              <a:gd name="f85" fmla="val 2064537"/>
              <a:gd name="f86" fmla="val 6138863"/>
              <a:gd name="f87" fmla="val 2283612"/>
              <a:gd name="f88" fmla="val 6031230"/>
              <a:gd name="f89" fmla="val 2460777"/>
              <a:gd name="f90" fmla="val 5866448"/>
              <a:gd name="f91" fmla="val 2593174"/>
              <a:gd name="f92" fmla="val 5572125"/>
              <a:gd name="f93" fmla="val 2828441"/>
              <a:gd name="f94" fmla="val 5102543"/>
              <a:gd name="f95" fmla="val 2911309"/>
              <a:gd name="f96" fmla="val 4510088"/>
              <a:gd name="f97" fmla="val 2833204"/>
              <a:gd name="f98" fmla="val 3935730"/>
              <a:gd name="f99" fmla="val 2757004"/>
              <a:gd name="f100" fmla="val 3282315"/>
              <a:gd name="f101" fmla="val 2536024"/>
              <a:gd name="f102" fmla="val 2620328"/>
              <a:gd name="f103" fmla="val 2194077"/>
              <a:gd name="f104" fmla="val 1574483"/>
              <a:gd name="f105" fmla="val 2598889"/>
              <a:gd name="f106" fmla="val 927735"/>
              <a:gd name="f107" fmla="val 3251352"/>
              <a:gd name="f108" fmla="val 568643"/>
              <a:gd name="f109" fmla="val 3726649"/>
              <a:gd name="f110" fmla="val 180023"/>
              <a:gd name="f111" fmla="val 4242904"/>
              <a:gd name="f112" fmla="val 37148"/>
              <a:gd name="f113" fmla="val 4668672"/>
              <a:gd name="f114" fmla="+- 0 0 -90"/>
              <a:gd name="f115" fmla="*/ f3 1 7528033"/>
              <a:gd name="f116" fmla="*/ f4 1 4673434"/>
              <a:gd name="f117" fmla="+- f7 0 f5"/>
              <a:gd name="f118" fmla="+- f6 0 f5"/>
              <a:gd name="f119" fmla="*/ f114 f0 1"/>
              <a:gd name="f120" fmla="*/ f118 1 7528033"/>
              <a:gd name="f121" fmla="*/ f117 1 4673434"/>
              <a:gd name="f122" fmla="*/ 36195 f118 1"/>
              <a:gd name="f123" fmla="*/ 4673434 f117 1"/>
              <a:gd name="f124" fmla="*/ 0 f118 1"/>
              <a:gd name="f125" fmla="*/ 4661052 f117 1"/>
              <a:gd name="f126" fmla="*/ 538163 f118 1"/>
              <a:gd name="f127" fmla="*/ 3702837 f117 1"/>
              <a:gd name="f128" fmla="*/ 1340168 f118 1"/>
              <a:gd name="f129" fmla="*/ 2878924 f117 1"/>
              <a:gd name="f130" fmla="*/ 2613660 f118 1"/>
              <a:gd name="f131" fmla="*/ 2154072 f117 1"/>
              <a:gd name="f132" fmla="*/ 2621280 f118 1"/>
              <a:gd name="f133" fmla="*/ 2151214 f117 1"/>
              <a:gd name="f134" fmla="*/ 2628900 f118 1"/>
              <a:gd name="f135" fmla="*/ 2155024 f117 1"/>
              <a:gd name="f136" fmla="*/ 4513898 f118 1"/>
              <a:gd name="f137" fmla="*/ 2794152 f117 1"/>
              <a:gd name="f138" fmla="*/ 5841683 f118 1"/>
              <a:gd name="f139" fmla="*/ 2562694 f117 1"/>
              <a:gd name="f140" fmla="*/ 6102668 f118 1"/>
              <a:gd name="f141" fmla="*/ 1252054 f117 1"/>
              <a:gd name="f142" fmla="*/ 6256020 f118 1"/>
              <a:gd name="f143" fmla="*/ 168109 f117 1"/>
              <a:gd name="f144" fmla="*/ 7391400 f118 1"/>
              <a:gd name="f145" fmla="*/ 7136 f117 1"/>
              <a:gd name="f146" fmla="*/ 7384733 f118 1"/>
              <a:gd name="f147" fmla="*/ 45236 f117 1"/>
              <a:gd name="f148" fmla="*/ 6281738 f118 1"/>
              <a:gd name="f149" fmla="*/ 196684 f117 1"/>
              <a:gd name="f150" fmla="*/ 6139815 f118 1"/>
              <a:gd name="f151" fmla="*/ 1242529 f117 1"/>
              <a:gd name="f152" fmla="*/ 6187440 f118 1"/>
              <a:gd name="f153" fmla="*/ 2064537 f117 1"/>
              <a:gd name="f154" fmla="*/ 5866448 f118 1"/>
              <a:gd name="f155" fmla="*/ 2593174 f117 1"/>
              <a:gd name="f156" fmla="*/ 4510088 f118 1"/>
              <a:gd name="f157" fmla="*/ 2833204 f117 1"/>
              <a:gd name="f158" fmla="*/ 2620328 f118 1"/>
              <a:gd name="f159" fmla="*/ 2194077 f117 1"/>
              <a:gd name="f160" fmla="*/ 568643 f118 1"/>
              <a:gd name="f161" fmla="*/ 3726649 f117 1"/>
              <a:gd name="f162" fmla="*/ f119 1 f2"/>
              <a:gd name="f163" fmla="*/ f122 1 7528033"/>
              <a:gd name="f164" fmla="*/ f123 1 4673434"/>
              <a:gd name="f165" fmla="*/ f124 1 7528033"/>
              <a:gd name="f166" fmla="*/ f125 1 4673434"/>
              <a:gd name="f167" fmla="*/ f126 1 7528033"/>
              <a:gd name="f168" fmla="*/ f127 1 4673434"/>
              <a:gd name="f169" fmla="*/ f128 1 7528033"/>
              <a:gd name="f170" fmla="*/ f129 1 4673434"/>
              <a:gd name="f171" fmla="*/ f130 1 7528033"/>
              <a:gd name="f172" fmla="*/ f131 1 4673434"/>
              <a:gd name="f173" fmla="*/ f132 1 7528033"/>
              <a:gd name="f174" fmla="*/ f133 1 4673434"/>
              <a:gd name="f175" fmla="*/ f134 1 7528033"/>
              <a:gd name="f176" fmla="*/ f135 1 4673434"/>
              <a:gd name="f177" fmla="*/ f136 1 7528033"/>
              <a:gd name="f178" fmla="*/ f137 1 4673434"/>
              <a:gd name="f179" fmla="*/ f138 1 7528033"/>
              <a:gd name="f180" fmla="*/ f139 1 4673434"/>
              <a:gd name="f181" fmla="*/ f140 1 7528033"/>
              <a:gd name="f182" fmla="*/ f141 1 4673434"/>
              <a:gd name="f183" fmla="*/ f142 1 7528033"/>
              <a:gd name="f184" fmla="*/ f143 1 4673434"/>
              <a:gd name="f185" fmla="*/ f144 1 7528033"/>
              <a:gd name="f186" fmla="*/ f145 1 4673434"/>
              <a:gd name="f187" fmla="*/ f146 1 7528033"/>
              <a:gd name="f188" fmla="*/ f147 1 4673434"/>
              <a:gd name="f189" fmla="*/ f148 1 7528033"/>
              <a:gd name="f190" fmla="*/ f149 1 4673434"/>
              <a:gd name="f191" fmla="*/ f150 1 7528033"/>
              <a:gd name="f192" fmla="*/ f151 1 4673434"/>
              <a:gd name="f193" fmla="*/ f152 1 7528033"/>
              <a:gd name="f194" fmla="*/ f153 1 4673434"/>
              <a:gd name="f195" fmla="*/ f154 1 7528033"/>
              <a:gd name="f196" fmla="*/ f155 1 4673434"/>
              <a:gd name="f197" fmla="*/ f156 1 7528033"/>
              <a:gd name="f198" fmla="*/ f157 1 4673434"/>
              <a:gd name="f199" fmla="*/ f158 1 7528033"/>
              <a:gd name="f200" fmla="*/ f159 1 4673434"/>
              <a:gd name="f201" fmla="*/ f160 1 7528033"/>
              <a:gd name="f202" fmla="*/ f161 1 4673434"/>
              <a:gd name="f203" fmla="*/ f5 1 f120"/>
              <a:gd name="f204" fmla="*/ f6 1 f120"/>
              <a:gd name="f205" fmla="*/ f5 1 f121"/>
              <a:gd name="f206" fmla="*/ f7 1 f121"/>
              <a:gd name="f207" fmla="+- f162 0 f1"/>
              <a:gd name="f208" fmla="*/ f163 1 f120"/>
              <a:gd name="f209" fmla="*/ f164 1 f121"/>
              <a:gd name="f210" fmla="*/ f165 1 f120"/>
              <a:gd name="f211" fmla="*/ f166 1 f121"/>
              <a:gd name="f212" fmla="*/ f167 1 f120"/>
              <a:gd name="f213" fmla="*/ f168 1 f121"/>
              <a:gd name="f214" fmla="*/ f169 1 f120"/>
              <a:gd name="f215" fmla="*/ f170 1 f121"/>
              <a:gd name="f216" fmla="*/ f171 1 f120"/>
              <a:gd name="f217" fmla="*/ f172 1 f121"/>
              <a:gd name="f218" fmla="*/ f173 1 f120"/>
              <a:gd name="f219" fmla="*/ f174 1 f121"/>
              <a:gd name="f220" fmla="*/ f175 1 f120"/>
              <a:gd name="f221" fmla="*/ f176 1 f121"/>
              <a:gd name="f222" fmla="*/ f177 1 f120"/>
              <a:gd name="f223" fmla="*/ f178 1 f121"/>
              <a:gd name="f224" fmla="*/ f179 1 f120"/>
              <a:gd name="f225" fmla="*/ f180 1 f121"/>
              <a:gd name="f226" fmla="*/ f181 1 f120"/>
              <a:gd name="f227" fmla="*/ f182 1 f121"/>
              <a:gd name="f228" fmla="*/ f183 1 f120"/>
              <a:gd name="f229" fmla="*/ f184 1 f121"/>
              <a:gd name="f230" fmla="*/ f185 1 f120"/>
              <a:gd name="f231" fmla="*/ f186 1 f121"/>
              <a:gd name="f232" fmla="*/ f187 1 f120"/>
              <a:gd name="f233" fmla="*/ f188 1 f121"/>
              <a:gd name="f234" fmla="*/ f189 1 f120"/>
              <a:gd name="f235" fmla="*/ f190 1 f121"/>
              <a:gd name="f236" fmla="*/ f191 1 f120"/>
              <a:gd name="f237" fmla="*/ f192 1 f121"/>
              <a:gd name="f238" fmla="*/ f193 1 f120"/>
              <a:gd name="f239" fmla="*/ f194 1 f121"/>
              <a:gd name="f240" fmla="*/ f195 1 f120"/>
              <a:gd name="f241" fmla="*/ f196 1 f121"/>
              <a:gd name="f242" fmla="*/ f197 1 f120"/>
              <a:gd name="f243" fmla="*/ f198 1 f121"/>
              <a:gd name="f244" fmla="*/ f199 1 f120"/>
              <a:gd name="f245" fmla="*/ f200 1 f121"/>
              <a:gd name="f246" fmla="*/ f201 1 f120"/>
              <a:gd name="f247" fmla="*/ f202 1 f121"/>
              <a:gd name="f248" fmla="*/ f203 f115 1"/>
              <a:gd name="f249" fmla="*/ f204 f115 1"/>
              <a:gd name="f250" fmla="*/ f206 f116 1"/>
              <a:gd name="f251" fmla="*/ f205 f116 1"/>
              <a:gd name="f252" fmla="*/ f208 f115 1"/>
              <a:gd name="f253" fmla="*/ f209 f116 1"/>
              <a:gd name="f254" fmla="*/ f210 f115 1"/>
              <a:gd name="f255" fmla="*/ f211 f116 1"/>
              <a:gd name="f256" fmla="*/ f212 f115 1"/>
              <a:gd name="f257" fmla="*/ f213 f116 1"/>
              <a:gd name="f258" fmla="*/ f214 f115 1"/>
              <a:gd name="f259" fmla="*/ f215 f116 1"/>
              <a:gd name="f260" fmla="*/ f216 f115 1"/>
              <a:gd name="f261" fmla="*/ f217 f116 1"/>
              <a:gd name="f262" fmla="*/ f218 f115 1"/>
              <a:gd name="f263" fmla="*/ f219 f116 1"/>
              <a:gd name="f264" fmla="*/ f220 f115 1"/>
              <a:gd name="f265" fmla="*/ f221 f116 1"/>
              <a:gd name="f266" fmla="*/ f222 f115 1"/>
              <a:gd name="f267" fmla="*/ f223 f116 1"/>
              <a:gd name="f268" fmla="*/ f224 f115 1"/>
              <a:gd name="f269" fmla="*/ f225 f116 1"/>
              <a:gd name="f270" fmla="*/ f226 f115 1"/>
              <a:gd name="f271" fmla="*/ f227 f116 1"/>
              <a:gd name="f272" fmla="*/ f228 f115 1"/>
              <a:gd name="f273" fmla="*/ f229 f116 1"/>
              <a:gd name="f274" fmla="*/ f230 f115 1"/>
              <a:gd name="f275" fmla="*/ f231 f116 1"/>
              <a:gd name="f276" fmla="*/ f232 f115 1"/>
              <a:gd name="f277" fmla="*/ f233 f116 1"/>
              <a:gd name="f278" fmla="*/ f234 f115 1"/>
              <a:gd name="f279" fmla="*/ f235 f116 1"/>
              <a:gd name="f280" fmla="*/ f236 f115 1"/>
              <a:gd name="f281" fmla="*/ f237 f116 1"/>
              <a:gd name="f282" fmla="*/ f238 f115 1"/>
              <a:gd name="f283" fmla="*/ f239 f116 1"/>
              <a:gd name="f284" fmla="*/ f240 f115 1"/>
              <a:gd name="f285" fmla="*/ f241 f116 1"/>
              <a:gd name="f286" fmla="*/ f242 f115 1"/>
              <a:gd name="f287" fmla="*/ f243 f116 1"/>
              <a:gd name="f288" fmla="*/ f244 f115 1"/>
              <a:gd name="f289" fmla="*/ f245 f116 1"/>
              <a:gd name="f290" fmla="*/ f246 f115 1"/>
              <a:gd name="f291" fmla="*/ f247 f116 1"/>
            </a:gdLst>
            <a:ahLst/>
            <a:cxnLst>
              <a:cxn ang="3cd4">
                <a:pos x="hc" y="t"/>
              </a:cxn>
              <a:cxn ang="0">
                <a:pos x="r" y="vc"/>
              </a:cxn>
              <a:cxn ang="cd4">
                <a:pos x="hc" y="b"/>
              </a:cxn>
              <a:cxn ang="cd2">
                <a:pos x="l" y="vc"/>
              </a:cxn>
              <a:cxn ang="f207">
                <a:pos x="f252" y="f253"/>
              </a:cxn>
              <a:cxn ang="f207">
                <a:pos x="f254" y="f255"/>
              </a:cxn>
              <a:cxn ang="f207">
                <a:pos x="f256" y="f257"/>
              </a:cxn>
              <a:cxn ang="f207">
                <a:pos x="f258" y="f259"/>
              </a:cxn>
              <a:cxn ang="f207">
                <a:pos x="f260" y="f261"/>
              </a:cxn>
              <a:cxn ang="f207">
                <a:pos x="f262" y="f263"/>
              </a:cxn>
              <a:cxn ang="f207">
                <a:pos x="f264" y="f265"/>
              </a:cxn>
              <a:cxn ang="f207">
                <a:pos x="f266" y="f267"/>
              </a:cxn>
              <a:cxn ang="f207">
                <a:pos x="f268" y="f269"/>
              </a:cxn>
              <a:cxn ang="f207">
                <a:pos x="f270" y="f271"/>
              </a:cxn>
              <a:cxn ang="f207">
                <a:pos x="f272" y="f273"/>
              </a:cxn>
              <a:cxn ang="f207">
                <a:pos x="f274" y="f275"/>
              </a:cxn>
              <a:cxn ang="f207">
                <a:pos x="f276" y="f277"/>
              </a:cxn>
              <a:cxn ang="f207">
                <a:pos x="f278" y="f279"/>
              </a:cxn>
              <a:cxn ang="f207">
                <a:pos x="f280" y="f281"/>
              </a:cxn>
              <a:cxn ang="f207">
                <a:pos x="f282" y="f283"/>
              </a:cxn>
              <a:cxn ang="f207">
                <a:pos x="f284" y="f285"/>
              </a:cxn>
              <a:cxn ang="f207">
                <a:pos x="f286" y="f287"/>
              </a:cxn>
              <a:cxn ang="f207">
                <a:pos x="f288" y="f289"/>
              </a:cxn>
              <a:cxn ang="f207">
                <a:pos x="f290" y="f291"/>
              </a:cxn>
              <a:cxn ang="f207">
                <a:pos x="f252" y="f253"/>
              </a:cxn>
            </a:cxnLst>
            <a:rect l="f248" t="f251" r="f249" b="f250"/>
            <a:pathLst>
              <a:path w="7528033" h="4673434">
                <a:moveTo>
                  <a:pt x="f8" y="f7"/>
                </a:moveTo>
                <a:lnTo>
                  <a:pt x="f5" y="f9"/>
                </a:lnTo>
                <a:cubicBezTo>
                  <a:pt x="f10" y="f11"/>
                  <a:pt x="f12" y="f13"/>
                  <a:pt x="f14" y="f15"/>
                </a:cubicBezTo>
                <a:cubicBezTo>
                  <a:pt x="f16" y="f17"/>
                  <a:pt x="f18" y="f19"/>
                  <a:pt x="f20" y="f21"/>
                </a:cubicBezTo>
                <a:cubicBezTo>
                  <a:pt x="f22" y="f23"/>
                  <a:pt x="f24" y="f25"/>
                  <a:pt x="f26" y="f27"/>
                </a:cubicBezTo>
                <a:lnTo>
                  <a:pt x="f28" y="f29"/>
                </a:lnTo>
                <a:lnTo>
                  <a:pt x="f30" y="f31"/>
                </a:lnTo>
                <a:cubicBezTo>
                  <a:pt x="f32" y="f33"/>
                  <a:pt x="f34" y="f35"/>
                  <a:pt x="f36" y="f37"/>
                </a:cubicBezTo>
                <a:cubicBezTo>
                  <a:pt x="f38" y="f39"/>
                  <a:pt x="f40" y="f41"/>
                  <a:pt x="f42" y="f43"/>
                </a:cubicBez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8" y="f7"/>
                </a:cubicBezTo>
                <a:close/>
              </a:path>
            </a:pathLst>
          </a:custGeom>
          <a:gradFill>
            <a:gsLst>
              <a:gs pos="0">
                <a:srgbClr val="12ABDB">
                  <a:alpha val="0"/>
                </a:srgbClr>
              </a:gs>
              <a:gs pos="100000">
                <a:srgbClr val="12ABDB">
                  <a:alpha val="17000"/>
                </a:srgbClr>
              </a:gs>
            </a:gsLst>
            <a:lin ang="1620000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Ubuntu"/>
            </a:endParaRPr>
          </a:p>
        </p:txBody>
      </p:sp>
      <p:sp>
        <p:nvSpPr>
          <p:cNvPr id="3" name="Subtitle">
            <a:extLst>
              <a:ext uri="{FF2B5EF4-FFF2-40B4-BE49-F238E27FC236}">
                <a16:creationId xmlns:a16="http://schemas.microsoft.com/office/drawing/2014/main" id="{105DF858-116C-4A1F-AC19-D63A8EE5E6FD}"/>
              </a:ext>
            </a:extLst>
          </p:cNvPr>
          <p:cNvSpPr txBox="1">
            <a:spLocks noGrp="1"/>
          </p:cNvSpPr>
          <p:nvPr>
            <p:ph type="subTitle" idx="4294967295"/>
          </p:nvPr>
        </p:nvSpPr>
        <p:spPr>
          <a:xfrm>
            <a:off x="404814" y="4242578"/>
            <a:ext cx="11379195" cy="307777"/>
          </a:xfrm>
        </p:spPr>
        <p:txBody>
          <a:bodyPr lIns="35999" rIns="35999" anchorCtr="1">
            <a:spAutoFit/>
          </a:bodyPr>
          <a:lstStyle>
            <a:lvl1pPr algn="ctr">
              <a:defRPr>
                <a:solidFill>
                  <a:srgbClr val="FFFFFF"/>
                </a:solidFill>
              </a:defRPr>
            </a:lvl1pPr>
          </a:lstStyle>
          <a:p>
            <a:pPr lvl="0"/>
            <a:r>
              <a:rPr lang="fr-FR"/>
              <a:t>Modifiez le style des sous-titres du masque</a:t>
            </a:r>
            <a:endParaRPr lang="en-GB"/>
          </a:p>
        </p:txBody>
      </p:sp>
      <p:sp>
        <p:nvSpPr>
          <p:cNvPr id="4" name="Title">
            <a:extLst>
              <a:ext uri="{FF2B5EF4-FFF2-40B4-BE49-F238E27FC236}">
                <a16:creationId xmlns:a16="http://schemas.microsoft.com/office/drawing/2014/main" id="{4A30806B-F707-4052-9EE6-8930D462188C}"/>
              </a:ext>
            </a:extLst>
          </p:cNvPr>
          <p:cNvSpPr txBox="1">
            <a:spLocks noGrp="1"/>
          </p:cNvSpPr>
          <p:nvPr>
            <p:ph type="title"/>
          </p:nvPr>
        </p:nvSpPr>
        <p:spPr>
          <a:xfrm>
            <a:off x="404814" y="2339007"/>
            <a:ext cx="11386136" cy="2031321"/>
          </a:xfrm>
        </p:spPr>
        <p:txBody>
          <a:bodyPr lIns="35999" rIns="35999">
            <a:spAutoFit/>
          </a:bodyPr>
          <a:lstStyle>
            <a:lvl1pPr>
              <a:lnSpc>
                <a:spcPct val="100000"/>
              </a:lnSpc>
              <a:defRPr sz="6600" b="1">
                <a:solidFill>
                  <a:srgbClr val="FFFFFF"/>
                </a:solidFill>
                <a:latin typeface="Ubuntu" pitchFamily="34"/>
              </a:defRPr>
            </a:lvl1pPr>
          </a:lstStyle>
          <a:p>
            <a:pPr lvl="0"/>
            <a:r>
              <a:rPr lang="fr-FR"/>
              <a:t>Modifiez le style du titre</a:t>
            </a:r>
            <a:endParaRPr lang="en-GB"/>
          </a:p>
        </p:txBody>
      </p:sp>
      <p:pic>
        <p:nvPicPr>
          <p:cNvPr id="5" name="Image 5" descr="Une image contenant texte&#10;&#10;Description générée automatiquement">
            <a:extLst>
              <a:ext uri="{FF2B5EF4-FFF2-40B4-BE49-F238E27FC236}">
                <a16:creationId xmlns:a16="http://schemas.microsoft.com/office/drawing/2014/main" id="{DDD9AD55-90F7-4CFF-9AC7-6583DC0D681E}"/>
              </a:ext>
            </a:extLst>
          </p:cNvPr>
          <p:cNvPicPr>
            <a:picLocks noChangeAspect="1"/>
          </p:cNvPicPr>
          <p:nvPr/>
        </p:nvPicPr>
        <p:blipFill>
          <a:blip r:embed="rId2"/>
          <a:stretch>
            <a:fillRect/>
          </a:stretch>
        </p:blipFill>
        <p:spPr>
          <a:xfrm>
            <a:off x="9155119" y="260649"/>
            <a:ext cx="3024003" cy="1226173"/>
          </a:xfrm>
          <a:prstGeom prst="rect">
            <a:avLst/>
          </a:prstGeom>
          <a:noFill/>
          <a:ln cap="flat">
            <a:noFill/>
          </a:ln>
        </p:spPr>
      </p:pic>
    </p:spTree>
    <p:extLst>
      <p:ext uri="{BB962C8B-B14F-4D97-AF65-F5344CB8AC3E}">
        <p14:creationId xmlns:p14="http://schemas.microsoft.com/office/powerpoint/2010/main" val="20220874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graphicFrame>
        <p:nvGraphicFramePr>
          <p:cNvPr id="2" name="Object 4" hidden="1">
            <a:extLst>
              <a:ext uri="{FF2B5EF4-FFF2-40B4-BE49-F238E27FC236}">
                <a16:creationId xmlns:a16="http://schemas.microsoft.com/office/drawing/2014/main" id="{4107173F-4DC5-4DB1-BD74-6A93897B0BB4}"/>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12700" imgH="12700" progId="">
                  <p:embed/>
                </p:oleObj>
              </mc:Choice>
              <mc:Fallback>
                <p:oleObj r:id="rId2" imgW="12700" imgH="12700" progId="">
                  <p:embed/>
                  <p:pic>
                    <p:nvPicPr>
                      <p:cNvPr id="2" name="Object 4" hidden="1">
                        <a:extLst>
                          <a:ext uri="{FF2B5EF4-FFF2-40B4-BE49-F238E27FC236}">
                            <a16:creationId xmlns:a16="http://schemas.microsoft.com/office/drawing/2014/main" id="{4107173F-4DC5-4DB1-BD74-6A93897B0BB4}"/>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0BFA65E-4028-46C3-B188-6842642E07DA}"/>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19047609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928113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41919164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Section A – Narrow">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114F2D5-2CF8-48B0-90A4-B54FDB49D9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0"/>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3215"/>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 uri="{C183D7F6-B498-43B3-948B-1728B52AA6E4}">
                <adec:decorative xmlns:adec="http://schemas.microsoft.com/office/drawing/2017/decorative" val="1"/>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295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750"/>
                                  </p:stCondLst>
                                  <p:iterate type="wd">
                                    <p:tmPct val="16667"/>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2" dur="500" fill="hold"/>
                                        <p:tgtEl>
                                          <p:spTgt spid="14"/>
                                        </p:tgtEl>
                                        <p:attrNameLst>
                                          <p:attrName>ppt_x</p:attrName>
                                          <p:attrName>ppt_y</p:attrName>
                                        </p:attrNameLst>
                                      </p:cBhvr>
                                      <p:rCtr x="0" y="-1319"/>
                                    </p:animMotion>
                                  </p:childTnLst>
                                </p:cTn>
                              </p:par>
                              <p:par>
                                <p:cTn id="13" presetID="10" presetClass="entr" presetSubtype="0" fill="hold" grpId="1" nodeType="withEffect">
                                  <p:stCondLst>
                                    <p:cond delay="1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63" presetClass="path" presetSubtype="0" decel="100000" fill="hold" grpId="0" nodeType="withEffect">
                                  <p:stCondLst>
                                    <p:cond delay="1250"/>
                                  </p:stCondLst>
                                  <p:childTnLst>
                                    <p:animMotion origin="layout" path="M -0.05937 0 L -8.33333E-7 0 " pathEditMode="relative" rAng="0" ptsTypes="AA">
                                      <p:cBhvr>
                                        <p:cTn id="17" dur="1100" fill="hold"/>
                                        <p:tgtEl>
                                          <p:spTgt spid="20"/>
                                        </p:tgtEl>
                                        <p:attrNameLst>
                                          <p:attrName>ppt_x</p:attrName>
                                          <p:attrName>ppt_y</p:attrName>
                                        </p:attrNameLst>
                                      </p:cBhvr>
                                      <p:rCtr x="2969" y="0"/>
                                    </p:animMotion>
                                  </p:childTnLst>
                                </p:cTn>
                              </p:par>
                              <p:par>
                                <p:cTn id="18" presetID="22" presetClass="entr" presetSubtype="4" fill="hold"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2200"/>
                                        <p:tgtEl>
                                          <p:spTgt spid="9"/>
                                        </p:tgtEl>
                                      </p:cBhvr>
                                    </p:animEffect>
                                  </p:childTnLst>
                                </p:cTn>
                              </p:par>
                              <p:par>
                                <p:cTn id="21" presetID="22" presetClass="entr" presetSubtype="2" fill="hold" nodeType="withEffect">
                                  <p:stCondLst>
                                    <p:cond delay="21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1250"/>
                                        <p:tgtEl>
                                          <p:spTgt spid="8"/>
                                        </p:tgtEl>
                                      </p:cBhvr>
                                    </p:animEffect>
                                  </p:childTnLst>
                                </p:cTn>
                              </p:par>
                              <p:par>
                                <p:cTn id="24" presetID="22" presetClass="entr" presetSubtype="4" fill="hold" nodeType="withEffect">
                                  <p:stCondLst>
                                    <p:cond delay="33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1100"/>
                                        <p:tgtEl>
                                          <p:spTgt spid="6"/>
                                        </p:tgtEl>
                                      </p:cBhvr>
                                    </p:animEffect>
                                  </p:childTnLst>
                                </p:cTn>
                              </p:par>
                              <p:par>
                                <p:cTn id="27" presetID="10" presetClass="entr" presetSubtype="0" fill="hold"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150"/>
                                        <p:tgtEl>
                                          <p:spTgt spid="17"/>
                                        </p:tgtEl>
                                      </p:cBhvr>
                                    </p:animEffect>
                                  </p:childTnLst>
                                </p:cTn>
                              </p:par>
                              <p:par>
                                <p:cTn id="30" presetID="6" presetClass="emph" presetSubtype="0" fill="hold" nodeType="withEffect">
                                  <p:stCondLst>
                                    <p:cond delay="0"/>
                                  </p:stCondLst>
                                  <p:childTnLst>
                                    <p:animScale>
                                      <p:cBhvr>
                                        <p:cTn id="31" dur="150" fill="hold"/>
                                        <p:tgtEl>
                                          <p:spTgt spid="17"/>
                                        </p:tgtEl>
                                      </p:cBhvr>
                                      <p:by x="110000" y="110000"/>
                                    </p:animScale>
                                  </p:childTnLst>
                                </p:cTn>
                              </p:par>
                              <p:par>
                                <p:cTn id="32" presetID="6" presetClass="emph" presetSubtype="0" decel="100000" fill="hold" nodeType="withEffect">
                                  <p:stCondLst>
                                    <p:cond delay="200"/>
                                  </p:stCondLst>
                                  <p:childTnLst>
                                    <p:animScale>
                                      <p:cBhvr>
                                        <p:cTn id="33" dur="3450" fill="hold"/>
                                        <p:tgtEl>
                                          <p:spTgt spid="17"/>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1"/>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a:t>SECTION SUBTITLE ALL CAPs</a:t>
            </a:r>
            <a:endParaRPr lang="en-GB"/>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a:t>Short chapter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a:t>
            </a:r>
            <a:r>
              <a:rPr lang="en-US"/>
              <a:t>.</a:t>
            </a:r>
            <a:endParaRPr lang="en-GB"/>
          </a:p>
        </p:txBody>
      </p:sp>
      <p:grpSp>
        <p:nvGrpSpPr>
          <p:cNvPr id="8" name="Group 37">
            <a:extLst>
              <a:ext uri="{FF2B5EF4-FFF2-40B4-BE49-F238E27FC236}">
                <a16:creationId xmlns:a16="http://schemas.microsoft.com/office/drawing/2014/main" id="{89B4162E-9D70-4209-8DF4-1DED4106593B}"/>
              </a:ext>
              <a:ext uri="{C183D7F6-B498-43B3-948B-1728B52AA6E4}">
                <adec:decorative xmlns:adec="http://schemas.microsoft.com/office/drawing/2017/decorative" val="1"/>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7667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8593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77934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124490281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1201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2020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8316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seul">
    <p:bg>
      <p:bgPr>
        <a:solidFill>
          <a:srgbClr val="272936"/>
        </a:solidFill>
        <a:effectLst/>
      </p:bgPr>
    </p:bg>
    <p:spTree>
      <p:nvGrpSpPr>
        <p:cNvPr id="1" name=""/>
        <p:cNvGrpSpPr/>
        <p:nvPr/>
      </p:nvGrpSpPr>
      <p:grpSpPr>
        <a:xfrm>
          <a:off x="0" y="0"/>
          <a:ext cx="0" cy="0"/>
          <a:chOff x="0" y="0"/>
          <a:chExt cx="0" cy="0"/>
        </a:xfrm>
      </p:grpSpPr>
      <p:graphicFrame>
        <p:nvGraphicFramePr>
          <p:cNvPr id="2" name="Object 4" hidden="1">
            <a:extLst>
              <a:ext uri="{FF2B5EF4-FFF2-40B4-BE49-F238E27FC236}">
                <a16:creationId xmlns:a16="http://schemas.microsoft.com/office/drawing/2014/main" id="{71528E40-861D-45C8-B009-A0D07C93D0B9}"/>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12700" imgH="12700" progId="">
                  <p:embed/>
                </p:oleObj>
              </mc:Choice>
              <mc:Fallback>
                <p:oleObj r:id="rId2" imgW="12700" imgH="12700" progId="">
                  <p:embed/>
                  <p:pic>
                    <p:nvPicPr>
                      <p:cNvPr id="2" name="Object 4" hidden="1">
                        <a:extLst>
                          <a:ext uri="{FF2B5EF4-FFF2-40B4-BE49-F238E27FC236}">
                            <a16:creationId xmlns:a16="http://schemas.microsoft.com/office/drawing/2014/main" id="{71528E40-861D-45C8-B009-A0D07C93D0B9}"/>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
        <p:nvSpPr>
          <p:cNvPr id="3" name="Espace réservé du texte 9">
            <a:extLst>
              <a:ext uri="{FF2B5EF4-FFF2-40B4-BE49-F238E27FC236}">
                <a16:creationId xmlns:a16="http://schemas.microsoft.com/office/drawing/2014/main" id="{E28E6915-6B60-4D15-9648-907ACBC5D310}"/>
              </a:ext>
            </a:extLst>
          </p:cNvPr>
          <p:cNvSpPr txBox="1">
            <a:spLocks noGrp="1"/>
          </p:cNvSpPr>
          <p:nvPr>
            <p:ph type="body" idx="4294967295"/>
          </p:nvPr>
        </p:nvSpPr>
        <p:spPr>
          <a:xfrm>
            <a:off x="404814" y="1447796"/>
            <a:ext cx="11406189" cy="4951411"/>
          </a:xfrm>
        </p:spPr>
        <p:txBody>
          <a:bodyPr/>
          <a:lstStyle>
            <a:lvl1pPr>
              <a:defRPr>
                <a:solidFill>
                  <a:srgbClr val="FFFFFF"/>
                </a:solidFill>
              </a:defRPr>
            </a:lvl1pPr>
            <a:lvl2pPr>
              <a:defRPr>
                <a:solidFill>
                  <a:srgbClr val="FFFFFF"/>
                </a:solidFill>
              </a:defRPr>
            </a:lvl2pPr>
            <a:lvl3pPr>
              <a:defRPr>
                <a:solidFill>
                  <a:srgbClr val="FFFFFF"/>
                </a:solidFill>
              </a:defRPr>
            </a:lvl3pPr>
            <a:lvl4pPr>
              <a:buClr>
                <a:srgbClr val="0F878A"/>
              </a:buClr>
              <a:defRPr>
                <a:solidFill>
                  <a:srgbClr val="FFFFFF"/>
                </a:solidFill>
              </a:defRPr>
            </a:lvl4pPr>
            <a:lvl5pPr>
              <a:buClr>
                <a:srgbClr val="FFFFFF"/>
              </a:buClr>
              <a:defRPr>
                <a:solidFill>
                  <a:srgbClr val="FFFFFF"/>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itle 2">
            <a:extLst>
              <a:ext uri="{FF2B5EF4-FFF2-40B4-BE49-F238E27FC236}">
                <a16:creationId xmlns:a16="http://schemas.microsoft.com/office/drawing/2014/main" id="{68EEC055-C084-4D63-97E5-61CF917EBED8}"/>
              </a:ext>
            </a:extLst>
          </p:cNvPr>
          <p:cNvSpPr txBox="1">
            <a:spLocks noGrp="1"/>
          </p:cNvSpPr>
          <p:nvPr>
            <p:ph type="title"/>
          </p:nvPr>
        </p:nvSpPr>
        <p:spPr/>
        <p:txBody>
          <a:bodyPr/>
          <a:lstStyle>
            <a:lvl1pPr>
              <a:defRPr>
                <a:solidFill>
                  <a:srgbClr val="FFFFFF"/>
                </a:solidFill>
              </a:defRPr>
            </a:lvl1pPr>
          </a:lstStyle>
          <a:p>
            <a:pPr lvl="0"/>
            <a:r>
              <a:rPr lang="fr-FR"/>
              <a:t>Modifiez le style du titre</a:t>
            </a:r>
            <a:endParaRPr lang="de-DE"/>
          </a:p>
        </p:txBody>
      </p:sp>
    </p:spTree>
    <p:extLst>
      <p:ext uri="{BB962C8B-B14F-4D97-AF65-F5344CB8AC3E}">
        <p14:creationId xmlns:p14="http://schemas.microsoft.com/office/powerpoint/2010/main" val="398218256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07712912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2201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48028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2081031244"/>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Content RH image 2">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5C94FEA8-066A-4CC1-BFCC-10ED1764A21E}"/>
              </a:ext>
              <a:ext uri="{C183D7F6-B498-43B3-948B-1728B52AA6E4}">
                <adec:decorative xmlns:adec="http://schemas.microsoft.com/office/drawing/2017/decorative" val="1"/>
              </a:ext>
            </a:extLst>
          </p:cNvPr>
          <p:cNvSpPr>
            <a:spLocks noGrp="1"/>
          </p:cNvSpPr>
          <p:nvPr>
            <p:ph type="pic" sz="quarter" idx="10" hasCustomPrompt="1"/>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275558670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5586E72C-F96D-4BE1-996B-39A71EA977D3}"/>
              </a:ext>
              <a:ext uri="{C183D7F6-B498-43B3-948B-1728B52AA6E4}">
                <adec:decorative xmlns:adec="http://schemas.microsoft.com/office/drawing/2017/decorative" val="1"/>
              </a:ext>
            </a:extLst>
          </p:cNvPr>
          <p:cNvSpPr>
            <a:spLocks noGrp="1"/>
          </p:cNvSpPr>
          <p:nvPr>
            <p:ph type="pic" sz="quarter" idx="10" hasCustomPrompt="1"/>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41209247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53447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559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344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3971644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rgbClr val="ECECEC"/>
        </a:solidFill>
        <a:effectLst/>
      </p:bgPr>
    </p:bg>
    <p:spTree>
      <p:nvGrpSpPr>
        <p:cNvPr id="1" name=""/>
        <p:cNvGrpSpPr/>
        <p:nvPr/>
      </p:nvGrpSpPr>
      <p:grpSpPr>
        <a:xfrm>
          <a:off x="0" y="0"/>
          <a:ext cx="0" cy="0"/>
          <a:chOff x="0" y="0"/>
          <a:chExt cx="0" cy="0"/>
        </a:xfrm>
      </p:grpSpPr>
      <p:graphicFrame>
        <p:nvGraphicFramePr>
          <p:cNvPr id="2" name="Object 4" hidden="1">
            <a:extLst>
              <a:ext uri="{FF2B5EF4-FFF2-40B4-BE49-F238E27FC236}">
                <a16:creationId xmlns:a16="http://schemas.microsoft.com/office/drawing/2014/main" id="{01C44EE5-168D-450E-ABA2-9AFD7DFF62F1}"/>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12700" imgH="12700" progId="">
                  <p:embed/>
                </p:oleObj>
              </mc:Choice>
              <mc:Fallback>
                <p:oleObj r:id="rId2" imgW="12700" imgH="12700" progId="">
                  <p:embed/>
                  <p:pic>
                    <p:nvPicPr>
                      <p:cNvPr id="2" name="Object 4" hidden="1">
                        <a:extLst>
                          <a:ext uri="{FF2B5EF4-FFF2-40B4-BE49-F238E27FC236}">
                            <a16:creationId xmlns:a16="http://schemas.microsoft.com/office/drawing/2014/main" id="{01C44EE5-168D-450E-ABA2-9AFD7DFF62F1}"/>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
        <p:nvSpPr>
          <p:cNvPr id="3" name="Espace réservé du texte 8">
            <a:extLst>
              <a:ext uri="{FF2B5EF4-FFF2-40B4-BE49-F238E27FC236}">
                <a16:creationId xmlns:a16="http://schemas.microsoft.com/office/drawing/2014/main" id="{9D9C00E1-98E5-4B64-8FB9-E5254CDC6C2A}"/>
              </a:ext>
            </a:extLst>
          </p:cNvPr>
          <p:cNvSpPr txBox="1">
            <a:spLocks noGrp="1"/>
          </p:cNvSpPr>
          <p:nvPr>
            <p:ph type="body" idx="4294967295"/>
          </p:nvPr>
        </p:nvSpPr>
        <p:spPr>
          <a:xfrm>
            <a:off x="404814" y="1447796"/>
            <a:ext cx="11406189" cy="4951649"/>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itle 2">
            <a:extLst>
              <a:ext uri="{FF2B5EF4-FFF2-40B4-BE49-F238E27FC236}">
                <a16:creationId xmlns:a16="http://schemas.microsoft.com/office/drawing/2014/main" id="{826644AA-112F-4415-8733-2BD5AFD27E91}"/>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10696513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75910135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pic>
        <p:nvPicPr>
          <p:cNvPr id="5" name="Image 4" descr="Capgemini">
            <a:extLst>
              <a:ext uri="{FF2B5EF4-FFF2-40B4-BE49-F238E27FC236}">
                <a16:creationId xmlns:a16="http://schemas.microsoft.com/office/drawing/2014/main" id="{D1A9B987-E149-4E99-9E1F-336980D5E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3357831037"/>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3" name="Image 12" descr="Capgemini">
            <a:extLst>
              <a:ext uri="{FF2B5EF4-FFF2-40B4-BE49-F238E27FC236}">
                <a16:creationId xmlns:a16="http://schemas.microsoft.com/office/drawing/2014/main" id="{A0C8CF1B-496A-4A5B-A698-8344534684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4"/>
          </p:cNvPr>
          <p:cNvPicPr>
            <a:picLocks noChangeAspect="1" noChangeArrowheads="1"/>
          </p:cNvPicPr>
          <p:nvPr/>
        </p:nvPicPr>
        <p:blipFill>
          <a:blip r:embed="rId5" cstate="print"/>
          <a:srcRect/>
          <a:stretch>
            <a:fillRect/>
          </a:stretch>
        </p:blipFill>
        <p:spPr bwMode="auto">
          <a:xfrm>
            <a:off x="426720" y="4968013"/>
            <a:ext cx="333195" cy="333195"/>
          </a:xfrm>
          <a:prstGeom prst="rect">
            <a:avLst/>
          </a:prstGeom>
          <a:noFill/>
        </p:spPr>
      </p:pic>
      <p:pic>
        <p:nvPicPr>
          <p:cNvPr id="17" name="Picture 2" descr="LinkedIn">
            <a:hlinkClick r:id="rId6"/>
          </p:cNvPr>
          <p:cNvPicPr>
            <a:picLocks noChangeAspect="1" noChangeArrowheads="1"/>
          </p:cNvPicPr>
          <p:nvPr/>
        </p:nvPicPr>
        <p:blipFill>
          <a:blip r:embed="rId7" cstate="print"/>
          <a:srcRect/>
          <a:stretch>
            <a:fillRect/>
          </a:stretch>
        </p:blipFill>
        <p:spPr bwMode="auto">
          <a:xfrm>
            <a:off x="810097" y="4968013"/>
            <a:ext cx="333195" cy="333195"/>
          </a:xfrm>
          <a:prstGeom prst="rect">
            <a:avLst/>
          </a:prstGeom>
          <a:noFill/>
        </p:spPr>
      </p:pic>
      <p:pic>
        <p:nvPicPr>
          <p:cNvPr id="18" name="Picture 4" descr="SlideShare">
            <a:hlinkClick r:id="rId8"/>
          </p:cNvPr>
          <p:cNvPicPr>
            <a:picLocks noChangeAspect="1" noChangeArrowheads="1"/>
          </p:cNvPicPr>
          <p:nvPr/>
        </p:nvPicPr>
        <p:blipFill>
          <a:blip r:embed="rId9" cstate="print"/>
          <a:srcRect/>
          <a:stretch>
            <a:fillRect/>
          </a:stretch>
        </p:blipFill>
        <p:spPr bwMode="auto">
          <a:xfrm>
            <a:off x="1193474" y="4968013"/>
            <a:ext cx="333195" cy="333195"/>
          </a:xfrm>
          <a:prstGeom prst="rect">
            <a:avLst/>
          </a:prstGeom>
          <a:noFill/>
        </p:spPr>
      </p:pic>
      <p:pic>
        <p:nvPicPr>
          <p:cNvPr id="19" name="Picture 5" descr="Twitter">
            <a:hlinkClick r:id="rId10"/>
          </p:cNvPr>
          <p:cNvPicPr>
            <a:picLocks noChangeAspect="1" noChangeArrowheads="1"/>
          </p:cNvPicPr>
          <p:nvPr/>
        </p:nvPicPr>
        <p:blipFill>
          <a:blip r:embed="rId11" cstate="print"/>
          <a:srcRect/>
          <a:stretch>
            <a:fillRect/>
          </a:stretch>
        </p:blipFill>
        <p:spPr bwMode="auto">
          <a:xfrm>
            <a:off x="1576851" y="4968013"/>
            <a:ext cx="333195" cy="333195"/>
          </a:xfrm>
          <a:prstGeom prst="rect">
            <a:avLst/>
          </a:prstGeom>
          <a:noFill/>
        </p:spPr>
      </p:pic>
      <p:pic>
        <p:nvPicPr>
          <p:cNvPr id="20" name="Picture 6" descr="YouTube">
            <a:hlinkClick r:id="rId12"/>
          </p:cNvPr>
          <p:cNvPicPr>
            <a:picLocks noChangeAspect="1" noChangeArrowheads="1"/>
          </p:cNvPicPr>
          <p:nvPr userDrawn="1"/>
        </p:nvPicPr>
        <p:blipFill>
          <a:blip r:embed="rId13"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spTree>
    <p:extLst>
      <p:ext uri="{BB962C8B-B14F-4D97-AF65-F5344CB8AC3E}">
        <p14:creationId xmlns:p14="http://schemas.microsoft.com/office/powerpoint/2010/main" val="178703360"/>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4" name="Image 23" descr="Capgemini">
            <a:extLst>
              <a:ext uri="{FF2B5EF4-FFF2-40B4-BE49-F238E27FC236}">
                <a16:creationId xmlns:a16="http://schemas.microsoft.com/office/drawing/2014/main" id="{67291309-8FC0-47AE-9F48-E59E45B7FC6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99866618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cSld name="1_Diapositive de titre">
    <p:bg>
      <p:bgPr>
        <a:solidFill>
          <a:schemeClr val="tx1"/>
        </a:solidFill>
        <a:effectLst/>
      </p:bgPr>
    </p:bg>
    <p:spTree>
      <p:nvGrpSpPr>
        <p:cNvPr id="1" name=""/>
        <p:cNvGrpSpPr/>
        <p:nvPr/>
      </p:nvGrpSpPr>
      <p:grpSpPr>
        <a:xfrm>
          <a:off x="0" y="0"/>
          <a:ext cx="0" cy="0"/>
          <a:chOff x="0" y="0"/>
          <a:chExt cx="0" cy="0"/>
        </a:xfrm>
      </p:grpSpPr>
      <p:pic>
        <p:nvPicPr>
          <p:cNvPr id="7" name="Picture Placeholder 4">
            <a:extLst>
              <a:ext uri="{FF2B5EF4-FFF2-40B4-BE49-F238E27FC236}">
                <a16:creationId xmlns:a16="http://schemas.microsoft.com/office/drawing/2014/main" id="{349DB72F-553D-4D29-B2DD-B7E31325C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1" r="9658" b="211"/>
          <a:stretch/>
        </p:blipFill>
        <p:spPr>
          <a:xfrm>
            <a:off x="2855640" y="0"/>
            <a:ext cx="9336360" cy="6858000"/>
          </a:xfrm>
          <a:prstGeom prst="rect">
            <a:avLst/>
          </a:prstGeom>
        </p:spPr>
      </p:pic>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27878" y="1969095"/>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693514" y="5065439"/>
            <a:ext cx="8282188"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695401" y="2611159"/>
            <a:ext cx="6984776" cy="2492990"/>
          </a:xfrm>
        </p:spPr>
        <p:txBody>
          <a:bodyPr wrap="square" lIns="36000" rIns="36000" bIns="0" anchor="b" anchorCtr="0">
            <a:spAutoFit/>
          </a:bodyPr>
          <a:lstStyle>
            <a:lvl1pPr algn="l">
              <a:lnSpc>
                <a:spcPct val="100000"/>
              </a:lnSpc>
              <a:defRPr sz="5400" b="1" baseline="0">
                <a:solidFill>
                  <a:schemeClr val="bg1"/>
                </a:solidFill>
                <a:latin typeface="+mn-lt"/>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B5786856-BAC8-4A02-BF57-BD299BE6C5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1384" y="620688"/>
            <a:ext cx="4191000" cy="962025"/>
          </a:xfrm>
          <a:prstGeom prst="rect">
            <a:avLst/>
          </a:prstGeom>
        </p:spPr>
      </p:pic>
    </p:spTree>
    <p:extLst>
      <p:ext uri="{BB962C8B-B14F-4D97-AF65-F5344CB8AC3E}">
        <p14:creationId xmlns:p14="http://schemas.microsoft.com/office/powerpoint/2010/main" val="30202748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FBB6F5A-C089-49EB-85DA-04CA2652AF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027" t="2239" r="26258" b="22547"/>
          <a:stretch/>
        </p:blipFill>
        <p:spPr>
          <a:xfrm>
            <a:off x="0" y="0"/>
            <a:ext cx="4882211" cy="6858000"/>
          </a:xfrm>
          <a:prstGeom prst="rect">
            <a:avLst/>
          </a:prstGeom>
        </p:spPr>
      </p:pic>
      <p:sp>
        <p:nvSpPr>
          <p:cNvPr id="2" name="Title 1">
            <a:extLst>
              <a:ext uri="{FF2B5EF4-FFF2-40B4-BE49-F238E27FC236}">
                <a16:creationId xmlns:a16="http://schemas.microsoft.com/office/drawing/2014/main" id="{4774F36F-3194-40C1-BFCB-D2FC8CB290B2}"/>
              </a:ext>
            </a:extLst>
          </p:cNvPr>
          <p:cNvSpPr>
            <a:spLocks noGrp="1"/>
          </p:cNvSpPr>
          <p:nvPr>
            <p:ph type="title" hasCustomPrompt="1"/>
          </p:nvPr>
        </p:nvSpPr>
        <p:spPr>
          <a:xfrm>
            <a:off x="191344" y="9144"/>
            <a:ext cx="3056632" cy="827568"/>
          </a:xfrm>
          <a:prstGeom prst="rect">
            <a:avLst/>
          </a:prstGeom>
        </p:spPr>
        <p:txBody>
          <a:bodyPr/>
          <a:lstStyle>
            <a:lvl1pPr algn="l">
              <a:defRPr sz="4000">
                <a:solidFill>
                  <a:schemeClr val="bg1"/>
                </a:solidFill>
              </a:defRPr>
            </a:lvl1pPr>
          </a:lstStyle>
          <a:p>
            <a:r>
              <a:rPr lang="en-US"/>
              <a:t>Agenda</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325749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1_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5229200"/>
            <a:ext cx="6699299"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933246"/>
            <a:ext cx="6699299" cy="2243691"/>
          </a:xfrm>
        </p:spPr>
        <p:txBody>
          <a:bodyPr wrap="square" lIns="36000" rIns="36000" bIns="0" anchor="b" anchorCtr="0">
            <a:spAutoFit/>
          </a:bodyPr>
          <a:lstStyle>
            <a:lvl1pPr algn="l">
              <a:lnSpc>
                <a:spcPct val="90000"/>
              </a:lnSpc>
              <a:defRPr sz="5400" b="1" baseline="0">
                <a:solidFill>
                  <a:schemeClr val="bg1"/>
                </a:solidFill>
                <a:latin typeface="+mn-lt"/>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84BC735E-A9A3-4A52-8056-D6C0AF2637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4229290945"/>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079" t="6949" r="40419" b="6949"/>
          <a:stretch/>
        </p:blipFill>
        <p:spPr bwMode="ltGray">
          <a:xfrm>
            <a:off x="0" y="0"/>
            <a:ext cx="2783632" cy="6858001"/>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0F4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a:t>Short chapter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a:t>
            </a:r>
            <a:r>
              <a:rPr lang="en-US"/>
              <a:t>.</a:t>
            </a:r>
            <a:endParaRPr lang="en-GB"/>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a:t>SECTION SUBTITLE ALL CAPs</a:t>
            </a:r>
            <a:endParaRPr lang="en-GB"/>
          </a:p>
        </p:txBody>
      </p:sp>
      <p:grpSp>
        <p:nvGrpSpPr>
          <p:cNvPr id="8" name="Group 37">
            <a:extLst>
              <a:ext uri="{FF2B5EF4-FFF2-40B4-BE49-F238E27FC236}">
                <a16:creationId xmlns:a16="http://schemas.microsoft.com/office/drawing/2014/main" id="{A0131EFA-E3CA-4470-968C-AA4EF9936122}"/>
              </a:ext>
              <a:ext uri="{C183D7F6-B498-43B3-948B-1728B52AA6E4}">
                <adec:decorative xmlns:adec="http://schemas.microsoft.com/office/drawing/2017/decorative" val="1"/>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FE038D48-6B7B-4F99-AD46-1A717A987A8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099682C-62AB-45A8-A317-C09E541E1A70}"/>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687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rotWithShape="1">
          <a:blip r:embed="rId12">
            <a:extLst>
              <a:ext uri="{28A0092B-C50C-407E-A947-70E740481C1C}">
                <a14:useLocalDpi xmlns:a14="http://schemas.microsoft.com/office/drawing/2010/main" val="0"/>
              </a:ext>
            </a:extLst>
          </a:blip>
          <a:srcRect l="6804" t="21979" r="11456" b="23098"/>
          <a:stretch/>
        </p:blipFill>
        <p:spPr>
          <a:xfrm rot="1808368" flipV="1">
            <a:off x="4394821" y="417955"/>
            <a:ext cx="8667942" cy="4117924"/>
          </a:xfrm>
          <a:prstGeom prst="rect">
            <a:avLst/>
          </a:prstGeom>
        </p:spPr>
      </p:pic>
      <p:pic>
        <p:nvPicPr>
          <p:cNvPr id="22" name="Graphic 21">
            <a:extLst>
              <a:ext uri="{FF2B5EF4-FFF2-40B4-BE49-F238E27FC236}">
                <a16:creationId xmlns:a16="http://schemas.microsoft.com/office/drawing/2014/main" id="{87C241BA-1CF8-46FC-BDFB-FE16C11962BA}"/>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1955319930"/>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blank" preserve="1">
  <p:cSld name="3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3"/>
            <a:extLst>
              <a:ext uri="{FF2B5EF4-FFF2-40B4-BE49-F238E27FC236}">
                <a16:creationId xmlns:a16="http://schemas.microsoft.com/office/drawing/2014/main" id="{F6DF1D6E-8462-43E1-AFC5-8A5C855024F4}"/>
              </a:ext>
            </a:extLst>
          </p:cNvPr>
          <p:cNvPicPr>
            <a:picLocks noChangeAspect="1" noChangeArrowheads="1"/>
          </p:cNvPicPr>
          <p:nvPr/>
        </p:nvPicPr>
        <p:blipFill>
          <a:blip r:embed="rId4"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5"/>
            <a:extLst>
              <a:ext uri="{FF2B5EF4-FFF2-40B4-BE49-F238E27FC236}">
                <a16:creationId xmlns:a16="http://schemas.microsoft.com/office/drawing/2014/main" id="{DA74C6D2-FFE3-4CE8-B52D-0A33097AEEAF}"/>
              </a:ext>
            </a:extLst>
          </p:cNvPr>
          <p:cNvPicPr>
            <a:picLocks noChangeAspect="1" noChangeArrowheads="1"/>
          </p:cNvPicPr>
          <p:nvPr/>
        </p:nvPicPr>
        <p:blipFill>
          <a:blip r:embed="rId6"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7"/>
            <a:extLst>
              <a:ext uri="{FF2B5EF4-FFF2-40B4-BE49-F238E27FC236}">
                <a16:creationId xmlns:a16="http://schemas.microsoft.com/office/drawing/2014/main" id="{14E10122-92A2-4535-9737-8C1BE0EE0AEC}"/>
              </a:ext>
            </a:extLst>
          </p:cNvPr>
          <p:cNvPicPr>
            <a:picLocks noChangeAspect="1" noChangeArrowheads="1"/>
          </p:cNvPicPr>
          <p:nvPr/>
        </p:nvPicPr>
        <p:blipFill>
          <a:blip r:embed="rId8"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9"/>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0"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1"/>
            <a:extLst>
              <a:ext uri="{FF2B5EF4-FFF2-40B4-BE49-F238E27FC236}">
                <a16:creationId xmlns:a16="http://schemas.microsoft.com/office/drawing/2014/main" id="{BCC76D32-C587-45AA-A26C-ED5B038C867B}"/>
              </a:ext>
            </a:extLst>
          </p:cNvPr>
          <p:cNvPicPr>
            <a:picLocks noChangeAspect="1" noChangeArrowheads="1"/>
          </p:cNvPicPr>
          <p:nvPr/>
        </p:nvPicPr>
        <p:blipFill>
          <a:blip r:embed="rId12" cstate="print"/>
          <a:srcRect/>
          <a:stretch>
            <a:fillRect/>
          </a:stretch>
        </p:blipFill>
        <p:spPr bwMode="auto">
          <a:xfrm>
            <a:off x="426720" y="5328053"/>
            <a:ext cx="333195" cy="333195"/>
          </a:xfrm>
          <a:prstGeom prst="rect">
            <a:avLst/>
          </a:prstGeom>
          <a:noFill/>
        </p:spPr>
      </p:pic>
      <p:pic>
        <p:nvPicPr>
          <p:cNvPr id="25" name="Graphic 24">
            <a:extLst>
              <a:ext uri="{FF2B5EF4-FFF2-40B4-BE49-F238E27FC236}">
                <a16:creationId xmlns:a16="http://schemas.microsoft.com/office/drawing/2014/main" id="{A93746CB-8F5F-4B1D-978B-056949B18A0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7368083" y="5376781"/>
            <a:ext cx="4200525" cy="962025"/>
          </a:xfrm>
          <a:prstGeom prst="rect">
            <a:avLst/>
          </a:prstGeom>
        </p:spPr>
      </p:pic>
    </p:spTree>
    <p:extLst>
      <p:ext uri="{BB962C8B-B14F-4D97-AF65-F5344CB8AC3E}">
        <p14:creationId xmlns:p14="http://schemas.microsoft.com/office/powerpoint/2010/main" val="3967959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Break dark">
    <p:bg>
      <p:bgPr>
        <a:solidFill>
          <a:srgbClr val="272936"/>
        </a:soli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2B3059A1-9BC4-4AB8-8006-1B6C5E34B0EE}"/>
              </a:ext>
            </a:extLst>
          </p:cNvPr>
          <p:cNvSpPr txBox="1">
            <a:spLocks noGrp="1"/>
          </p:cNvSpPr>
          <p:nvPr>
            <p:ph type="subTitle" idx="4294967295"/>
          </p:nvPr>
        </p:nvSpPr>
        <p:spPr>
          <a:xfrm>
            <a:off x="404814" y="3772796"/>
            <a:ext cx="11329982" cy="307777"/>
          </a:xfrm>
        </p:spPr>
        <p:txBody>
          <a:bodyPr>
            <a:spAutoFit/>
          </a:bodyPr>
          <a:lstStyle>
            <a:lvl1pPr>
              <a:defRPr>
                <a:solidFill>
                  <a:srgbClr val="FFFFFF"/>
                </a:solidFill>
              </a:defRPr>
            </a:lvl1pPr>
          </a:lstStyle>
          <a:p>
            <a:pPr lvl="0"/>
            <a:r>
              <a:rPr lang="fr-FR"/>
              <a:t>Modifiez le style des sous-titres du masque</a:t>
            </a:r>
            <a:endParaRPr lang="en-GB"/>
          </a:p>
        </p:txBody>
      </p:sp>
      <p:sp>
        <p:nvSpPr>
          <p:cNvPr id="3" name="Title">
            <a:extLst>
              <a:ext uri="{FF2B5EF4-FFF2-40B4-BE49-F238E27FC236}">
                <a16:creationId xmlns:a16="http://schemas.microsoft.com/office/drawing/2014/main" id="{A29EE3CD-41EE-4E52-8352-A06C3BC620EA}"/>
              </a:ext>
            </a:extLst>
          </p:cNvPr>
          <p:cNvSpPr txBox="1">
            <a:spLocks noGrp="1"/>
          </p:cNvSpPr>
          <p:nvPr>
            <p:ph type="title"/>
          </p:nvPr>
        </p:nvSpPr>
        <p:spPr>
          <a:xfrm>
            <a:off x="404814" y="2264959"/>
            <a:ext cx="11329982" cy="1477332"/>
          </a:xfrm>
        </p:spPr>
        <p:txBody>
          <a:bodyPr>
            <a:spAutoFit/>
          </a:bodyPr>
          <a:lstStyle>
            <a:lvl1pPr>
              <a:lnSpc>
                <a:spcPct val="80000"/>
              </a:lnSpc>
              <a:defRPr sz="6000">
                <a:solidFill>
                  <a:srgbClr val="FFFFFF"/>
                </a:solidFill>
              </a:defRPr>
            </a:lvl1pPr>
          </a:lstStyle>
          <a:p>
            <a:pPr lvl="0"/>
            <a:r>
              <a:rPr lang="fr-FR"/>
              <a:t>Modifiez le style du titre</a:t>
            </a:r>
            <a:endParaRPr lang="en-GB"/>
          </a:p>
        </p:txBody>
      </p:sp>
      <p:sp>
        <p:nvSpPr>
          <p:cNvPr id="4" name="Text Placeholder 8">
            <a:extLst>
              <a:ext uri="{FF2B5EF4-FFF2-40B4-BE49-F238E27FC236}">
                <a16:creationId xmlns:a16="http://schemas.microsoft.com/office/drawing/2014/main" id="{26BE5DA8-AC80-4860-85FD-0F0DB3FF0EFC}"/>
              </a:ext>
            </a:extLst>
          </p:cNvPr>
          <p:cNvSpPr txBox="1">
            <a:spLocks noGrp="1"/>
          </p:cNvSpPr>
          <p:nvPr>
            <p:ph type="body" idx="4294967295"/>
          </p:nvPr>
        </p:nvSpPr>
        <p:spPr>
          <a:xfrm>
            <a:off x="404814" y="1825078"/>
            <a:ext cx="4611063" cy="307777"/>
          </a:xfrm>
        </p:spPr>
        <p:txBody>
          <a:bodyPr anchor="b">
            <a:spAutoFit/>
          </a:bodyPr>
          <a:lstStyle>
            <a:lvl1pPr>
              <a:defRPr>
                <a:solidFill>
                  <a:srgbClr val="12ABDB"/>
                </a:solidFill>
                <a:latin typeface="Ubuntu Light" pitchFamily="34"/>
              </a:defRPr>
            </a:lvl1pPr>
          </a:lstStyle>
          <a:p>
            <a:pPr lvl="0"/>
            <a:r>
              <a:rPr lang="fr-FR"/>
              <a:t>INSERT A LABEL/ALBEIT</a:t>
            </a:r>
          </a:p>
        </p:txBody>
      </p:sp>
    </p:spTree>
    <p:extLst>
      <p:ext uri="{BB962C8B-B14F-4D97-AF65-F5344CB8AC3E}">
        <p14:creationId xmlns:p14="http://schemas.microsoft.com/office/powerpoint/2010/main" val="2059648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full screen image">
    <p:bg>
      <p:bgPr>
        <a:solidFill>
          <a:srgbClr val="272936"/>
        </a:solidFill>
        <a:effectLst/>
      </p:bgPr>
    </p:bg>
    <p:spTree>
      <p:nvGrpSpPr>
        <p:cNvPr id="1" name=""/>
        <p:cNvGrpSpPr/>
        <p:nvPr/>
      </p:nvGrpSpPr>
      <p:grpSpPr>
        <a:xfrm>
          <a:off x="0" y="0"/>
          <a:ext cx="0" cy="0"/>
          <a:chOff x="0" y="0"/>
          <a:chExt cx="0" cy="0"/>
        </a:xfrm>
      </p:grpSpPr>
      <p:sp>
        <p:nvSpPr>
          <p:cNvPr id="2" name="Picture Placeholder 5">
            <a:extLst>
              <a:ext uri="{FF2B5EF4-FFF2-40B4-BE49-F238E27FC236}">
                <a16:creationId xmlns:a16="http://schemas.microsoft.com/office/drawing/2014/main" id="{13F2398A-305D-4776-9CC9-8AD6E07A28FD}"/>
              </a:ext>
            </a:extLst>
          </p:cNvPr>
          <p:cNvSpPr txBox="1">
            <a:spLocks noGrp="1"/>
          </p:cNvSpPr>
          <p:nvPr>
            <p:ph type="pic" idx="4294967295"/>
          </p:nvPr>
        </p:nvSpPr>
        <p:spPr>
          <a:xfrm>
            <a:off x="0" y="0"/>
            <a:ext cx="12191996" cy="6858000"/>
          </a:xfrm>
        </p:spPr>
        <p:txBody>
          <a:bodyPr>
            <a:noAutofit/>
          </a:bodyPr>
          <a:lstStyle>
            <a:lvl1pPr>
              <a:defRPr lang="en-US">
                <a:solidFill>
                  <a:srgbClr val="767676"/>
                </a:solidFill>
              </a:defRPr>
            </a:lvl1pPr>
          </a:lstStyle>
          <a:p>
            <a:pPr lvl="0"/>
            <a:r>
              <a:rPr lang="en-US"/>
              <a:t>Click icon to add picture and arrange the picture in the background</a:t>
            </a:r>
            <a:endParaRPr lang="en-GB"/>
          </a:p>
        </p:txBody>
      </p:sp>
      <p:sp>
        <p:nvSpPr>
          <p:cNvPr id="3" name="Title 1">
            <a:extLst>
              <a:ext uri="{FF2B5EF4-FFF2-40B4-BE49-F238E27FC236}">
                <a16:creationId xmlns:a16="http://schemas.microsoft.com/office/drawing/2014/main" id="{980F4699-9E54-411B-A05E-D90D10C70A1C}"/>
              </a:ext>
            </a:extLst>
          </p:cNvPr>
          <p:cNvSpPr txBox="1">
            <a:spLocks noGrp="1"/>
          </p:cNvSpPr>
          <p:nvPr>
            <p:ph type="title"/>
          </p:nvPr>
        </p:nvSpPr>
        <p:spPr>
          <a:xfrm>
            <a:off x="404814" y="1951677"/>
            <a:ext cx="4562471" cy="2954654"/>
          </a:xfrm>
        </p:spPr>
        <p:txBody>
          <a:bodyPr lIns="71999" anchor="ctr">
            <a:spAutoFit/>
          </a:bodyPr>
          <a:lstStyle>
            <a:lvl1pPr>
              <a:lnSpc>
                <a:spcPct val="80000"/>
              </a:lnSpc>
              <a:defRPr sz="6000">
                <a:solidFill>
                  <a:srgbClr val="FFFFFF"/>
                </a:solidFill>
              </a:defRPr>
            </a:lvl1pPr>
          </a:lstStyle>
          <a:p>
            <a:pPr lvl="0"/>
            <a:r>
              <a:rPr lang="fr-FR"/>
              <a:t>Modifiez le style du titre</a:t>
            </a:r>
            <a:endParaRPr lang="en-GB"/>
          </a:p>
        </p:txBody>
      </p:sp>
    </p:spTree>
    <p:extLst>
      <p:ext uri="{BB962C8B-B14F-4D97-AF65-F5344CB8AC3E}">
        <p14:creationId xmlns:p14="http://schemas.microsoft.com/office/powerpoint/2010/main" val="2503799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ontent RH image 2">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BB04D891-D577-497E-82C9-3DCDAB4A8387}"/>
              </a:ext>
            </a:extLst>
          </p:cNvPr>
          <p:cNvSpPr txBox="1">
            <a:spLocks noGrp="1"/>
          </p:cNvSpPr>
          <p:nvPr>
            <p:ph type="pic" idx="4294967295"/>
          </p:nvPr>
        </p:nvSpPr>
        <p:spPr>
          <a:xfrm>
            <a:off x="7223119" y="0"/>
            <a:ext cx="4968877" cy="6858000"/>
          </a:xfrm>
          <a:solidFill>
            <a:srgbClr val="ECECEC"/>
          </a:solidFill>
        </p:spPr>
        <p:txBody>
          <a:bodyPr>
            <a:noAutofit/>
          </a:bodyPr>
          <a:lstStyle>
            <a:lvl1pPr>
              <a:defRPr>
                <a:solidFill>
                  <a:srgbClr val="767676"/>
                </a:solidFill>
              </a:defRPr>
            </a:lvl1pPr>
          </a:lstStyle>
          <a:p>
            <a:pPr lvl="0"/>
            <a:r>
              <a:rPr lang="fr-FR"/>
              <a:t>Cliquez sur l'icône pour ajouter une image</a:t>
            </a:r>
            <a:endParaRPr lang="en-GB"/>
          </a:p>
        </p:txBody>
      </p:sp>
      <p:sp>
        <p:nvSpPr>
          <p:cNvPr id="3" name="Title">
            <a:extLst>
              <a:ext uri="{FF2B5EF4-FFF2-40B4-BE49-F238E27FC236}">
                <a16:creationId xmlns:a16="http://schemas.microsoft.com/office/drawing/2014/main" id="{7F51F48E-314C-47C7-9B41-F303600EAD5D}"/>
              </a:ext>
            </a:extLst>
          </p:cNvPr>
          <p:cNvSpPr txBox="1">
            <a:spLocks noGrp="1"/>
          </p:cNvSpPr>
          <p:nvPr>
            <p:ph type="title"/>
          </p:nvPr>
        </p:nvSpPr>
        <p:spPr>
          <a:xfrm>
            <a:off x="404814" y="1161434"/>
            <a:ext cx="6627287" cy="1115439"/>
          </a:xfrm>
        </p:spPr>
        <p:txBody>
          <a:bodyPr/>
          <a:lstStyle>
            <a:lvl1pPr>
              <a:defRPr sz="3600">
                <a:solidFill>
                  <a:srgbClr val="000000"/>
                </a:solidFill>
              </a:defRPr>
            </a:lvl1pPr>
          </a:lstStyle>
          <a:p>
            <a:pPr lvl="0"/>
            <a:r>
              <a:rPr lang="fr-FR"/>
              <a:t>Modifiez le style du titre</a:t>
            </a:r>
            <a:endParaRPr lang="en-GB"/>
          </a:p>
        </p:txBody>
      </p:sp>
      <p:sp>
        <p:nvSpPr>
          <p:cNvPr id="4" name="Text Placeholder 4">
            <a:extLst>
              <a:ext uri="{FF2B5EF4-FFF2-40B4-BE49-F238E27FC236}">
                <a16:creationId xmlns:a16="http://schemas.microsoft.com/office/drawing/2014/main" id="{26C80492-7EA3-4BE7-85C5-170529D8F494}"/>
              </a:ext>
            </a:extLst>
          </p:cNvPr>
          <p:cNvSpPr txBox="1">
            <a:spLocks noGrp="1"/>
          </p:cNvSpPr>
          <p:nvPr>
            <p:ph type="body" idx="4294967295"/>
          </p:nvPr>
        </p:nvSpPr>
        <p:spPr>
          <a:xfrm>
            <a:off x="404814" y="2492370"/>
            <a:ext cx="6627287" cy="273682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77425609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822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rgbClr val="ECECEC"/>
        </a:solid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580CBF8C-7978-4D57-B479-152873243F7E}"/>
              </a:ext>
            </a:extLst>
          </p:cNvPr>
          <p:cNvSpPr txBox="1">
            <a:spLocks noGrp="1"/>
          </p:cNvSpPr>
          <p:nvPr>
            <p:ph type="pic" idx="4294967295"/>
          </p:nvPr>
        </p:nvSpPr>
        <p:spPr>
          <a:xfrm>
            <a:off x="0" y="0"/>
            <a:ext cx="12191996" cy="6858000"/>
          </a:xfrm>
          <a:solidFill>
            <a:srgbClr val="272936"/>
          </a:solidFill>
        </p:spPr>
        <p:txBody>
          <a:bodyPr>
            <a:noAutofit/>
          </a:bodyPr>
          <a:lstStyle>
            <a:lvl1pPr>
              <a:defRPr lang="de-DE">
                <a:solidFill>
                  <a:srgbClr val="767676"/>
                </a:solidFill>
              </a:defRPr>
            </a:lvl1pPr>
          </a:lstStyle>
          <a:p>
            <a:pPr lvl="0"/>
            <a:r>
              <a:rPr lang="de-DE"/>
              <a:t>Insert Picture and send to back</a:t>
            </a:r>
          </a:p>
        </p:txBody>
      </p:sp>
      <p:grpSp>
        <p:nvGrpSpPr>
          <p:cNvPr id="3" name="Group 37">
            <a:extLst>
              <a:ext uri="{FF2B5EF4-FFF2-40B4-BE49-F238E27FC236}">
                <a16:creationId xmlns:a16="http://schemas.microsoft.com/office/drawing/2014/main" id="{F8A51378-EA76-48B4-AECC-B1B757791331}"/>
              </a:ext>
            </a:extLst>
          </p:cNvPr>
          <p:cNvGrpSpPr/>
          <p:nvPr/>
        </p:nvGrpSpPr>
        <p:grpSpPr>
          <a:xfrm>
            <a:off x="11562862" y="207687"/>
            <a:ext cx="418484" cy="387211"/>
            <a:chOff x="11562862" y="207687"/>
            <a:chExt cx="418484" cy="387211"/>
          </a:xfrm>
        </p:grpSpPr>
        <p:sp>
          <p:nvSpPr>
            <p:cNvPr id="4" name="Freeform 320">
              <a:extLst>
                <a:ext uri="{FF2B5EF4-FFF2-40B4-BE49-F238E27FC236}">
                  <a16:creationId xmlns:a16="http://schemas.microsoft.com/office/drawing/2014/main" id="{89F465F4-602F-4E91-BCC0-157CDAF0B602}"/>
                </a:ext>
              </a:extLst>
            </p:cNvPr>
            <p:cNvSpPr/>
            <p:nvPr/>
          </p:nvSpPr>
          <p:spPr>
            <a:xfrm>
              <a:off x="11562862" y="207687"/>
              <a:ext cx="408782" cy="353772"/>
            </a:xfrm>
            <a:custGeom>
              <a:avLst/>
              <a:gdLst>
                <a:gd name="f0" fmla="val 10800000"/>
                <a:gd name="f1" fmla="val 5400000"/>
                <a:gd name="f2" fmla="val 180"/>
                <a:gd name="f3" fmla="val w"/>
                <a:gd name="f4" fmla="val h"/>
                <a:gd name="f5" fmla="val 0"/>
                <a:gd name="f6" fmla="val 281"/>
                <a:gd name="f7" fmla="val 243"/>
                <a:gd name="f8" fmla="val 229"/>
                <a:gd name="f9" fmla="val 105"/>
                <a:gd name="f10" fmla="val 210"/>
                <a:gd name="f11" fmla="val 109"/>
                <a:gd name="f12" fmla="val 196"/>
                <a:gd name="f13" fmla="val 125"/>
                <a:gd name="f14" fmla="val 186"/>
                <a:gd name="f15" fmla="val 141"/>
                <a:gd name="f16" fmla="val 175"/>
                <a:gd name="f17" fmla="val 159"/>
                <a:gd name="f18" fmla="val 166"/>
                <a:gd name="f19" fmla="val 177"/>
                <a:gd name="f20" fmla="val 154"/>
                <a:gd name="f21" fmla="val 194"/>
                <a:gd name="f22" fmla="val 143"/>
                <a:gd name="f23" fmla="val 211"/>
                <a:gd name="f24" fmla="val 130"/>
                <a:gd name="f25" fmla="val 225"/>
                <a:gd name="f26" fmla="val 112"/>
                <a:gd name="f27" fmla="val 233"/>
                <a:gd name="f28" fmla="val 93"/>
                <a:gd name="f29" fmla="val 242"/>
                <a:gd name="f30" fmla="val 72"/>
                <a:gd name="f31" fmla="val 53"/>
                <a:gd name="f32" fmla="val 236"/>
                <a:gd name="f33" fmla="val 21"/>
                <a:gd name="f34" fmla="val 224"/>
                <a:gd name="f35" fmla="val 192"/>
                <a:gd name="f36" fmla="val 119"/>
                <a:gd name="f37" fmla="val 42"/>
                <a:gd name="f38" fmla="val 153"/>
                <a:gd name="f39" fmla="val 155"/>
                <a:gd name="f40" fmla="val 1"/>
                <a:gd name="f41" fmla="val 158"/>
                <a:gd name="f42" fmla="val 2"/>
                <a:gd name="f43" fmla="val 160"/>
                <a:gd name="f44" fmla="val 3"/>
                <a:gd name="f45" fmla="val 188"/>
                <a:gd name="f46" fmla="val 15"/>
                <a:gd name="f47" fmla="val 214"/>
                <a:gd name="f48" fmla="val 30"/>
                <a:gd name="f49" fmla="val 237"/>
                <a:gd name="f50" fmla="val 51"/>
                <a:gd name="f51" fmla="val 258"/>
                <a:gd name="f52" fmla="val 70"/>
                <a:gd name="f53" fmla="val 273"/>
                <a:gd name="f54" fmla="val 92"/>
                <a:gd name="f55" fmla="val 118"/>
                <a:gd name="f56" fmla="val 268"/>
                <a:gd name="f57" fmla="val 247"/>
                <a:gd name="f58" fmla="val 100"/>
                <a:gd name="f59" fmla="+- 0 0 -90"/>
                <a:gd name="f60" fmla="*/ f3 1 281"/>
                <a:gd name="f61" fmla="*/ f4 1 243"/>
                <a:gd name="f62" fmla="+- f7 0 f5"/>
                <a:gd name="f63" fmla="+- f6 0 f5"/>
                <a:gd name="f64" fmla="*/ f59 f0 1"/>
                <a:gd name="f65" fmla="*/ f63 1 281"/>
                <a:gd name="f66" fmla="*/ f62 1 243"/>
                <a:gd name="f67" fmla="*/ 229 f63 1"/>
                <a:gd name="f68" fmla="*/ 105 f62 1"/>
                <a:gd name="f69" fmla="*/ 186 f63 1"/>
                <a:gd name="f70" fmla="*/ 141 f62 1"/>
                <a:gd name="f71" fmla="*/ 154 f63 1"/>
                <a:gd name="f72" fmla="*/ 194 f62 1"/>
                <a:gd name="f73" fmla="*/ 112 f63 1"/>
                <a:gd name="f74" fmla="*/ 233 f62 1"/>
                <a:gd name="f75" fmla="*/ 53 f63 1"/>
                <a:gd name="f76" fmla="*/ 236 f62 1"/>
                <a:gd name="f77" fmla="*/ 0 f63 1"/>
                <a:gd name="f78" fmla="*/ 159 f62 1"/>
                <a:gd name="f79" fmla="*/ 153 f63 1"/>
                <a:gd name="f80" fmla="*/ 0 f62 1"/>
                <a:gd name="f81" fmla="*/ 160 f63 1"/>
                <a:gd name="f82" fmla="*/ 3 f62 1"/>
                <a:gd name="f83" fmla="*/ 237 f63 1"/>
                <a:gd name="f84" fmla="*/ 51 f62 1"/>
                <a:gd name="f85" fmla="*/ 281 f63 1"/>
                <a:gd name="f86" fmla="*/ 118 f62 1"/>
                <a:gd name="f87" fmla="*/ f64 1 f2"/>
                <a:gd name="f88" fmla="*/ f67 1 281"/>
                <a:gd name="f89" fmla="*/ f68 1 243"/>
                <a:gd name="f90" fmla="*/ f69 1 281"/>
                <a:gd name="f91" fmla="*/ f70 1 243"/>
                <a:gd name="f92" fmla="*/ f71 1 281"/>
                <a:gd name="f93" fmla="*/ f72 1 243"/>
                <a:gd name="f94" fmla="*/ f73 1 281"/>
                <a:gd name="f95" fmla="*/ f74 1 243"/>
                <a:gd name="f96" fmla="*/ f75 1 281"/>
                <a:gd name="f97" fmla="*/ f76 1 243"/>
                <a:gd name="f98" fmla="*/ f77 1 281"/>
                <a:gd name="f99" fmla="*/ f78 1 243"/>
                <a:gd name="f100" fmla="*/ f79 1 281"/>
                <a:gd name="f101" fmla="*/ f80 1 243"/>
                <a:gd name="f102" fmla="*/ f81 1 281"/>
                <a:gd name="f103" fmla="*/ f82 1 243"/>
                <a:gd name="f104" fmla="*/ f83 1 281"/>
                <a:gd name="f105" fmla="*/ f84 1 243"/>
                <a:gd name="f106" fmla="*/ f85 1 281"/>
                <a:gd name="f107" fmla="*/ f86 1 243"/>
                <a:gd name="f108" fmla="*/ 0 1 f65"/>
                <a:gd name="f109" fmla="*/ f6 1 f65"/>
                <a:gd name="f110" fmla="*/ 0 1 f66"/>
                <a:gd name="f111" fmla="*/ f7 1 f66"/>
                <a:gd name="f112" fmla="+- f87 0 f1"/>
                <a:gd name="f113" fmla="*/ f88 1 f65"/>
                <a:gd name="f114" fmla="*/ f89 1 f66"/>
                <a:gd name="f115" fmla="*/ f90 1 f65"/>
                <a:gd name="f116" fmla="*/ f91 1 f66"/>
                <a:gd name="f117" fmla="*/ f92 1 f65"/>
                <a:gd name="f118" fmla="*/ f93 1 f66"/>
                <a:gd name="f119" fmla="*/ f94 1 f65"/>
                <a:gd name="f120" fmla="*/ f95 1 f66"/>
                <a:gd name="f121" fmla="*/ f96 1 f65"/>
                <a:gd name="f122" fmla="*/ f97 1 f66"/>
                <a:gd name="f123" fmla="*/ f98 1 f65"/>
                <a:gd name="f124" fmla="*/ f99 1 f66"/>
                <a:gd name="f125" fmla="*/ f100 1 f65"/>
                <a:gd name="f126" fmla="*/ f101 1 f66"/>
                <a:gd name="f127" fmla="*/ f102 1 f65"/>
                <a:gd name="f128" fmla="*/ f103 1 f66"/>
                <a:gd name="f129" fmla="*/ f104 1 f65"/>
                <a:gd name="f130" fmla="*/ f105 1 f66"/>
                <a:gd name="f131" fmla="*/ f106 1 f65"/>
                <a:gd name="f132" fmla="*/ f107 1 f66"/>
                <a:gd name="f133" fmla="*/ f108 f60 1"/>
                <a:gd name="f134" fmla="*/ f109 f60 1"/>
                <a:gd name="f135" fmla="*/ f111 f61 1"/>
                <a:gd name="f136" fmla="*/ f110 f61 1"/>
                <a:gd name="f137" fmla="*/ f113 f60 1"/>
                <a:gd name="f138" fmla="*/ f114 f61 1"/>
                <a:gd name="f139" fmla="*/ f115 f60 1"/>
                <a:gd name="f140" fmla="*/ f116 f61 1"/>
                <a:gd name="f141" fmla="*/ f117 f60 1"/>
                <a:gd name="f142" fmla="*/ f118 f61 1"/>
                <a:gd name="f143" fmla="*/ f119 f60 1"/>
                <a:gd name="f144" fmla="*/ f120 f61 1"/>
                <a:gd name="f145" fmla="*/ f121 f60 1"/>
                <a:gd name="f146" fmla="*/ f122 f61 1"/>
                <a:gd name="f147" fmla="*/ f123 f60 1"/>
                <a:gd name="f148" fmla="*/ f124 f61 1"/>
                <a:gd name="f149" fmla="*/ f125 f60 1"/>
                <a:gd name="f150" fmla="*/ f126 f61 1"/>
                <a:gd name="f151" fmla="*/ f127 f60 1"/>
                <a:gd name="f152" fmla="*/ f128 f61 1"/>
                <a:gd name="f153" fmla="*/ f129 f60 1"/>
                <a:gd name="f154" fmla="*/ f130 f61 1"/>
                <a:gd name="f155" fmla="*/ f131 f60 1"/>
                <a:gd name="f156" fmla="*/ f132 f61 1"/>
              </a:gdLst>
              <a:ahLst/>
              <a:cxnLst>
                <a:cxn ang="3cd4">
                  <a:pos x="hc" y="t"/>
                </a:cxn>
                <a:cxn ang="0">
                  <a:pos x="r" y="vc"/>
                </a:cxn>
                <a:cxn ang="cd4">
                  <a:pos x="hc" y="b"/>
                </a:cxn>
                <a:cxn ang="cd2">
                  <a:pos x="l" y="vc"/>
                </a:cxn>
                <a:cxn ang="f112">
                  <a:pos x="f137" y="f138"/>
                </a:cxn>
                <a:cxn ang="f112">
                  <a:pos x="f139" y="f140"/>
                </a:cxn>
                <a:cxn ang="f112">
                  <a:pos x="f141" y="f142"/>
                </a:cxn>
                <a:cxn ang="f112">
                  <a:pos x="f143" y="f144"/>
                </a:cxn>
                <a:cxn ang="f112">
                  <a:pos x="f145" y="f146"/>
                </a:cxn>
                <a:cxn ang="f112">
                  <a:pos x="f147" y="f148"/>
                </a:cxn>
                <a:cxn ang="f112">
                  <a:pos x="f149" y="f150"/>
                </a:cxn>
                <a:cxn ang="f112">
                  <a:pos x="f149" y="f150"/>
                </a:cxn>
                <a:cxn ang="f112">
                  <a:pos x="f151" y="f152"/>
                </a:cxn>
                <a:cxn ang="f112">
                  <a:pos x="f153" y="f154"/>
                </a:cxn>
                <a:cxn ang="f112">
                  <a:pos x="f155" y="f156"/>
                </a:cxn>
                <a:cxn ang="f112">
                  <a:pos x="f137" y="f138"/>
                </a:cxn>
              </a:cxnLst>
              <a:rect l="f133" t="f136" r="f134" b="f135"/>
              <a:pathLst>
                <a:path w="281" h="243">
                  <a:moveTo>
                    <a:pt x="f8" y="f9"/>
                  </a:moveTo>
                  <a:cubicBezTo>
                    <a:pt x="f10" y="f11"/>
                    <a:pt x="f12" y="f13"/>
                    <a:pt x="f14" y="f15"/>
                  </a:cubicBezTo>
                  <a:cubicBezTo>
                    <a:pt x="f16" y="f17"/>
                    <a:pt x="f18" y="f19"/>
                    <a:pt x="f20" y="f21"/>
                  </a:cubicBezTo>
                  <a:cubicBezTo>
                    <a:pt x="f22" y="f23"/>
                    <a:pt x="f24" y="f25"/>
                    <a:pt x="f26" y="f27"/>
                  </a:cubicBezTo>
                  <a:cubicBezTo>
                    <a:pt x="f28" y="f29"/>
                    <a:pt x="f30" y="f7"/>
                    <a:pt x="f31" y="f32"/>
                  </a:cubicBezTo>
                  <a:cubicBezTo>
                    <a:pt x="f33" y="f34"/>
                    <a:pt x="f5" y="f35"/>
                    <a:pt x="f5" y="f17"/>
                  </a:cubicBezTo>
                  <a:cubicBezTo>
                    <a:pt x="f5" y="f30"/>
                    <a:pt x="f36" y="f37"/>
                    <a:pt x="f38" y="f5"/>
                  </a:cubicBezTo>
                  <a:cubicBezTo>
                    <a:pt x="f38" y="f5"/>
                    <a:pt x="f38" y="f5"/>
                    <a:pt x="f38" y="f5"/>
                  </a:cubicBezTo>
                  <a:cubicBezTo>
                    <a:pt x="f39" y="f40"/>
                    <a:pt x="f41" y="f42"/>
                    <a:pt x="f43" y="f44"/>
                  </a:cubicBezTo>
                  <a:cubicBezTo>
                    <a:pt x="f45" y="f46"/>
                    <a:pt x="f47" y="f48"/>
                    <a:pt x="f49" y="f50"/>
                  </a:cubicBezTo>
                  <a:cubicBezTo>
                    <a:pt x="f51" y="f52"/>
                    <a:pt x="f53" y="f54"/>
                    <a:pt x="f6" y="f55"/>
                  </a:cubicBezTo>
                  <a:cubicBezTo>
                    <a:pt x="f56" y="f9"/>
                    <a:pt x="f57" y="f58"/>
                    <a:pt x="f8" y="f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Ubuntu"/>
              </a:endParaRPr>
            </a:p>
          </p:txBody>
        </p:sp>
        <p:sp>
          <p:nvSpPr>
            <p:cNvPr id="5" name="Freeform 321">
              <a:extLst>
                <a:ext uri="{FF2B5EF4-FFF2-40B4-BE49-F238E27FC236}">
                  <a16:creationId xmlns:a16="http://schemas.microsoft.com/office/drawing/2014/main" id="{3D15AB1F-312D-4C08-83C7-26A81F5DA1B6}"/>
                </a:ext>
              </a:extLst>
            </p:cNvPr>
            <p:cNvSpPr/>
            <p:nvPr/>
          </p:nvSpPr>
          <p:spPr>
            <a:xfrm>
              <a:off x="11708471" y="372169"/>
              <a:ext cx="272875" cy="222729"/>
            </a:xfrm>
            <a:custGeom>
              <a:avLst/>
              <a:gdLst>
                <a:gd name="f0" fmla="val 10800000"/>
                <a:gd name="f1" fmla="val 5400000"/>
                <a:gd name="f2" fmla="val 180"/>
                <a:gd name="f3" fmla="val w"/>
                <a:gd name="f4" fmla="val h"/>
                <a:gd name="f5" fmla="val 0"/>
                <a:gd name="f6" fmla="val 188"/>
                <a:gd name="f7" fmla="val 153"/>
                <a:gd name="f8" fmla="val 183"/>
                <a:gd name="f9" fmla="val 61"/>
                <a:gd name="f10" fmla="val 177"/>
                <a:gd name="f11" fmla="val 81"/>
                <a:gd name="f12" fmla="val 160"/>
                <a:gd name="f13" fmla="val 97"/>
                <a:gd name="f14" fmla="val 140"/>
                <a:gd name="f15" fmla="val 103"/>
                <a:gd name="f16" fmla="val 117"/>
                <a:gd name="f17" fmla="val 109"/>
                <a:gd name="f18" fmla="val 94"/>
                <a:gd name="f19" fmla="val 102"/>
                <a:gd name="f20" fmla="val 79"/>
                <a:gd name="f21" fmla="val 84"/>
                <a:gd name="f22" fmla="val 80"/>
                <a:gd name="f23" fmla="val 108"/>
                <a:gd name="f24" fmla="val 99"/>
                <a:gd name="f25" fmla="val 124"/>
                <a:gd name="f26" fmla="val 123"/>
                <a:gd name="f27" fmla="val 139"/>
                <a:gd name="f28" fmla="val 86"/>
                <a:gd name="f29" fmla="val 146"/>
                <a:gd name="f30" fmla="val 65"/>
                <a:gd name="f31" fmla="val 149"/>
                <a:gd name="f32" fmla="val 54"/>
                <a:gd name="f33" fmla="val 151"/>
                <a:gd name="f34" fmla="val 42"/>
                <a:gd name="f35" fmla="val 31"/>
                <a:gd name="f36" fmla="val 152"/>
                <a:gd name="f37" fmla="val 21"/>
                <a:gd name="f38" fmla="val 9"/>
                <a:gd name="f39" fmla="val 150"/>
                <a:gd name="f40" fmla="val 144"/>
                <a:gd name="f41" fmla="val 19"/>
                <a:gd name="f42" fmla="val 35"/>
                <a:gd name="f43" fmla="val 128"/>
                <a:gd name="f44" fmla="val 48"/>
                <a:gd name="f45" fmla="val 114"/>
                <a:gd name="f46" fmla="val 60"/>
                <a:gd name="f47" fmla="val 101"/>
                <a:gd name="f48" fmla="val 69"/>
                <a:gd name="f49" fmla="val 87"/>
                <a:gd name="f50" fmla="val 77"/>
                <a:gd name="f51" fmla="val 72"/>
                <a:gd name="f52" fmla="val 85"/>
                <a:gd name="f53" fmla="val 56"/>
                <a:gd name="f54" fmla="val 92"/>
                <a:gd name="f55" fmla="val 39"/>
                <a:gd name="f56" fmla="val 25"/>
                <a:gd name="f57" fmla="val 112"/>
                <a:gd name="f58" fmla="val 12"/>
                <a:gd name="f59" fmla="val 2"/>
                <a:gd name="f60" fmla="val 1"/>
                <a:gd name="f61" fmla="val 157"/>
                <a:gd name="f62" fmla="val 174"/>
                <a:gd name="f63" fmla="val 7"/>
                <a:gd name="f64" fmla="val 182"/>
                <a:gd name="f65" fmla="val 22"/>
                <a:gd name="f66" fmla="val 187"/>
                <a:gd name="f67" fmla="+- 0 0 -90"/>
                <a:gd name="f68" fmla="*/ f3 1 188"/>
                <a:gd name="f69" fmla="*/ f4 1 153"/>
                <a:gd name="f70" fmla="+- f7 0 f5"/>
                <a:gd name="f71" fmla="+- f6 0 f5"/>
                <a:gd name="f72" fmla="*/ f67 f0 1"/>
                <a:gd name="f73" fmla="*/ f71 1 188"/>
                <a:gd name="f74" fmla="*/ f70 1 153"/>
                <a:gd name="f75" fmla="*/ 183 f71 1"/>
                <a:gd name="f76" fmla="*/ 61 f70 1"/>
                <a:gd name="f77" fmla="*/ 140 f71 1"/>
                <a:gd name="f78" fmla="*/ 103 f70 1"/>
                <a:gd name="f79" fmla="*/ 79 f71 1"/>
                <a:gd name="f80" fmla="*/ 84 f70 1"/>
                <a:gd name="f81" fmla="*/ 123 f71 1"/>
                <a:gd name="f82" fmla="*/ 124 f70 1"/>
                <a:gd name="f83" fmla="*/ 65 f71 1"/>
                <a:gd name="f84" fmla="*/ 149 f70 1"/>
                <a:gd name="f85" fmla="*/ 31 f71 1"/>
                <a:gd name="f86" fmla="*/ 152 f70 1"/>
                <a:gd name="f87" fmla="*/ 0 f71 1"/>
                <a:gd name="f88" fmla="*/ 144 f70 1"/>
                <a:gd name="f89" fmla="*/ 48 f71 1"/>
                <a:gd name="f90" fmla="*/ 114 f70 1"/>
                <a:gd name="f91" fmla="*/ 77 f71 1"/>
                <a:gd name="f92" fmla="*/ 72 f70 1"/>
                <a:gd name="f93" fmla="*/ 103 f71 1"/>
                <a:gd name="f94" fmla="*/ 25 f70 1"/>
                <a:gd name="f95" fmla="*/ 1 f70 1"/>
                <a:gd name="f96" fmla="*/ 182 f71 1"/>
                <a:gd name="f97" fmla="*/ 22 f70 1"/>
                <a:gd name="f98" fmla="*/ f72 1 f2"/>
                <a:gd name="f99" fmla="*/ f75 1 188"/>
                <a:gd name="f100" fmla="*/ f76 1 153"/>
                <a:gd name="f101" fmla="*/ f77 1 188"/>
                <a:gd name="f102" fmla="*/ f78 1 153"/>
                <a:gd name="f103" fmla="*/ f79 1 188"/>
                <a:gd name="f104" fmla="*/ f80 1 153"/>
                <a:gd name="f105" fmla="*/ f81 1 188"/>
                <a:gd name="f106" fmla="*/ f82 1 153"/>
                <a:gd name="f107" fmla="*/ f83 1 188"/>
                <a:gd name="f108" fmla="*/ f84 1 153"/>
                <a:gd name="f109" fmla="*/ f85 1 188"/>
                <a:gd name="f110" fmla="*/ f86 1 153"/>
                <a:gd name="f111" fmla="*/ f87 1 188"/>
                <a:gd name="f112" fmla="*/ f88 1 153"/>
                <a:gd name="f113" fmla="*/ f89 1 188"/>
                <a:gd name="f114" fmla="*/ f90 1 153"/>
                <a:gd name="f115" fmla="*/ f91 1 188"/>
                <a:gd name="f116" fmla="*/ f92 1 153"/>
                <a:gd name="f117" fmla="*/ f93 1 188"/>
                <a:gd name="f118" fmla="*/ f94 1 153"/>
                <a:gd name="f119" fmla="*/ f95 1 153"/>
                <a:gd name="f120" fmla="*/ f96 1 188"/>
                <a:gd name="f121" fmla="*/ f97 1 153"/>
                <a:gd name="f122" fmla="*/ 0 1 f73"/>
                <a:gd name="f123" fmla="*/ f6 1 f73"/>
                <a:gd name="f124" fmla="*/ 0 1 f74"/>
                <a:gd name="f125" fmla="*/ f7 1 f74"/>
                <a:gd name="f126" fmla="+- f98 0 f1"/>
                <a:gd name="f127" fmla="*/ f99 1 f73"/>
                <a:gd name="f128" fmla="*/ f100 1 f74"/>
                <a:gd name="f129" fmla="*/ f101 1 f73"/>
                <a:gd name="f130" fmla="*/ f102 1 f74"/>
                <a:gd name="f131" fmla="*/ f103 1 f73"/>
                <a:gd name="f132" fmla="*/ f104 1 f74"/>
                <a:gd name="f133" fmla="*/ f105 1 f73"/>
                <a:gd name="f134" fmla="*/ f106 1 f74"/>
                <a:gd name="f135" fmla="*/ f107 1 f73"/>
                <a:gd name="f136" fmla="*/ f108 1 f74"/>
                <a:gd name="f137" fmla="*/ f109 1 f73"/>
                <a:gd name="f138" fmla="*/ f110 1 f74"/>
                <a:gd name="f139" fmla="*/ f111 1 f73"/>
                <a:gd name="f140" fmla="*/ f112 1 f74"/>
                <a:gd name="f141" fmla="*/ f113 1 f73"/>
                <a:gd name="f142" fmla="*/ f114 1 f74"/>
                <a:gd name="f143" fmla="*/ f115 1 f73"/>
                <a:gd name="f144" fmla="*/ f116 1 f74"/>
                <a:gd name="f145" fmla="*/ f117 1 f73"/>
                <a:gd name="f146" fmla="*/ f118 1 f74"/>
                <a:gd name="f147" fmla="*/ f119 1 f74"/>
                <a:gd name="f148" fmla="*/ f120 1 f73"/>
                <a:gd name="f149" fmla="*/ f121 1 f74"/>
                <a:gd name="f150" fmla="*/ f122 f68 1"/>
                <a:gd name="f151" fmla="*/ f123 f68 1"/>
                <a:gd name="f152" fmla="*/ f125 f69 1"/>
                <a:gd name="f153" fmla="*/ f124 f69 1"/>
                <a:gd name="f154" fmla="*/ f127 f68 1"/>
                <a:gd name="f155" fmla="*/ f128 f69 1"/>
                <a:gd name="f156" fmla="*/ f129 f68 1"/>
                <a:gd name="f157" fmla="*/ f130 f69 1"/>
                <a:gd name="f158" fmla="*/ f131 f68 1"/>
                <a:gd name="f159" fmla="*/ f132 f69 1"/>
                <a:gd name="f160" fmla="*/ f133 f68 1"/>
                <a:gd name="f161" fmla="*/ f134 f69 1"/>
                <a:gd name="f162" fmla="*/ f135 f68 1"/>
                <a:gd name="f163" fmla="*/ f136 f69 1"/>
                <a:gd name="f164" fmla="*/ f137 f68 1"/>
                <a:gd name="f165" fmla="*/ f138 f69 1"/>
                <a:gd name="f166" fmla="*/ f139 f68 1"/>
                <a:gd name="f167" fmla="*/ f140 f69 1"/>
                <a:gd name="f168" fmla="*/ f141 f68 1"/>
                <a:gd name="f169" fmla="*/ f142 f69 1"/>
                <a:gd name="f170" fmla="*/ f143 f68 1"/>
                <a:gd name="f171" fmla="*/ f144 f69 1"/>
                <a:gd name="f172" fmla="*/ f145 f68 1"/>
                <a:gd name="f173" fmla="*/ f146 f69 1"/>
                <a:gd name="f174" fmla="*/ f147 f69 1"/>
                <a:gd name="f175" fmla="*/ f148 f68 1"/>
                <a:gd name="f176" fmla="*/ f149 f69 1"/>
              </a:gdLst>
              <a:ahLst/>
              <a:cxnLst>
                <a:cxn ang="3cd4">
                  <a:pos x="hc" y="t"/>
                </a:cxn>
                <a:cxn ang="0">
                  <a:pos x="r" y="vc"/>
                </a:cxn>
                <a:cxn ang="cd4">
                  <a:pos x="hc" y="b"/>
                </a:cxn>
                <a:cxn ang="cd2">
                  <a:pos x="l" y="vc"/>
                </a:cxn>
                <a:cxn ang="f126">
                  <a:pos x="f154" y="f155"/>
                </a:cxn>
                <a:cxn ang="f126">
                  <a:pos x="f156" y="f157"/>
                </a:cxn>
                <a:cxn ang="f126">
                  <a:pos x="f158" y="f159"/>
                </a:cxn>
                <a:cxn ang="f126">
                  <a:pos x="f160" y="f161"/>
                </a:cxn>
                <a:cxn ang="f126">
                  <a:pos x="f162" y="f163"/>
                </a:cxn>
                <a:cxn ang="f126">
                  <a:pos x="f164" y="f165"/>
                </a:cxn>
                <a:cxn ang="f126">
                  <a:pos x="f166" y="f167"/>
                </a:cxn>
                <a:cxn ang="f126">
                  <a:pos x="f168" y="f169"/>
                </a:cxn>
                <a:cxn ang="f126">
                  <a:pos x="f170" y="f171"/>
                </a:cxn>
                <a:cxn ang="f126">
                  <a:pos x="f172" y="f173"/>
                </a:cxn>
                <a:cxn ang="f126">
                  <a:pos x="f156" y="f174"/>
                </a:cxn>
                <a:cxn ang="f126">
                  <a:pos x="f175" y="f176"/>
                </a:cxn>
                <a:cxn ang="f126">
                  <a:pos x="f154" y="f155"/>
                </a:cxn>
              </a:cxnLst>
              <a:rect l="f150" t="f153" r="f151" b="f152"/>
              <a:pathLst>
                <a:path w="188" h="153">
                  <a:moveTo>
                    <a:pt x="f8" y="f9"/>
                  </a:moveTo>
                  <a:cubicBezTo>
                    <a:pt x="f10" y="f11"/>
                    <a:pt x="f12" y="f13"/>
                    <a:pt x="f14" y="f15"/>
                  </a:cubicBezTo>
                  <a:cubicBezTo>
                    <a:pt x="f16" y="f17"/>
                    <a:pt x="f18" y="f19"/>
                    <a:pt x="f20" y="f21"/>
                  </a:cubicBezTo>
                  <a:cubicBezTo>
                    <a:pt x="f22" y="f23"/>
                    <a:pt x="f24" y="f25"/>
                    <a:pt x="f26" y="f25"/>
                  </a:cubicBezTo>
                  <a:cubicBezTo>
                    <a:pt x="f23" y="f27"/>
                    <a:pt x="f28" y="f29"/>
                    <a:pt x="f30" y="f31"/>
                  </a:cubicBezTo>
                  <a:cubicBezTo>
                    <a:pt x="f32" y="f33"/>
                    <a:pt x="f34" y="f7"/>
                    <a:pt x="f35" y="f36"/>
                  </a:cubicBezTo>
                  <a:cubicBezTo>
                    <a:pt x="f37" y="f36"/>
                    <a:pt x="f38" y="f39"/>
                    <a:pt x="f5" y="f40"/>
                  </a:cubicBezTo>
                  <a:cubicBezTo>
                    <a:pt x="f41" y="f27"/>
                    <a:pt x="f42" y="f43"/>
                    <a:pt x="f44" y="f45"/>
                  </a:cubicBezTo>
                  <a:cubicBezTo>
                    <a:pt x="f46" y="f47"/>
                    <a:pt x="f48" y="f49"/>
                    <a:pt x="f50" y="f51"/>
                  </a:cubicBezTo>
                  <a:cubicBezTo>
                    <a:pt x="f52" y="f53"/>
                    <a:pt x="f54" y="f55"/>
                    <a:pt x="f15" y="f56"/>
                  </a:cubicBezTo>
                  <a:cubicBezTo>
                    <a:pt x="f57" y="f58"/>
                    <a:pt x="f25" y="f59"/>
                    <a:pt x="f14" y="f60"/>
                  </a:cubicBezTo>
                  <a:cubicBezTo>
                    <a:pt x="f61" y="f5"/>
                    <a:pt x="f62" y="f63"/>
                    <a:pt x="f64" y="f65"/>
                  </a:cubicBezTo>
                  <a:cubicBezTo>
                    <a:pt x="f6" y="f42"/>
                    <a:pt x="f66" y="f44"/>
                    <a:pt x="f8" y="f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Ubuntu"/>
              </a:endParaRPr>
            </a:p>
          </p:txBody>
        </p:sp>
      </p:grpSp>
    </p:spTree>
    <p:extLst>
      <p:ext uri="{BB962C8B-B14F-4D97-AF65-F5344CB8AC3E}">
        <p14:creationId xmlns:p14="http://schemas.microsoft.com/office/powerpoint/2010/main" val="930559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rgbClr val="ECECEC"/>
        </a:solid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88AB9F61-2188-4200-AD37-61F0608C85E6}"/>
              </a:ext>
            </a:extLst>
          </p:cNvPr>
          <p:cNvSpPr txBox="1">
            <a:spLocks noGrp="1"/>
          </p:cNvSpPr>
          <p:nvPr>
            <p:ph type="pic" idx="4294967295"/>
          </p:nvPr>
        </p:nvSpPr>
        <p:spPr>
          <a:xfrm>
            <a:off x="0" y="0"/>
            <a:ext cx="12191996" cy="6858000"/>
          </a:xfrm>
          <a:solidFill>
            <a:srgbClr val="ECECEC"/>
          </a:solidFill>
        </p:spPr>
        <p:txBody>
          <a:bodyPr>
            <a:noAutofit/>
          </a:bodyPr>
          <a:lstStyle>
            <a:lvl1pPr>
              <a:defRPr lang="de-DE">
                <a:solidFill>
                  <a:srgbClr val="767676"/>
                </a:solidFill>
              </a:defRPr>
            </a:lvl1pPr>
          </a:lstStyle>
          <a:p>
            <a:pPr lvl="0"/>
            <a:r>
              <a:rPr lang="de-DE"/>
              <a:t>Insert Picture and send to back</a:t>
            </a:r>
          </a:p>
        </p:txBody>
      </p:sp>
    </p:spTree>
    <p:extLst>
      <p:ext uri="{BB962C8B-B14F-4D97-AF65-F5344CB8AC3E}">
        <p14:creationId xmlns:p14="http://schemas.microsoft.com/office/powerpoint/2010/main" val="692912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 name="Picture 2" descr="D:\My Work\Template\Icons\Social Media\LinkedIN.png">
            <a:hlinkClick r:id="rId2"/>
            <a:extLst>
              <a:ext uri="{FF2B5EF4-FFF2-40B4-BE49-F238E27FC236}">
                <a16:creationId xmlns:a16="http://schemas.microsoft.com/office/drawing/2014/main" id="{7229BAA6-36E9-4EA1-A80B-FA934884D461}"/>
              </a:ext>
            </a:extLst>
          </p:cNvPr>
          <p:cNvPicPr>
            <a:picLocks noChangeAspect="1"/>
          </p:cNvPicPr>
          <p:nvPr/>
        </p:nvPicPr>
        <p:blipFill>
          <a:blip r:embed="rId3"/>
          <a:srcRect/>
          <a:stretch>
            <a:fillRect/>
          </a:stretch>
        </p:blipFill>
        <p:spPr>
          <a:xfrm>
            <a:off x="810094" y="4968017"/>
            <a:ext cx="333198" cy="333198"/>
          </a:xfrm>
          <a:prstGeom prst="rect">
            <a:avLst/>
          </a:prstGeom>
          <a:noFill/>
          <a:ln cap="flat">
            <a:noFill/>
          </a:ln>
        </p:spPr>
      </p:pic>
      <p:pic>
        <p:nvPicPr>
          <p:cNvPr id="3" name="Picture 4" descr="D:\My Work\Template\Icons\Social Media\SlideShare.png">
            <a:hlinkClick r:id="rId4"/>
            <a:extLst>
              <a:ext uri="{FF2B5EF4-FFF2-40B4-BE49-F238E27FC236}">
                <a16:creationId xmlns:a16="http://schemas.microsoft.com/office/drawing/2014/main" id="{E5D0C166-A83A-4418-8E6E-3820C2979403}"/>
              </a:ext>
            </a:extLst>
          </p:cNvPr>
          <p:cNvPicPr>
            <a:picLocks noChangeAspect="1"/>
          </p:cNvPicPr>
          <p:nvPr/>
        </p:nvPicPr>
        <p:blipFill>
          <a:blip r:embed="rId5"/>
          <a:srcRect/>
          <a:stretch>
            <a:fillRect/>
          </a:stretch>
        </p:blipFill>
        <p:spPr>
          <a:xfrm>
            <a:off x="1193474" y="4968017"/>
            <a:ext cx="333198" cy="333198"/>
          </a:xfrm>
          <a:prstGeom prst="rect">
            <a:avLst/>
          </a:prstGeom>
          <a:noFill/>
          <a:ln cap="flat">
            <a:noFill/>
          </a:ln>
        </p:spPr>
      </p:pic>
      <p:pic>
        <p:nvPicPr>
          <p:cNvPr id="4" name="Picture 5" descr="D:\My Work\Template\Icons\Social Media\Twitter.png">
            <a:hlinkClick r:id="rId6"/>
            <a:extLst>
              <a:ext uri="{FF2B5EF4-FFF2-40B4-BE49-F238E27FC236}">
                <a16:creationId xmlns:a16="http://schemas.microsoft.com/office/drawing/2014/main" id="{CE01600E-0158-4E4F-BE4A-E18BD42D092D}"/>
              </a:ext>
            </a:extLst>
          </p:cNvPr>
          <p:cNvPicPr>
            <a:picLocks noChangeAspect="1"/>
          </p:cNvPicPr>
          <p:nvPr/>
        </p:nvPicPr>
        <p:blipFill>
          <a:blip r:embed="rId7"/>
          <a:srcRect/>
          <a:stretch>
            <a:fillRect/>
          </a:stretch>
        </p:blipFill>
        <p:spPr>
          <a:xfrm>
            <a:off x="1576855" y="4968017"/>
            <a:ext cx="333198" cy="333198"/>
          </a:xfrm>
          <a:prstGeom prst="rect">
            <a:avLst/>
          </a:prstGeom>
          <a:noFill/>
          <a:ln cap="flat">
            <a:noFill/>
          </a:ln>
        </p:spPr>
      </p:pic>
      <p:pic>
        <p:nvPicPr>
          <p:cNvPr id="5" name="Picture 6" descr="D:\My Work\Template\Icons\Social Media\YouTube.png">
            <a:hlinkClick r:id="rId8"/>
            <a:extLst>
              <a:ext uri="{FF2B5EF4-FFF2-40B4-BE49-F238E27FC236}">
                <a16:creationId xmlns:a16="http://schemas.microsoft.com/office/drawing/2014/main" id="{D331DB23-6A3B-4928-B899-26E36B2061CF}"/>
              </a:ext>
            </a:extLst>
          </p:cNvPr>
          <p:cNvPicPr>
            <a:picLocks noChangeAspect="1"/>
          </p:cNvPicPr>
          <p:nvPr/>
        </p:nvPicPr>
        <p:blipFill>
          <a:blip r:embed="rId9"/>
          <a:srcRect/>
          <a:stretch>
            <a:fillRect/>
          </a:stretch>
        </p:blipFill>
        <p:spPr>
          <a:xfrm>
            <a:off x="1960226" y="4968017"/>
            <a:ext cx="333198" cy="333198"/>
          </a:xfrm>
          <a:prstGeom prst="rect">
            <a:avLst/>
          </a:prstGeom>
          <a:noFill/>
          <a:ln cap="flat">
            <a:noFill/>
          </a:ln>
        </p:spPr>
      </p:pic>
      <p:pic>
        <p:nvPicPr>
          <p:cNvPr id="6" name="Picture 7" descr="D:\My Work\Template\Icons\Social Media\Facebook.png">
            <a:hlinkClick r:id="rId10"/>
            <a:extLst>
              <a:ext uri="{FF2B5EF4-FFF2-40B4-BE49-F238E27FC236}">
                <a16:creationId xmlns:a16="http://schemas.microsoft.com/office/drawing/2014/main" id="{1D4CA484-E680-43BE-8504-544BEFE9A1CB}"/>
              </a:ext>
            </a:extLst>
          </p:cNvPr>
          <p:cNvPicPr>
            <a:picLocks noChangeAspect="1"/>
          </p:cNvPicPr>
          <p:nvPr/>
        </p:nvPicPr>
        <p:blipFill>
          <a:blip r:embed="rId11"/>
          <a:srcRect/>
          <a:stretch>
            <a:fillRect/>
          </a:stretch>
        </p:blipFill>
        <p:spPr>
          <a:xfrm>
            <a:off x="426723" y="4968017"/>
            <a:ext cx="333198" cy="333198"/>
          </a:xfrm>
          <a:prstGeom prst="rect">
            <a:avLst/>
          </a:prstGeom>
          <a:noFill/>
          <a:ln cap="flat">
            <a:noFill/>
          </a:ln>
        </p:spPr>
      </p:pic>
      <p:sp>
        <p:nvSpPr>
          <p:cNvPr id="7" name="Rectangle 22">
            <a:extLst>
              <a:ext uri="{FF2B5EF4-FFF2-40B4-BE49-F238E27FC236}">
                <a16:creationId xmlns:a16="http://schemas.microsoft.com/office/drawing/2014/main" id="{ACF0BB38-210A-4847-B5B6-7CECD617B624}"/>
              </a:ext>
            </a:extLst>
          </p:cNvPr>
          <p:cNvSpPr/>
          <p:nvPr/>
        </p:nvSpPr>
        <p:spPr>
          <a:xfrm>
            <a:off x="426723" y="5810189"/>
            <a:ext cx="3293019" cy="400114"/>
          </a:xfrm>
          <a:prstGeom prst="rect">
            <a:avLst/>
          </a:prstGeom>
          <a:noFill/>
          <a:ln cap="flat">
            <a:noFill/>
            <a:prstDash val="solid"/>
          </a:ln>
        </p:spPr>
        <p:txBody>
          <a:bodyPr vert="horz" wrap="square" lIns="0" tIns="0" rIns="0" bIns="0" anchor="b"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This presentation contains information that may be privileged or confidential and is the property of the Capgemini Group.</a:t>
            </a: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Copyright © 2021 Capgemini. All rights reserved.</a:t>
            </a:r>
          </a:p>
        </p:txBody>
      </p:sp>
      <p:pic>
        <p:nvPicPr>
          <p:cNvPr id="8" name="Image 27">
            <a:extLst>
              <a:ext uri="{FF2B5EF4-FFF2-40B4-BE49-F238E27FC236}">
                <a16:creationId xmlns:a16="http://schemas.microsoft.com/office/drawing/2014/main" id="{328D95BD-3CC1-40EF-AF23-749409CC6F69}"/>
              </a:ext>
            </a:extLst>
          </p:cNvPr>
          <p:cNvPicPr>
            <a:picLocks noChangeAspect="1"/>
          </p:cNvPicPr>
          <p:nvPr/>
        </p:nvPicPr>
        <p:blipFill>
          <a:blip r:embed="rId12"/>
          <a:stretch>
            <a:fillRect/>
          </a:stretch>
        </p:blipFill>
        <p:spPr>
          <a:xfrm rot="12608383" flipH="1">
            <a:off x="3661093" y="-1184332"/>
            <a:ext cx="10604296" cy="7497659"/>
          </a:xfrm>
          <a:prstGeom prst="rect">
            <a:avLst/>
          </a:prstGeom>
          <a:noFill/>
          <a:ln cap="flat">
            <a:noFill/>
          </a:ln>
        </p:spPr>
      </p:pic>
      <p:sp>
        <p:nvSpPr>
          <p:cNvPr id="9" name="Rectangle 13">
            <a:extLst>
              <a:ext uri="{FF2B5EF4-FFF2-40B4-BE49-F238E27FC236}">
                <a16:creationId xmlns:a16="http://schemas.microsoft.com/office/drawing/2014/main" id="{CB3E3998-F3D1-44DA-A3CA-9B8730E83509}"/>
              </a:ext>
            </a:extLst>
          </p:cNvPr>
          <p:cNvSpPr/>
          <p:nvPr/>
        </p:nvSpPr>
        <p:spPr>
          <a:xfrm>
            <a:off x="6536186" y="3318394"/>
            <a:ext cx="4638211" cy="1493626"/>
          </a:xfrm>
          <a:prstGeom prst="rect">
            <a:avLst/>
          </a:prstGeom>
          <a:noFill/>
          <a:ln cap="flat">
            <a:noFill/>
            <a:prstDash val="solid"/>
          </a:ln>
        </p:spPr>
        <p:txBody>
          <a:bodyPr vert="horz" wrap="square" lIns="0" tIns="0" rIns="0" bIns="0" anchor="t" anchorCtr="0" compatLnSpc="1">
            <a:no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b="0" i="0" u="none" strike="noStrike" kern="1200" cap="none" spc="0" baseline="0">
              <a:solidFill>
                <a:srgbClr val="FFFFFF"/>
              </a:solidFill>
              <a:uFillTx/>
              <a:latin typeface="Ubuntu" pitchFamily="34"/>
            </a:endParaRPr>
          </a:p>
        </p:txBody>
      </p:sp>
      <p:sp>
        <p:nvSpPr>
          <p:cNvPr id="10" name="Rectangle 14">
            <a:extLst>
              <a:ext uri="{FF2B5EF4-FFF2-40B4-BE49-F238E27FC236}">
                <a16:creationId xmlns:a16="http://schemas.microsoft.com/office/drawing/2014/main" id="{CCF1A889-A794-45A8-B15B-8C1C6535E3B9}"/>
              </a:ext>
            </a:extLst>
          </p:cNvPr>
          <p:cNvSpPr/>
          <p:nvPr/>
        </p:nvSpPr>
        <p:spPr>
          <a:xfrm>
            <a:off x="6536186" y="2939128"/>
            <a:ext cx="2219962" cy="229614"/>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ts val="2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Ubuntu" pitchFamily="34"/>
              </a:rPr>
              <a:t>About Capgemini</a:t>
            </a:r>
          </a:p>
        </p:txBody>
      </p:sp>
      <p:sp>
        <p:nvSpPr>
          <p:cNvPr id="11" name="Rectangle 15">
            <a:extLst>
              <a:ext uri="{FF2B5EF4-FFF2-40B4-BE49-F238E27FC236}">
                <a16:creationId xmlns:a16="http://schemas.microsoft.com/office/drawing/2014/main" id="{06C98657-E3CD-4F28-83ED-96E3865BC02A}"/>
              </a:ext>
            </a:extLst>
          </p:cNvPr>
          <p:cNvSpPr/>
          <p:nvPr/>
        </p:nvSpPr>
        <p:spPr>
          <a:xfrm>
            <a:off x="6536186" y="4893914"/>
            <a:ext cx="4345173" cy="407292"/>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Get the Future You Want </a:t>
            </a:r>
            <a:r>
              <a:rPr lang="en-US" sz="900" b="0" i="0" u="none" strike="noStrike" kern="1200" cap="none" spc="0" baseline="0">
                <a:solidFill>
                  <a:srgbClr val="FFFFFF"/>
                </a:solidFill>
                <a:uFillTx/>
                <a:latin typeface="Ubuntu" pitchFamily="34"/>
              </a:rPr>
              <a:t>|</a:t>
            </a:r>
            <a:r>
              <a:rPr lang="en-GB" sz="900" b="0" i="0" u="none" strike="noStrike" kern="1200" cap="none" spc="0" baseline="0">
                <a:solidFill>
                  <a:srgbClr val="FFFFFF"/>
                </a:solidFill>
                <a:uFillTx/>
                <a:latin typeface="Ubuntu" pitchFamily="34"/>
              </a:rPr>
              <a:t> </a:t>
            </a:r>
            <a:r>
              <a:rPr lang="en-US" sz="1050" b="0" i="0" u="none" strike="noStrike" kern="1200" cap="none" spc="0" baseline="0">
                <a:solidFill>
                  <a:srgbClr val="12ABDB"/>
                </a:solidFill>
                <a:uFillTx/>
                <a:latin typeface="Ubuntu" pitchFamily="34"/>
              </a:rPr>
              <a:t>www.capgemini.com</a:t>
            </a:r>
          </a:p>
        </p:txBody>
      </p:sp>
      <p:pic>
        <p:nvPicPr>
          <p:cNvPr id="12" name="Image 12" descr="Une image contenant texte&#10;&#10;Description générée automatiquement">
            <a:extLst>
              <a:ext uri="{FF2B5EF4-FFF2-40B4-BE49-F238E27FC236}">
                <a16:creationId xmlns:a16="http://schemas.microsoft.com/office/drawing/2014/main" id="{CDDD8462-C2DD-496A-BEBC-8FF5B5FDD3DF}"/>
              </a:ext>
            </a:extLst>
          </p:cNvPr>
          <p:cNvPicPr>
            <a:picLocks noChangeAspect="1"/>
          </p:cNvPicPr>
          <p:nvPr/>
        </p:nvPicPr>
        <p:blipFill>
          <a:blip r:embed="rId13"/>
          <a:stretch>
            <a:fillRect/>
          </a:stretch>
        </p:blipFill>
        <p:spPr>
          <a:xfrm>
            <a:off x="14666" y="622130"/>
            <a:ext cx="3024003" cy="1226173"/>
          </a:xfrm>
          <a:prstGeom prst="rect">
            <a:avLst/>
          </a:prstGeom>
          <a:noFill/>
          <a:ln cap="flat">
            <a:noFill/>
          </a:ln>
        </p:spPr>
      </p:pic>
    </p:spTree>
    <p:extLst>
      <p:ext uri="{BB962C8B-B14F-4D97-AF65-F5344CB8AC3E}">
        <p14:creationId xmlns:p14="http://schemas.microsoft.com/office/powerpoint/2010/main" val="217045523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rgbClr val="272936"/>
        </a:solidFill>
        <a:effectLst/>
      </p:bgPr>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2B8F2314-E967-4FD2-ADF9-1E00435FC95C}"/>
              </a:ext>
            </a:extLst>
          </p:cNvPr>
          <p:cNvSpPr txBox="1">
            <a:spLocks noGrp="1"/>
          </p:cNvSpPr>
          <p:nvPr>
            <p:ph type="pic" idx="4294967295"/>
          </p:nvPr>
        </p:nvSpPr>
        <p:spPr>
          <a:xfrm>
            <a:off x="5303840" y="0"/>
            <a:ext cx="6888166" cy="6858000"/>
          </a:xfrm>
          <a:solidFill>
            <a:srgbClr val="D4D4D4"/>
          </a:solidFill>
        </p:spPr>
        <p:txBody>
          <a:bodyPr/>
          <a:lstStyle>
            <a:lvl1pPr>
              <a:defRPr lang="de-DE">
                <a:solidFill>
                  <a:srgbClr val="7F7F7F"/>
                </a:solidFill>
              </a:defRPr>
            </a:lvl1pPr>
          </a:lstStyle>
          <a:p>
            <a:pPr lvl="0"/>
            <a:r>
              <a:rPr lang="de-DE"/>
              <a:t>Insert Picture and send to back</a:t>
            </a:r>
          </a:p>
        </p:txBody>
      </p:sp>
      <p:sp>
        <p:nvSpPr>
          <p:cNvPr id="3" name="Subtitle">
            <a:extLst>
              <a:ext uri="{FF2B5EF4-FFF2-40B4-BE49-F238E27FC236}">
                <a16:creationId xmlns:a16="http://schemas.microsoft.com/office/drawing/2014/main" id="{646C1C9B-48FF-4125-8B29-DBF465E45CD5}"/>
              </a:ext>
            </a:extLst>
          </p:cNvPr>
          <p:cNvSpPr txBox="1">
            <a:spLocks noGrp="1"/>
          </p:cNvSpPr>
          <p:nvPr>
            <p:ph type="subTitle" idx="4294967295"/>
          </p:nvPr>
        </p:nvSpPr>
        <p:spPr>
          <a:xfrm>
            <a:off x="404814" y="4561383"/>
            <a:ext cx="11386136" cy="307777"/>
          </a:xfrm>
        </p:spPr>
        <p:txBody>
          <a:bodyPr lIns="35999" rIns="35999">
            <a:spAutoFit/>
          </a:bodyPr>
          <a:lstStyle>
            <a:lvl1pPr>
              <a:defRPr>
                <a:solidFill>
                  <a:srgbClr val="FFFFFF"/>
                </a:solidFill>
              </a:defRPr>
            </a:lvl1pPr>
          </a:lstStyle>
          <a:p>
            <a:pPr lvl="0"/>
            <a:r>
              <a:rPr lang="fr-FR"/>
              <a:t>Modifiez le style des sous-titres du masque</a:t>
            </a:r>
            <a:endParaRPr lang="en-GB"/>
          </a:p>
        </p:txBody>
      </p:sp>
      <p:sp>
        <p:nvSpPr>
          <p:cNvPr id="4" name="Title">
            <a:extLst>
              <a:ext uri="{FF2B5EF4-FFF2-40B4-BE49-F238E27FC236}">
                <a16:creationId xmlns:a16="http://schemas.microsoft.com/office/drawing/2014/main" id="{49924699-319B-41E2-A10F-6A75C033EEAF}"/>
              </a:ext>
            </a:extLst>
          </p:cNvPr>
          <p:cNvSpPr txBox="1">
            <a:spLocks noGrp="1"/>
          </p:cNvSpPr>
          <p:nvPr>
            <p:ph type="title"/>
          </p:nvPr>
        </p:nvSpPr>
        <p:spPr>
          <a:xfrm>
            <a:off x="404814" y="2293132"/>
            <a:ext cx="11386136" cy="2215993"/>
          </a:xfrm>
        </p:spPr>
        <p:txBody>
          <a:bodyPr lIns="35999" rIns="35999">
            <a:spAutoFit/>
          </a:bodyPr>
          <a:lstStyle>
            <a:lvl1pPr>
              <a:defRPr sz="8000" b="1">
                <a:solidFill>
                  <a:srgbClr val="FFFFFF"/>
                </a:solidFill>
                <a:latin typeface="Ubuntu" pitchFamily="34"/>
              </a:defRPr>
            </a:lvl1pPr>
          </a:lstStyle>
          <a:p>
            <a:pPr lvl="0"/>
            <a:r>
              <a:rPr lang="fr-FR"/>
              <a:t>Modifiez le style du titre</a:t>
            </a:r>
            <a:endParaRPr lang="en-GB"/>
          </a:p>
        </p:txBody>
      </p:sp>
      <p:pic>
        <p:nvPicPr>
          <p:cNvPr id="5" name="Image 6" descr="Une image contenant texte&#10;&#10;Description générée automatiquement">
            <a:extLst>
              <a:ext uri="{FF2B5EF4-FFF2-40B4-BE49-F238E27FC236}">
                <a16:creationId xmlns:a16="http://schemas.microsoft.com/office/drawing/2014/main" id="{527346E1-E954-48BD-B20B-E2C66B35D89F}"/>
              </a:ext>
            </a:extLst>
          </p:cNvPr>
          <p:cNvPicPr>
            <a:picLocks noChangeAspect="1"/>
          </p:cNvPicPr>
          <p:nvPr/>
        </p:nvPicPr>
        <p:blipFill>
          <a:blip r:embed="rId2"/>
          <a:stretch>
            <a:fillRect/>
          </a:stretch>
        </p:blipFill>
        <p:spPr>
          <a:xfrm>
            <a:off x="98407" y="260649"/>
            <a:ext cx="3024003" cy="1226173"/>
          </a:xfrm>
          <a:prstGeom prst="rect">
            <a:avLst/>
          </a:prstGeom>
          <a:noFill/>
          <a:ln cap="flat">
            <a:noFill/>
          </a:ln>
        </p:spPr>
      </p:pic>
    </p:spTree>
    <p:extLst>
      <p:ext uri="{BB962C8B-B14F-4D97-AF65-F5344CB8AC3E}">
        <p14:creationId xmlns:p14="http://schemas.microsoft.com/office/powerpoint/2010/main" val="3102835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 name="Image 15">
            <a:extLst>
              <a:ext uri="{FF2B5EF4-FFF2-40B4-BE49-F238E27FC236}">
                <a16:creationId xmlns:a16="http://schemas.microsoft.com/office/drawing/2014/main" id="{1B0C10BB-004B-487E-963B-B663A674A3DB}"/>
              </a:ext>
            </a:extLst>
          </p:cNvPr>
          <p:cNvPicPr>
            <a:picLocks noChangeAspect="1"/>
          </p:cNvPicPr>
          <p:nvPr/>
        </p:nvPicPr>
        <p:blipFill>
          <a:blip r:embed="rId2"/>
          <a:stretch>
            <a:fillRect/>
          </a:stretch>
        </p:blipFill>
        <p:spPr>
          <a:xfrm>
            <a:off x="432209" y="1295403"/>
            <a:ext cx="9702387" cy="6043287"/>
          </a:xfrm>
          <a:prstGeom prst="rect">
            <a:avLst/>
          </a:prstGeom>
          <a:noFill/>
          <a:ln cap="flat">
            <a:noFill/>
          </a:ln>
        </p:spPr>
      </p:pic>
      <p:sp>
        <p:nvSpPr>
          <p:cNvPr id="3" name="Rectangle 56">
            <a:extLst>
              <a:ext uri="{FF2B5EF4-FFF2-40B4-BE49-F238E27FC236}">
                <a16:creationId xmlns:a16="http://schemas.microsoft.com/office/drawing/2014/main" id="{2E23A1AB-891D-41B6-8901-CF813FD107D5}"/>
              </a:ext>
            </a:extLst>
          </p:cNvPr>
          <p:cNvSpPr/>
          <p:nvPr/>
        </p:nvSpPr>
        <p:spPr>
          <a:xfrm>
            <a:off x="426723" y="5840236"/>
            <a:ext cx="3221010" cy="400114"/>
          </a:xfrm>
          <a:prstGeom prst="rect">
            <a:avLst/>
          </a:prstGeom>
          <a:noFill/>
          <a:ln cap="flat">
            <a:noFill/>
            <a:prstDash val="solid"/>
          </a:ln>
        </p:spPr>
        <p:txBody>
          <a:bodyPr vert="horz" wrap="square" lIns="0" tIns="0" rIns="0" bIns="0" anchor="b"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This presentation contains information that may be privileged or confidential and is the property of the Capgemini Group.</a:t>
            </a: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Copyright © 2021 Capgemini. All rights reserved.</a:t>
            </a:r>
          </a:p>
        </p:txBody>
      </p:sp>
      <p:pic>
        <p:nvPicPr>
          <p:cNvPr id="4" name="Picture 2" descr="D:\My Work\Template\Icons\Social Media\LinkedIN.png">
            <a:hlinkClick r:id="rId3"/>
            <a:extLst>
              <a:ext uri="{FF2B5EF4-FFF2-40B4-BE49-F238E27FC236}">
                <a16:creationId xmlns:a16="http://schemas.microsoft.com/office/drawing/2014/main" id="{4B5B05B7-ABE7-4E29-AFE4-0B7802A2B3FA}"/>
              </a:ext>
            </a:extLst>
          </p:cNvPr>
          <p:cNvPicPr>
            <a:picLocks noChangeAspect="1"/>
          </p:cNvPicPr>
          <p:nvPr/>
        </p:nvPicPr>
        <p:blipFill>
          <a:blip r:embed="rId4"/>
          <a:srcRect/>
          <a:stretch>
            <a:fillRect/>
          </a:stretch>
        </p:blipFill>
        <p:spPr>
          <a:xfrm>
            <a:off x="810094" y="5328053"/>
            <a:ext cx="333198" cy="333198"/>
          </a:xfrm>
          <a:prstGeom prst="rect">
            <a:avLst/>
          </a:prstGeom>
          <a:noFill/>
          <a:ln cap="flat">
            <a:noFill/>
          </a:ln>
        </p:spPr>
      </p:pic>
      <p:pic>
        <p:nvPicPr>
          <p:cNvPr id="5" name="Picture 4" descr="D:\My Work\Template\Icons\Social Media\SlideShare.png">
            <a:hlinkClick r:id="rId5"/>
            <a:extLst>
              <a:ext uri="{FF2B5EF4-FFF2-40B4-BE49-F238E27FC236}">
                <a16:creationId xmlns:a16="http://schemas.microsoft.com/office/drawing/2014/main" id="{4B9D5290-A28F-4B80-921B-D09F5B274587}"/>
              </a:ext>
            </a:extLst>
          </p:cNvPr>
          <p:cNvPicPr>
            <a:picLocks noChangeAspect="1"/>
          </p:cNvPicPr>
          <p:nvPr/>
        </p:nvPicPr>
        <p:blipFill>
          <a:blip r:embed="rId6"/>
          <a:srcRect/>
          <a:stretch>
            <a:fillRect/>
          </a:stretch>
        </p:blipFill>
        <p:spPr>
          <a:xfrm>
            <a:off x="1193474" y="5328053"/>
            <a:ext cx="333198" cy="333198"/>
          </a:xfrm>
          <a:prstGeom prst="rect">
            <a:avLst/>
          </a:prstGeom>
          <a:noFill/>
          <a:ln cap="flat">
            <a:noFill/>
          </a:ln>
        </p:spPr>
      </p:pic>
      <p:pic>
        <p:nvPicPr>
          <p:cNvPr id="6" name="Picture 5" descr="D:\My Work\Template\Icons\Social Media\Twitter.png">
            <a:hlinkClick r:id="rId7"/>
            <a:extLst>
              <a:ext uri="{FF2B5EF4-FFF2-40B4-BE49-F238E27FC236}">
                <a16:creationId xmlns:a16="http://schemas.microsoft.com/office/drawing/2014/main" id="{A448F35A-C745-4453-8D9E-390313AE07C7}"/>
              </a:ext>
            </a:extLst>
          </p:cNvPr>
          <p:cNvPicPr>
            <a:picLocks noChangeAspect="1"/>
          </p:cNvPicPr>
          <p:nvPr/>
        </p:nvPicPr>
        <p:blipFill>
          <a:blip r:embed="rId8"/>
          <a:srcRect/>
          <a:stretch>
            <a:fillRect/>
          </a:stretch>
        </p:blipFill>
        <p:spPr>
          <a:xfrm>
            <a:off x="1576855" y="5328053"/>
            <a:ext cx="333198" cy="333198"/>
          </a:xfrm>
          <a:prstGeom prst="rect">
            <a:avLst/>
          </a:prstGeom>
          <a:noFill/>
          <a:ln cap="flat">
            <a:noFill/>
          </a:ln>
        </p:spPr>
      </p:pic>
      <p:pic>
        <p:nvPicPr>
          <p:cNvPr id="7" name="Picture 6" descr="D:\My Work\Template\Icons\Social Media\YouTube.png">
            <a:hlinkClick r:id="rId9"/>
            <a:extLst>
              <a:ext uri="{FF2B5EF4-FFF2-40B4-BE49-F238E27FC236}">
                <a16:creationId xmlns:a16="http://schemas.microsoft.com/office/drawing/2014/main" id="{47EC2FA3-E8A0-470F-818D-A4CE3F094A1D}"/>
              </a:ext>
            </a:extLst>
          </p:cNvPr>
          <p:cNvPicPr>
            <a:picLocks noChangeAspect="1"/>
          </p:cNvPicPr>
          <p:nvPr/>
        </p:nvPicPr>
        <p:blipFill>
          <a:blip r:embed="rId10"/>
          <a:srcRect/>
          <a:stretch>
            <a:fillRect/>
          </a:stretch>
        </p:blipFill>
        <p:spPr>
          <a:xfrm>
            <a:off x="1960226" y="5328053"/>
            <a:ext cx="333198" cy="333198"/>
          </a:xfrm>
          <a:prstGeom prst="rect">
            <a:avLst/>
          </a:prstGeom>
          <a:noFill/>
          <a:ln cap="flat">
            <a:noFill/>
          </a:ln>
        </p:spPr>
      </p:pic>
      <p:pic>
        <p:nvPicPr>
          <p:cNvPr id="8" name="Picture 7" descr="D:\My Work\Template\Icons\Social Media\Facebook.png">
            <a:hlinkClick r:id="rId11"/>
            <a:extLst>
              <a:ext uri="{FF2B5EF4-FFF2-40B4-BE49-F238E27FC236}">
                <a16:creationId xmlns:a16="http://schemas.microsoft.com/office/drawing/2014/main" id="{4B9E0C82-2512-499D-8390-1D65B3C0C2D3}"/>
              </a:ext>
            </a:extLst>
          </p:cNvPr>
          <p:cNvPicPr>
            <a:picLocks noChangeAspect="1"/>
          </p:cNvPicPr>
          <p:nvPr/>
        </p:nvPicPr>
        <p:blipFill>
          <a:blip r:embed="rId12"/>
          <a:srcRect/>
          <a:stretch>
            <a:fillRect/>
          </a:stretch>
        </p:blipFill>
        <p:spPr>
          <a:xfrm>
            <a:off x="426723" y="5328053"/>
            <a:ext cx="333198" cy="333198"/>
          </a:xfrm>
          <a:prstGeom prst="rect">
            <a:avLst/>
          </a:prstGeom>
          <a:noFill/>
          <a:ln cap="flat">
            <a:noFill/>
          </a:ln>
        </p:spPr>
      </p:pic>
      <p:sp>
        <p:nvSpPr>
          <p:cNvPr id="9" name="Rectangle 35">
            <a:extLst>
              <a:ext uri="{FF2B5EF4-FFF2-40B4-BE49-F238E27FC236}">
                <a16:creationId xmlns:a16="http://schemas.microsoft.com/office/drawing/2014/main" id="{0A3A373F-1E3B-4737-BF68-75DA9596EDAA}"/>
              </a:ext>
            </a:extLst>
          </p:cNvPr>
          <p:cNvSpPr/>
          <p:nvPr/>
        </p:nvSpPr>
        <p:spPr>
          <a:xfrm>
            <a:off x="426521" y="1447577"/>
            <a:ext cx="4962960" cy="1307463"/>
          </a:xfrm>
          <a:prstGeom prst="rect">
            <a:avLst/>
          </a:prstGeom>
          <a:noFill/>
          <a:ln cap="flat">
            <a:noFill/>
            <a:prstDash val="solid"/>
          </a:ln>
        </p:spPr>
        <p:txBody>
          <a:bodyPr vert="horz" wrap="square" lIns="0" tIns="0" rIns="0" bIns="0" anchor="t" anchorCtr="0" compatLnSpc="1">
            <a:no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b="0" i="0" u="none" strike="noStrike" kern="1200" cap="none" spc="0" baseline="0">
              <a:solidFill>
                <a:srgbClr val="FFFFFF"/>
              </a:solidFill>
              <a:uFillTx/>
              <a:latin typeface="Ubuntu" pitchFamily="34"/>
            </a:endParaRPr>
          </a:p>
        </p:txBody>
      </p:sp>
      <p:sp>
        <p:nvSpPr>
          <p:cNvPr id="10" name="Rectangle 47">
            <a:extLst>
              <a:ext uri="{FF2B5EF4-FFF2-40B4-BE49-F238E27FC236}">
                <a16:creationId xmlns:a16="http://schemas.microsoft.com/office/drawing/2014/main" id="{2F1F3945-4F04-4105-87C9-D13E25BAB9A2}"/>
              </a:ext>
            </a:extLst>
          </p:cNvPr>
          <p:cNvSpPr/>
          <p:nvPr/>
        </p:nvSpPr>
        <p:spPr>
          <a:xfrm>
            <a:off x="426521" y="1073999"/>
            <a:ext cx="2219962" cy="229614"/>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ts val="2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Ubuntu" pitchFamily="34"/>
              </a:rPr>
              <a:t>About Capgemini</a:t>
            </a:r>
          </a:p>
        </p:txBody>
      </p:sp>
      <p:sp>
        <p:nvSpPr>
          <p:cNvPr id="11" name="Rectangle 59">
            <a:extLst>
              <a:ext uri="{FF2B5EF4-FFF2-40B4-BE49-F238E27FC236}">
                <a16:creationId xmlns:a16="http://schemas.microsoft.com/office/drawing/2014/main" id="{30671CEB-AC08-44B2-876A-B7E79775D620}"/>
              </a:ext>
            </a:extLst>
          </p:cNvPr>
          <p:cNvSpPr/>
          <p:nvPr/>
        </p:nvSpPr>
        <p:spPr>
          <a:xfrm>
            <a:off x="6324603" y="1111151"/>
            <a:ext cx="2240279" cy="1031050"/>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sp>
        <p:nvSpPr>
          <p:cNvPr id="12" name="Rectangle 60">
            <a:extLst>
              <a:ext uri="{FF2B5EF4-FFF2-40B4-BE49-F238E27FC236}">
                <a16:creationId xmlns:a16="http://schemas.microsoft.com/office/drawing/2014/main" id="{46BE639C-647A-48FA-88F4-4658833DB5C6}"/>
              </a:ext>
            </a:extLst>
          </p:cNvPr>
          <p:cNvSpPr/>
          <p:nvPr/>
        </p:nvSpPr>
        <p:spPr>
          <a:xfrm>
            <a:off x="9499994" y="1111151"/>
            <a:ext cx="2240279" cy="1031050"/>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sp>
        <p:nvSpPr>
          <p:cNvPr id="13" name="Rectangle 61">
            <a:extLst>
              <a:ext uri="{FF2B5EF4-FFF2-40B4-BE49-F238E27FC236}">
                <a16:creationId xmlns:a16="http://schemas.microsoft.com/office/drawing/2014/main" id="{6C83B44A-C41E-4F29-8350-D31D0829E114}"/>
              </a:ext>
            </a:extLst>
          </p:cNvPr>
          <p:cNvSpPr/>
          <p:nvPr/>
        </p:nvSpPr>
        <p:spPr>
          <a:xfrm>
            <a:off x="6324603" y="2397949"/>
            <a:ext cx="2240279" cy="1031050"/>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sp>
        <p:nvSpPr>
          <p:cNvPr id="14" name="Rectangle 62">
            <a:extLst>
              <a:ext uri="{FF2B5EF4-FFF2-40B4-BE49-F238E27FC236}">
                <a16:creationId xmlns:a16="http://schemas.microsoft.com/office/drawing/2014/main" id="{45E06A62-EF4E-49FD-8D9F-775C89A32430}"/>
              </a:ext>
            </a:extLst>
          </p:cNvPr>
          <p:cNvSpPr/>
          <p:nvPr/>
        </p:nvSpPr>
        <p:spPr>
          <a:xfrm>
            <a:off x="9499994" y="2397949"/>
            <a:ext cx="2240279" cy="1031050"/>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cxnSp>
        <p:nvCxnSpPr>
          <p:cNvPr id="15" name="Straight Connector 63">
            <a:extLst>
              <a:ext uri="{FF2B5EF4-FFF2-40B4-BE49-F238E27FC236}">
                <a16:creationId xmlns:a16="http://schemas.microsoft.com/office/drawing/2014/main" id="{4BC95CC7-7203-4C4C-8E18-13E18A5635BD}"/>
              </a:ext>
            </a:extLst>
          </p:cNvPr>
          <p:cNvCxnSpPr/>
          <p:nvPr/>
        </p:nvCxnSpPr>
        <p:spPr>
          <a:xfrm flipV="1">
            <a:off x="6096003" y="1113931"/>
            <a:ext cx="0" cy="2276755"/>
          </a:xfrm>
          <a:prstGeom prst="straightConnector1">
            <a:avLst/>
          </a:prstGeom>
          <a:noFill/>
          <a:ln w="6345" cap="flat">
            <a:solidFill>
              <a:srgbClr val="B1B1B1"/>
            </a:solidFill>
            <a:prstDash val="solid"/>
            <a:miter/>
          </a:ln>
        </p:spPr>
      </p:cxnSp>
      <p:sp>
        <p:nvSpPr>
          <p:cNvPr id="16" name="Rectangle 17">
            <a:extLst>
              <a:ext uri="{FF2B5EF4-FFF2-40B4-BE49-F238E27FC236}">
                <a16:creationId xmlns:a16="http://schemas.microsoft.com/office/drawing/2014/main" id="{04455F12-E9F9-4B17-AED8-541321921746}"/>
              </a:ext>
            </a:extLst>
          </p:cNvPr>
          <p:cNvSpPr/>
          <p:nvPr/>
        </p:nvSpPr>
        <p:spPr>
          <a:xfrm>
            <a:off x="426521" y="2805114"/>
            <a:ext cx="4345173" cy="407292"/>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Get the Future You Want </a:t>
            </a:r>
            <a:r>
              <a:rPr lang="en-US" sz="900" b="0" i="0" u="none" strike="noStrike" kern="1200" cap="none" spc="0" baseline="0">
                <a:solidFill>
                  <a:srgbClr val="FFFFFF"/>
                </a:solidFill>
                <a:uFillTx/>
                <a:latin typeface="Ubuntu" pitchFamily="34"/>
              </a:rPr>
              <a:t>|</a:t>
            </a:r>
            <a:r>
              <a:rPr lang="en-GB" sz="900" b="0" i="0" u="none" strike="noStrike" kern="1200" cap="none" spc="0" baseline="0">
                <a:solidFill>
                  <a:srgbClr val="FFFFFF"/>
                </a:solidFill>
                <a:uFillTx/>
                <a:latin typeface="Ubuntu" pitchFamily="34"/>
              </a:rPr>
              <a:t> </a:t>
            </a:r>
            <a:r>
              <a:rPr lang="en-US" sz="1050" b="0" i="0" u="none" strike="noStrike" kern="1200" cap="none" spc="0" baseline="0">
                <a:solidFill>
                  <a:srgbClr val="12ABDB"/>
                </a:solidFill>
                <a:uFillTx/>
                <a:latin typeface="Ubuntu" pitchFamily="34"/>
              </a:rPr>
              <a:t>www.capgemini.com</a:t>
            </a:r>
          </a:p>
        </p:txBody>
      </p:sp>
      <p:pic>
        <p:nvPicPr>
          <p:cNvPr id="17" name="Image 23" descr="Une image contenant texte&#10;&#10;Description générée automatiquement">
            <a:extLst>
              <a:ext uri="{FF2B5EF4-FFF2-40B4-BE49-F238E27FC236}">
                <a16:creationId xmlns:a16="http://schemas.microsoft.com/office/drawing/2014/main" id="{FE840442-DDDC-401A-A922-CCFF70FAF0E4}"/>
              </a:ext>
            </a:extLst>
          </p:cNvPr>
          <p:cNvPicPr>
            <a:picLocks noChangeAspect="1"/>
          </p:cNvPicPr>
          <p:nvPr/>
        </p:nvPicPr>
        <p:blipFill>
          <a:blip r:embed="rId13"/>
          <a:stretch>
            <a:fillRect/>
          </a:stretch>
        </p:blipFill>
        <p:spPr>
          <a:xfrm>
            <a:off x="8765365" y="5376781"/>
            <a:ext cx="3024003" cy="1226173"/>
          </a:xfrm>
          <a:prstGeom prst="rect">
            <a:avLst/>
          </a:prstGeom>
          <a:noFill/>
          <a:ln cap="flat">
            <a:noFill/>
          </a:ln>
        </p:spPr>
      </p:pic>
    </p:spTree>
    <p:extLst>
      <p:ext uri="{BB962C8B-B14F-4D97-AF65-F5344CB8AC3E}">
        <p14:creationId xmlns:p14="http://schemas.microsoft.com/office/powerpoint/2010/main" val="1702470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 name="Image 2" descr="Une image contenant texte&#10;&#10;Description générée automatiquement">
            <a:extLst>
              <a:ext uri="{FF2B5EF4-FFF2-40B4-BE49-F238E27FC236}">
                <a16:creationId xmlns:a16="http://schemas.microsoft.com/office/drawing/2014/main" id="{F1DC909E-9B7B-4ABB-8427-BEA93C4E8782}"/>
              </a:ext>
            </a:extLst>
          </p:cNvPr>
          <p:cNvPicPr>
            <a:picLocks noChangeAspect="1"/>
          </p:cNvPicPr>
          <p:nvPr/>
        </p:nvPicPr>
        <p:blipFill>
          <a:blip r:embed="rId2"/>
          <a:stretch>
            <a:fillRect/>
          </a:stretch>
        </p:blipFill>
        <p:spPr>
          <a:xfrm>
            <a:off x="14666" y="622130"/>
            <a:ext cx="3024003" cy="1226173"/>
          </a:xfrm>
          <a:prstGeom prst="rect">
            <a:avLst/>
          </a:prstGeom>
          <a:noFill/>
          <a:ln cap="flat">
            <a:noFill/>
          </a:ln>
        </p:spPr>
      </p:pic>
    </p:spTree>
    <p:extLst>
      <p:ext uri="{BB962C8B-B14F-4D97-AF65-F5344CB8AC3E}">
        <p14:creationId xmlns:p14="http://schemas.microsoft.com/office/powerpoint/2010/main" val="20827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subtitle and content ">
    <p:spTree>
      <p:nvGrpSpPr>
        <p:cNvPr id="1" name=""/>
        <p:cNvGrpSpPr/>
        <p:nvPr/>
      </p:nvGrpSpPr>
      <p:grpSpPr>
        <a:xfrm>
          <a:off x="0" y="0"/>
          <a:ext cx="0" cy="0"/>
          <a:chOff x="0" y="0"/>
          <a:chExt cx="0" cy="0"/>
        </a:xfrm>
      </p:grpSpPr>
      <p:sp>
        <p:nvSpPr>
          <p:cNvPr id="2" name="Google Shape;130;p37">
            <a:extLst>
              <a:ext uri="{FF2B5EF4-FFF2-40B4-BE49-F238E27FC236}">
                <a16:creationId xmlns:a16="http://schemas.microsoft.com/office/drawing/2014/main" id="{6AEB0E70-3DE0-424C-BD22-12008AA3C337}"/>
              </a:ext>
            </a:extLst>
          </p:cNvPr>
          <p:cNvSpPr txBox="1">
            <a:spLocks noGrp="1"/>
          </p:cNvSpPr>
          <p:nvPr>
            <p:ph type="title"/>
          </p:nvPr>
        </p:nvSpPr>
        <p:spPr>
          <a:xfrm>
            <a:off x="227347" y="0"/>
            <a:ext cx="11125239" cy="1104896"/>
          </a:xfrm>
        </p:spPr>
        <p:txBody>
          <a:bodyPr anchor="ctr"/>
          <a:lstStyle>
            <a:lvl1pPr>
              <a:defRPr lang="en-US"/>
            </a:lvl1pPr>
          </a:lstStyle>
          <a:p>
            <a:pPr lvl="0"/>
            <a:endParaRPr lang="en-US"/>
          </a:p>
        </p:txBody>
      </p:sp>
      <p:sp>
        <p:nvSpPr>
          <p:cNvPr id="3" name="Google Shape;131;p37">
            <a:extLst>
              <a:ext uri="{FF2B5EF4-FFF2-40B4-BE49-F238E27FC236}">
                <a16:creationId xmlns:a16="http://schemas.microsoft.com/office/drawing/2014/main" id="{AA0D0755-2307-4864-A981-97847ABB0423}"/>
              </a:ext>
            </a:extLst>
          </p:cNvPr>
          <p:cNvSpPr txBox="1">
            <a:spLocks noGrp="1"/>
          </p:cNvSpPr>
          <p:nvPr>
            <p:ph type="body" idx="4294967295"/>
          </p:nvPr>
        </p:nvSpPr>
        <p:spPr>
          <a:xfrm>
            <a:off x="227347" y="1815349"/>
            <a:ext cx="11700004" cy="4466203"/>
          </a:xfrm>
        </p:spPr>
        <p:txBody>
          <a:bodyPr/>
          <a:lstStyle>
            <a:lvl1pPr marL="457200" indent="-228600">
              <a:lnSpc>
                <a:spcPct val="90000"/>
              </a:lnSpc>
              <a:spcBef>
                <a:spcPts val="1000"/>
              </a:spcBef>
              <a:spcAft>
                <a:spcPts val="0"/>
              </a:spcAft>
              <a:defRPr/>
            </a:lvl1pPr>
          </a:lstStyle>
          <a:p>
            <a:pPr lvl="0"/>
            <a:endParaRPr lang="fr-FR"/>
          </a:p>
        </p:txBody>
      </p:sp>
      <p:sp>
        <p:nvSpPr>
          <p:cNvPr id="4" name="Google Shape;132;p37">
            <a:extLst>
              <a:ext uri="{FF2B5EF4-FFF2-40B4-BE49-F238E27FC236}">
                <a16:creationId xmlns:a16="http://schemas.microsoft.com/office/drawing/2014/main" id="{D1A428C5-ECEC-4AAA-BCF1-EE895317015B}"/>
              </a:ext>
            </a:extLst>
          </p:cNvPr>
          <p:cNvSpPr txBox="1">
            <a:spLocks noGrp="1"/>
          </p:cNvSpPr>
          <p:nvPr>
            <p:ph type="body" idx="4294967295"/>
          </p:nvPr>
        </p:nvSpPr>
        <p:spPr>
          <a:xfrm>
            <a:off x="227347" y="1148605"/>
            <a:ext cx="11700004" cy="504053"/>
          </a:xfrm>
        </p:spPr>
        <p:txBody>
          <a:bodyPr/>
          <a:lstStyle>
            <a:lvl1pPr marL="457200" indent="-228600">
              <a:lnSpc>
                <a:spcPct val="90000"/>
              </a:lnSpc>
              <a:spcBef>
                <a:spcPts val="1000"/>
              </a:spcBef>
              <a:spcAft>
                <a:spcPts val="0"/>
              </a:spcAft>
              <a:defRPr>
                <a:solidFill>
                  <a:srgbClr val="12ABDB"/>
                </a:solidFill>
              </a:defRPr>
            </a:lvl1pPr>
          </a:lstStyle>
          <a:p>
            <a:pPr lvl="0"/>
            <a:endParaRPr lang="fr-FR"/>
          </a:p>
        </p:txBody>
      </p:sp>
    </p:spTree>
    <p:extLst>
      <p:ext uri="{BB962C8B-B14F-4D97-AF65-F5344CB8AC3E}">
        <p14:creationId xmlns:p14="http://schemas.microsoft.com/office/powerpoint/2010/main" val="269945557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317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lank">
    <p:bg>
      <p:bgPr>
        <a:solidFill>
          <a:srgbClr val="EDEDED"/>
        </a:solidFill>
        <a:effectLst/>
      </p:bgPr>
    </p:bg>
    <p:spTree>
      <p:nvGrpSpPr>
        <p:cNvPr id="1" name=""/>
        <p:cNvGrpSpPr/>
        <p:nvPr/>
      </p:nvGrpSpPr>
      <p:grpSpPr>
        <a:xfrm>
          <a:off x="0" y="0"/>
          <a:ext cx="0" cy="0"/>
          <a:chOff x="0" y="0"/>
          <a:chExt cx="0" cy="0"/>
        </a:xfrm>
      </p:grpSpPr>
      <p:sp>
        <p:nvSpPr>
          <p:cNvPr id="2" name="bg object 17">
            <a:extLst>
              <a:ext uri="{FF2B5EF4-FFF2-40B4-BE49-F238E27FC236}">
                <a16:creationId xmlns:a16="http://schemas.microsoft.com/office/drawing/2014/main" id="{7DC7B69D-17C8-43FB-BB41-E76A6C1B11E9}"/>
              </a:ext>
            </a:extLst>
          </p:cNvPr>
          <p:cNvSpPr/>
          <p:nvPr/>
        </p:nvSpPr>
        <p:spPr>
          <a:xfrm>
            <a:off x="11728798" y="366857"/>
            <a:ext cx="234909"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3" name="bg object 18">
            <a:extLst>
              <a:ext uri="{FF2B5EF4-FFF2-40B4-BE49-F238E27FC236}">
                <a16:creationId xmlns:a16="http://schemas.microsoft.com/office/drawing/2014/main" id="{2AD5CA98-F380-42C6-A6D5-DF3313C9B45B}"/>
              </a:ext>
            </a:extLst>
          </p:cNvPr>
          <p:cNvSpPr/>
          <p:nvPr/>
        </p:nvSpPr>
        <p:spPr>
          <a:xfrm>
            <a:off x="11607018" y="228581"/>
            <a:ext cx="356597"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4" name="Rectangle 8">
            <a:extLst>
              <a:ext uri="{FF2B5EF4-FFF2-40B4-BE49-F238E27FC236}">
                <a16:creationId xmlns:a16="http://schemas.microsoft.com/office/drawing/2014/main" id="{3924492D-9BD9-48DB-A1D6-4E291161AEB8}"/>
              </a:ext>
            </a:extLst>
          </p:cNvPr>
          <p:cNvSpPr/>
          <p:nvPr/>
        </p:nvSpPr>
        <p:spPr>
          <a:xfrm>
            <a:off x="186766" y="6521619"/>
            <a:ext cx="1771640" cy="204350"/>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8" b="0" i="0" u="none" strike="noStrike" kern="1200" cap="none" spc="0" baseline="0">
                <a:solidFill>
                  <a:srgbClr val="7F7F7F"/>
                </a:solidFill>
                <a:uFillTx/>
                <a:latin typeface="Ubuntu"/>
                <a:cs typeface="Arial" pitchFamily="34"/>
              </a:rPr>
              <a:t>© 2021 Capgemini. All rights reserved.</a:t>
            </a:r>
          </a:p>
        </p:txBody>
      </p:sp>
    </p:spTree>
    <p:extLst>
      <p:ext uri="{BB962C8B-B14F-4D97-AF65-F5344CB8AC3E}">
        <p14:creationId xmlns:p14="http://schemas.microsoft.com/office/powerpoint/2010/main" val="25983044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A – Narrow">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EC410FF-4921-4CEB-A2FD-2758765DF0D8}"/>
              </a:ext>
            </a:extLst>
          </p:cNvPr>
          <p:cNvSpPr/>
          <p:nvPr/>
        </p:nvSpPr>
        <p:spPr>
          <a:xfrm>
            <a:off x="186766" y="6521619"/>
            <a:ext cx="1771640" cy="204350"/>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8" b="0" i="0" u="none" strike="noStrike" kern="1200" cap="none" spc="0" baseline="0">
                <a:solidFill>
                  <a:srgbClr val="7F7F7F"/>
                </a:solidFill>
                <a:uFillTx/>
                <a:latin typeface="Ubuntu"/>
                <a:cs typeface="Arial" pitchFamily="34"/>
              </a:rPr>
              <a:t>© 2021 Capgemini. All rights reserved.</a:t>
            </a:r>
          </a:p>
        </p:txBody>
      </p:sp>
      <p:sp>
        <p:nvSpPr>
          <p:cNvPr id="3" name="bg object 17">
            <a:extLst>
              <a:ext uri="{FF2B5EF4-FFF2-40B4-BE49-F238E27FC236}">
                <a16:creationId xmlns:a16="http://schemas.microsoft.com/office/drawing/2014/main" id="{C9136115-B937-4D69-94E7-9193D82D5DCE}"/>
              </a:ext>
            </a:extLst>
          </p:cNvPr>
          <p:cNvSpPr/>
          <p:nvPr/>
        </p:nvSpPr>
        <p:spPr>
          <a:xfrm>
            <a:off x="11728798" y="366857"/>
            <a:ext cx="234909"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4" name="bg object 18">
            <a:extLst>
              <a:ext uri="{FF2B5EF4-FFF2-40B4-BE49-F238E27FC236}">
                <a16:creationId xmlns:a16="http://schemas.microsoft.com/office/drawing/2014/main" id="{DA7A652E-B26E-4BBD-A839-7D89A1FED9AF}"/>
              </a:ext>
            </a:extLst>
          </p:cNvPr>
          <p:cNvSpPr/>
          <p:nvPr/>
        </p:nvSpPr>
        <p:spPr>
          <a:xfrm>
            <a:off x="11607018" y="228581"/>
            <a:ext cx="356597"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Tree>
    <p:extLst>
      <p:ext uri="{BB962C8B-B14F-4D97-AF65-F5344CB8AC3E}">
        <p14:creationId xmlns:p14="http://schemas.microsoft.com/office/powerpoint/2010/main" val="173188678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Title and Content">
    <p:bg>
      <p:bgPr>
        <a:solidFill>
          <a:srgbClr val="FFFFFF"/>
        </a:solidFill>
        <a:effectLst/>
      </p:bgPr>
    </p:bg>
    <p:spTree>
      <p:nvGrpSpPr>
        <p:cNvPr id="1" name=""/>
        <p:cNvGrpSpPr/>
        <p:nvPr/>
      </p:nvGrpSpPr>
      <p:grpSpPr>
        <a:xfrm>
          <a:off x="0" y="0"/>
          <a:ext cx="0" cy="0"/>
          <a:chOff x="0" y="0"/>
          <a:chExt cx="0" cy="0"/>
        </a:xfrm>
      </p:grpSpPr>
      <p:sp>
        <p:nvSpPr>
          <p:cNvPr id="2" name="bg object 17">
            <a:extLst>
              <a:ext uri="{FF2B5EF4-FFF2-40B4-BE49-F238E27FC236}">
                <a16:creationId xmlns:a16="http://schemas.microsoft.com/office/drawing/2014/main" id="{BA1AA505-1F56-4B61-8679-BFB257EB12B8}"/>
              </a:ext>
            </a:extLst>
          </p:cNvPr>
          <p:cNvSpPr/>
          <p:nvPr/>
        </p:nvSpPr>
        <p:spPr>
          <a:xfrm>
            <a:off x="11728798" y="366857"/>
            <a:ext cx="234909"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1200" cap="none" spc="0" baseline="0">
              <a:solidFill>
                <a:srgbClr val="000000"/>
              </a:solidFill>
              <a:uFillTx/>
              <a:latin typeface="Ubuntu"/>
            </a:endParaRPr>
          </a:p>
        </p:txBody>
      </p:sp>
      <p:sp>
        <p:nvSpPr>
          <p:cNvPr id="3" name="bg object 18">
            <a:extLst>
              <a:ext uri="{FF2B5EF4-FFF2-40B4-BE49-F238E27FC236}">
                <a16:creationId xmlns:a16="http://schemas.microsoft.com/office/drawing/2014/main" id="{11B9D2AB-087B-4972-AB9E-40B484B75066}"/>
              </a:ext>
            </a:extLst>
          </p:cNvPr>
          <p:cNvSpPr/>
          <p:nvPr/>
        </p:nvSpPr>
        <p:spPr>
          <a:xfrm>
            <a:off x="11607018" y="228581"/>
            <a:ext cx="356597"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1200" cap="none" spc="0" baseline="0">
              <a:solidFill>
                <a:srgbClr val="000000"/>
              </a:solidFill>
              <a:uFillTx/>
              <a:latin typeface="Ubuntu"/>
            </a:endParaRPr>
          </a:p>
        </p:txBody>
      </p:sp>
      <p:sp>
        <p:nvSpPr>
          <p:cNvPr id="4" name="Rectangle 12">
            <a:extLst>
              <a:ext uri="{FF2B5EF4-FFF2-40B4-BE49-F238E27FC236}">
                <a16:creationId xmlns:a16="http://schemas.microsoft.com/office/drawing/2014/main" id="{49523C90-0A7C-44BF-ADE6-434F35DCE4E7}"/>
              </a:ext>
            </a:extLst>
          </p:cNvPr>
          <p:cNvSpPr/>
          <p:nvPr/>
        </p:nvSpPr>
        <p:spPr>
          <a:xfrm>
            <a:off x="11660922" y="6521619"/>
            <a:ext cx="423513" cy="260393"/>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FDDEA04-E05D-4A4E-8DA2-B31B3AF4302E}" type="slidenum">
              <a:t>‹N°›</a:t>
            </a:fld>
            <a:endParaRPr lang="fr-FR" sz="1092" b="0" i="0" u="none" strike="noStrike" kern="1200" cap="none" spc="0" baseline="0">
              <a:solidFill>
                <a:srgbClr val="7F7F7F"/>
              </a:solidFill>
              <a:uFillTx/>
              <a:latin typeface="Ubuntu"/>
            </a:endParaRPr>
          </a:p>
        </p:txBody>
      </p:sp>
      <p:sp>
        <p:nvSpPr>
          <p:cNvPr id="5" name="Rectangle 13">
            <a:extLst>
              <a:ext uri="{FF2B5EF4-FFF2-40B4-BE49-F238E27FC236}">
                <a16:creationId xmlns:a16="http://schemas.microsoft.com/office/drawing/2014/main" id="{325B1604-85C2-445F-BF89-46FC5977B56A}"/>
              </a:ext>
            </a:extLst>
          </p:cNvPr>
          <p:cNvSpPr/>
          <p:nvPr/>
        </p:nvSpPr>
        <p:spPr>
          <a:xfrm>
            <a:off x="186766" y="6521619"/>
            <a:ext cx="1800490" cy="204350"/>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8" b="0" i="0" u="none" strike="noStrike" kern="1200" cap="none" spc="0" baseline="0">
                <a:solidFill>
                  <a:srgbClr val="7F7F7F"/>
                </a:solidFill>
                <a:uFillTx/>
                <a:latin typeface="Ubuntu"/>
                <a:cs typeface="Arial" pitchFamily="34"/>
              </a:rPr>
              <a:t>© 2020 Capgemini. All rights reserved.</a:t>
            </a:r>
          </a:p>
        </p:txBody>
      </p:sp>
      <p:sp>
        <p:nvSpPr>
          <p:cNvPr id="6" name="Picture Placeholder 10">
            <a:extLst>
              <a:ext uri="{FF2B5EF4-FFF2-40B4-BE49-F238E27FC236}">
                <a16:creationId xmlns:a16="http://schemas.microsoft.com/office/drawing/2014/main" id="{5BFFB2EF-822F-4EE4-86B0-47C126122804}"/>
              </a:ext>
            </a:extLst>
          </p:cNvPr>
          <p:cNvSpPr txBox="1">
            <a:spLocks noGrp="1"/>
          </p:cNvSpPr>
          <p:nvPr>
            <p:ph type="pic" idx="4294967295"/>
          </p:nvPr>
        </p:nvSpPr>
        <p:spPr>
          <a:xfrm>
            <a:off x="0" y="0"/>
            <a:ext cx="12191996" cy="6858000"/>
          </a:xfrm>
          <a:solidFill>
            <a:srgbClr val="ECECEC"/>
          </a:solidFill>
        </p:spPr>
        <p:txBody>
          <a:bodyPr>
            <a:noAutofit/>
          </a:bodyPr>
          <a:lstStyle>
            <a:lvl1pPr>
              <a:defRPr lang="de-DE">
                <a:solidFill>
                  <a:srgbClr val="767676"/>
                </a:solidFill>
              </a:defRPr>
            </a:lvl1pPr>
          </a:lstStyle>
          <a:p>
            <a:pPr lvl="0"/>
            <a:r>
              <a:rPr lang="de-DE"/>
              <a:t>Insert Picture and send to back</a:t>
            </a:r>
          </a:p>
        </p:txBody>
      </p:sp>
    </p:spTree>
    <p:extLst>
      <p:ext uri="{BB962C8B-B14F-4D97-AF65-F5344CB8AC3E}">
        <p14:creationId xmlns:p14="http://schemas.microsoft.com/office/powerpoint/2010/main" val="3451881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solidFill>
          <a:srgbClr val="FFFFFF"/>
        </a:solidFill>
        <a:effectLst/>
      </p:bgPr>
    </p:bg>
    <p:spTree>
      <p:nvGrpSpPr>
        <p:cNvPr id="1" name=""/>
        <p:cNvGrpSpPr/>
        <p:nvPr/>
      </p:nvGrpSpPr>
      <p:grpSpPr>
        <a:xfrm>
          <a:off x="0" y="0"/>
          <a:ext cx="0" cy="0"/>
          <a:chOff x="0" y="0"/>
          <a:chExt cx="0" cy="0"/>
        </a:xfrm>
      </p:grpSpPr>
      <p:sp>
        <p:nvSpPr>
          <p:cNvPr id="2" name="bg object 17">
            <a:extLst>
              <a:ext uri="{FF2B5EF4-FFF2-40B4-BE49-F238E27FC236}">
                <a16:creationId xmlns:a16="http://schemas.microsoft.com/office/drawing/2014/main" id="{0BC68AFE-B926-49E1-B08B-FB06094D49D9}"/>
              </a:ext>
            </a:extLst>
          </p:cNvPr>
          <p:cNvSpPr/>
          <p:nvPr/>
        </p:nvSpPr>
        <p:spPr>
          <a:xfrm>
            <a:off x="11728798" y="366857"/>
            <a:ext cx="234909"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1200" cap="none" spc="0" baseline="0">
              <a:solidFill>
                <a:srgbClr val="000000"/>
              </a:solidFill>
              <a:uFillTx/>
              <a:latin typeface="Ubuntu"/>
            </a:endParaRPr>
          </a:p>
        </p:txBody>
      </p:sp>
      <p:sp>
        <p:nvSpPr>
          <p:cNvPr id="3" name="bg object 18">
            <a:extLst>
              <a:ext uri="{FF2B5EF4-FFF2-40B4-BE49-F238E27FC236}">
                <a16:creationId xmlns:a16="http://schemas.microsoft.com/office/drawing/2014/main" id="{25A3C7F3-B031-4202-94D7-B64A50A69F38}"/>
              </a:ext>
            </a:extLst>
          </p:cNvPr>
          <p:cNvSpPr/>
          <p:nvPr/>
        </p:nvSpPr>
        <p:spPr>
          <a:xfrm>
            <a:off x="11607018" y="228581"/>
            <a:ext cx="356597"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1200" cap="none" spc="0" baseline="0">
              <a:solidFill>
                <a:srgbClr val="000000"/>
              </a:solidFill>
              <a:uFillTx/>
              <a:latin typeface="Ubuntu"/>
            </a:endParaRPr>
          </a:p>
        </p:txBody>
      </p:sp>
      <p:sp>
        <p:nvSpPr>
          <p:cNvPr id="4" name="Rectangle 12">
            <a:extLst>
              <a:ext uri="{FF2B5EF4-FFF2-40B4-BE49-F238E27FC236}">
                <a16:creationId xmlns:a16="http://schemas.microsoft.com/office/drawing/2014/main" id="{6463AE1C-521B-455F-969E-2A3F61890D64}"/>
              </a:ext>
            </a:extLst>
          </p:cNvPr>
          <p:cNvSpPr/>
          <p:nvPr/>
        </p:nvSpPr>
        <p:spPr>
          <a:xfrm>
            <a:off x="11660922" y="6521619"/>
            <a:ext cx="423513" cy="260393"/>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2E790DD-0692-4995-B26F-C9AC74BCF030}" type="slidenum">
              <a:t>‹N°›</a:t>
            </a:fld>
            <a:endParaRPr lang="fr-FR" sz="1092" b="0" i="0" u="none" strike="noStrike" kern="1200" cap="none" spc="0" baseline="0">
              <a:solidFill>
                <a:srgbClr val="7F7F7F"/>
              </a:solidFill>
              <a:uFillTx/>
              <a:latin typeface="Ubuntu"/>
            </a:endParaRPr>
          </a:p>
        </p:txBody>
      </p:sp>
      <p:sp>
        <p:nvSpPr>
          <p:cNvPr id="5" name="Rectangle 13">
            <a:extLst>
              <a:ext uri="{FF2B5EF4-FFF2-40B4-BE49-F238E27FC236}">
                <a16:creationId xmlns:a16="http://schemas.microsoft.com/office/drawing/2014/main" id="{268CB3D9-7429-4705-814E-16A88D2DBCC2}"/>
              </a:ext>
            </a:extLst>
          </p:cNvPr>
          <p:cNvSpPr/>
          <p:nvPr/>
        </p:nvSpPr>
        <p:spPr>
          <a:xfrm>
            <a:off x="186766" y="6521619"/>
            <a:ext cx="1800490" cy="204350"/>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8" b="0" i="0" u="none" strike="noStrike" kern="1200" cap="none" spc="0" baseline="0">
                <a:solidFill>
                  <a:srgbClr val="7F7F7F"/>
                </a:solidFill>
                <a:uFillTx/>
                <a:latin typeface="Ubuntu"/>
                <a:cs typeface="Arial" pitchFamily="34"/>
              </a:rPr>
              <a:t>© 2020 Capgemini. All rights reserved.</a:t>
            </a:r>
          </a:p>
        </p:txBody>
      </p:sp>
    </p:spTree>
    <p:extLst>
      <p:ext uri="{BB962C8B-B14F-4D97-AF65-F5344CB8AC3E}">
        <p14:creationId xmlns:p14="http://schemas.microsoft.com/office/powerpoint/2010/main" val="3055026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graphicFrame>
        <p:nvGraphicFramePr>
          <p:cNvPr id="2" name="Google Shape;134;p38">
            <a:extLst>
              <a:ext uri="{FF2B5EF4-FFF2-40B4-BE49-F238E27FC236}">
                <a16:creationId xmlns:a16="http://schemas.microsoft.com/office/drawing/2014/main" id="{26343651-48ED-4FC0-96C1-63BEB122BDA1}"/>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9525000" imgH="9525000" progId="">
                  <p:embed/>
                </p:oleObj>
              </mc:Choice>
              <mc:Fallback>
                <p:oleObj r:id="rId2" imgW="9525000" imgH="9525000" progId="">
                  <p:embed/>
                  <p:pic>
                    <p:nvPicPr>
                      <p:cNvPr id="2" name="Google Shape;134;p38">
                        <a:extLst>
                          <a:ext uri="{FF2B5EF4-FFF2-40B4-BE49-F238E27FC236}">
                            <a16:creationId xmlns:a16="http://schemas.microsoft.com/office/drawing/2014/main" id="{26343651-48ED-4FC0-96C1-63BEB122BDA1}"/>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
        <p:nvSpPr>
          <p:cNvPr id="3" name="Google Shape;135;p38">
            <a:extLst>
              <a:ext uri="{FF2B5EF4-FFF2-40B4-BE49-F238E27FC236}">
                <a16:creationId xmlns:a16="http://schemas.microsoft.com/office/drawing/2014/main" id="{47EDBFE6-9153-434F-A956-91D96F9BCFCB}"/>
              </a:ext>
            </a:extLst>
          </p:cNvPr>
          <p:cNvSpPr txBox="1">
            <a:spLocks noGrp="1"/>
          </p:cNvSpPr>
          <p:nvPr>
            <p:ph type="title"/>
          </p:nvPr>
        </p:nvSpPr>
        <p:spPr>
          <a:xfrm>
            <a:off x="227347" y="0"/>
            <a:ext cx="11125239" cy="1104896"/>
          </a:xfrm>
        </p:spPr>
        <p:txBody>
          <a:bodyPr anchor="ctr"/>
          <a:lstStyle>
            <a:lvl1pPr>
              <a:defRPr lang="en-US"/>
            </a:lvl1pPr>
          </a:lstStyle>
          <a:p>
            <a:pPr lvl="0"/>
            <a:endParaRPr lang="en-US"/>
          </a:p>
        </p:txBody>
      </p:sp>
    </p:spTree>
    <p:extLst>
      <p:ext uri="{BB962C8B-B14F-4D97-AF65-F5344CB8AC3E}">
        <p14:creationId xmlns:p14="http://schemas.microsoft.com/office/powerpoint/2010/main" val="1908938169"/>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graphicFrame>
        <p:nvGraphicFramePr>
          <p:cNvPr id="2" name="Google Shape;134;p38">
            <a:extLst>
              <a:ext uri="{FF2B5EF4-FFF2-40B4-BE49-F238E27FC236}">
                <a16:creationId xmlns:a16="http://schemas.microsoft.com/office/drawing/2014/main" id="{72EBBF52-6362-4EF8-B173-BE78C2F756D3}"/>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9525000" imgH="9525000" progId="">
                  <p:embed/>
                </p:oleObj>
              </mc:Choice>
              <mc:Fallback>
                <p:oleObj r:id="rId2" imgW="9525000" imgH="9525000" progId="">
                  <p:embed/>
                  <p:pic>
                    <p:nvPicPr>
                      <p:cNvPr id="2" name="Google Shape;134;p38">
                        <a:extLst>
                          <a:ext uri="{FF2B5EF4-FFF2-40B4-BE49-F238E27FC236}">
                            <a16:creationId xmlns:a16="http://schemas.microsoft.com/office/drawing/2014/main" id="{72EBBF52-6362-4EF8-B173-BE78C2F756D3}"/>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
        <p:nvSpPr>
          <p:cNvPr id="3" name="Google Shape;135;p38">
            <a:extLst>
              <a:ext uri="{FF2B5EF4-FFF2-40B4-BE49-F238E27FC236}">
                <a16:creationId xmlns:a16="http://schemas.microsoft.com/office/drawing/2014/main" id="{CAEB31B1-98DD-4D53-B5C8-F8CBD10AD5D2}"/>
              </a:ext>
            </a:extLst>
          </p:cNvPr>
          <p:cNvSpPr txBox="1">
            <a:spLocks noGrp="1"/>
          </p:cNvSpPr>
          <p:nvPr>
            <p:ph type="title"/>
          </p:nvPr>
        </p:nvSpPr>
        <p:spPr/>
        <p:txBody>
          <a:bodyPr/>
          <a:lstStyle>
            <a:lvl1pPr>
              <a:defRPr/>
            </a:lvl1pPr>
          </a:lstStyle>
          <a:p>
            <a:pPr lvl="0"/>
            <a:endParaRPr lang="fr-FR"/>
          </a:p>
        </p:txBody>
      </p:sp>
    </p:spTree>
    <p:extLst>
      <p:ext uri="{BB962C8B-B14F-4D97-AF65-F5344CB8AC3E}">
        <p14:creationId xmlns:p14="http://schemas.microsoft.com/office/powerpoint/2010/main" val="404079345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rgbClr val="272936"/>
        </a:solidFill>
        <a:effectLst/>
      </p:bgPr>
    </p:bg>
    <p:spTree>
      <p:nvGrpSpPr>
        <p:cNvPr id="1" name=""/>
        <p:cNvGrpSpPr/>
        <p:nvPr/>
      </p:nvGrpSpPr>
      <p:grpSpPr>
        <a:xfrm>
          <a:off x="0" y="0"/>
          <a:ext cx="0" cy="0"/>
          <a:chOff x="0" y="0"/>
          <a:chExt cx="0" cy="0"/>
        </a:xfrm>
      </p:grpSpPr>
      <p:sp>
        <p:nvSpPr>
          <p:cNvPr id="2" name="Picture Placeholder 22">
            <a:extLst>
              <a:ext uri="{FF2B5EF4-FFF2-40B4-BE49-F238E27FC236}">
                <a16:creationId xmlns:a16="http://schemas.microsoft.com/office/drawing/2014/main" id="{694E6882-D168-48D6-9B77-1FE0A206C672}"/>
              </a:ext>
            </a:extLst>
          </p:cNvPr>
          <p:cNvSpPr txBox="1">
            <a:spLocks noGrp="1"/>
          </p:cNvSpPr>
          <p:nvPr>
            <p:ph type="pic" idx="4294967295"/>
          </p:nvPr>
        </p:nvSpPr>
        <p:spPr>
          <a:xfrm>
            <a:off x="0" y="0"/>
            <a:ext cx="12191996" cy="6858000"/>
          </a:xfrm>
          <a:solidFill>
            <a:srgbClr val="272936"/>
          </a:solidFill>
        </p:spPr>
        <p:txBody>
          <a:bodyPr>
            <a:noAutofit/>
          </a:bodyPr>
          <a:lstStyle>
            <a:lvl1pPr>
              <a:defRPr lang="de-DE">
                <a:solidFill>
                  <a:srgbClr val="7F7F7F"/>
                </a:solidFill>
              </a:defRPr>
            </a:lvl1pPr>
          </a:lstStyle>
          <a:p>
            <a:pPr lvl="0"/>
            <a:r>
              <a:rPr lang="de-DE"/>
              <a:t>Insert Picture and send to back</a:t>
            </a:r>
          </a:p>
        </p:txBody>
      </p:sp>
      <p:sp>
        <p:nvSpPr>
          <p:cNvPr id="3" name="Subtitle">
            <a:extLst>
              <a:ext uri="{FF2B5EF4-FFF2-40B4-BE49-F238E27FC236}">
                <a16:creationId xmlns:a16="http://schemas.microsoft.com/office/drawing/2014/main" id="{C9005DC2-FFC0-48EC-8349-BBC990BAAA6D}"/>
              </a:ext>
            </a:extLst>
          </p:cNvPr>
          <p:cNvSpPr txBox="1">
            <a:spLocks noGrp="1"/>
          </p:cNvSpPr>
          <p:nvPr>
            <p:ph type="subTitle" idx="4294967295"/>
          </p:nvPr>
        </p:nvSpPr>
        <p:spPr>
          <a:xfrm>
            <a:off x="404814" y="4561383"/>
            <a:ext cx="11386136" cy="307777"/>
          </a:xfrm>
        </p:spPr>
        <p:txBody>
          <a:bodyPr lIns="35999" rIns="35999">
            <a:spAutoFit/>
          </a:bodyPr>
          <a:lstStyle>
            <a:lvl1pPr>
              <a:defRPr>
                <a:solidFill>
                  <a:srgbClr val="FFFFFF"/>
                </a:solidFill>
              </a:defRPr>
            </a:lvl1pPr>
          </a:lstStyle>
          <a:p>
            <a:pPr lvl="0"/>
            <a:r>
              <a:rPr lang="fr-FR"/>
              <a:t>Modifiez le style des sous-titres du masque</a:t>
            </a:r>
            <a:endParaRPr lang="en-GB"/>
          </a:p>
        </p:txBody>
      </p:sp>
      <p:sp>
        <p:nvSpPr>
          <p:cNvPr id="4" name="Title">
            <a:extLst>
              <a:ext uri="{FF2B5EF4-FFF2-40B4-BE49-F238E27FC236}">
                <a16:creationId xmlns:a16="http://schemas.microsoft.com/office/drawing/2014/main" id="{C91A37F4-8311-494A-BC14-C3905B55BFF0}"/>
              </a:ext>
            </a:extLst>
          </p:cNvPr>
          <p:cNvSpPr txBox="1">
            <a:spLocks noGrp="1"/>
          </p:cNvSpPr>
          <p:nvPr>
            <p:ph type="title"/>
          </p:nvPr>
        </p:nvSpPr>
        <p:spPr>
          <a:xfrm>
            <a:off x="404814" y="2847130"/>
            <a:ext cx="11386136" cy="1661995"/>
          </a:xfrm>
        </p:spPr>
        <p:txBody>
          <a:bodyPr lIns="35999" rIns="35999">
            <a:spAutoFit/>
          </a:bodyPr>
          <a:lstStyle>
            <a:lvl1pPr>
              <a:defRPr sz="6000" b="1">
                <a:solidFill>
                  <a:srgbClr val="FFFFFF"/>
                </a:solidFill>
                <a:latin typeface="Ubuntu" pitchFamily="34"/>
              </a:defRPr>
            </a:lvl1pPr>
          </a:lstStyle>
          <a:p>
            <a:pPr lvl="0"/>
            <a:r>
              <a:rPr lang="fr-FR"/>
              <a:t>Modifiez le style du titre</a:t>
            </a:r>
            <a:endParaRPr lang="en-GB"/>
          </a:p>
        </p:txBody>
      </p:sp>
      <p:pic>
        <p:nvPicPr>
          <p:cNvPr id="5" name="Image 5" descr="Une image contenant texte&#10;&#10;Description générée automatiquement">
            <a:extLst>
              <a:ext uri="{FF2B5EF4-FFF2-40B4-BE49-F238E27FC236}">
                <a16:creationId xmlns:a16="http://schemas.microsoft.com/office/drawing/2014/main" id="{6FDCB328-F8BF-4FDD-B002-A407BBF567A2}"/>
              </a:ext>
            </a:extLst>
          </p:cNvPr>
          <p:cNvPicPr>
            <a:picLocks noChangeAspect="1"/>
          </p:cNvPicPr>
          <p:nvPr/>
        </p:nvPicPr>
        <p:blipFill>
          <a:blip r:embed="rId2"/>
          <a:stretch>
            <a:fillRect/>
          </a:stretch>
        </p:blipFill>
        <p:spPr>
          <a:xfrm>
            <a:off x="9014018" y="246467"/>
            <a:ext cx="3077998" cy="1248073"/>
          </a:xfrm>
          <a:prstGeom prst="rect">
            <a:avLst/>
          </a:prstGeom>
          <a:noFill/>
          <a:ln cap="flat">
            <a:noFill/>
          </a:ln>
        </p:spPr>
      </p:pic>
    </p:spTree>
    <p:extLst>
      <p:ext uri="{BB962C8B-B14F-4D97-AF65-F5344CB8AC3E}">
        <p14:creationId xmlns:p14="http://schemas.microsoft.com/office/powerpoint/2010/main" val="15799415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graphicFrame>
        <p:nvGraphicFramePr>
          <p:cNvPr id="2" name="Google Shape;168;p49">
            <a:extLst>
              <a:ext uri="{FF2B5EF4-FFF2-40B4-BE49-F238E27FC236}">
                <a16:creationId xmlns:a16="http://schemas.microsoft.com/office/drawing/2014/main" id="{838C4F04-8F8E-4078-B285-2AA152BB61A1}"/>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9525000" imgH="9525000" progId="">
                  <p:embed/>
                </p:oleObj>
              </mc:Choice>
              <mc:Fallback>
                <p:oleObj r:id="rId2" imgW="9525000" imgH="9525000" progId="">
                  <p:embed/>
                  <p:pic>
                    <p:nvPicPr>
                      <p:cNvPr id="2" name="Google Shape;168;p49">
                        <a:extLst>
                          <a:ext uri="{FF2B5EF4-FFF2-40B4-BE49-F238E27FC236}">
                            <a16:creationId xmlns:a16="http://schemas.microsoft.com/office/drawing/2014/main" id="{838C4F04-8F8E-4078-B285-2AA152BB61A1}"/>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Tree>
    <p:extLst>
      <p:ext uri="{BB962C8B-B14F-4D97-AF65-F5344CB8AC3E}">
        <p14:creationId xmlns:p14="http://schemas.microsoft.com/office/powerpoint/2010/main" val="11568331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Content RH image 2">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DFDAFB7-451A-4A71-BE81-B63FC7C7B7B7}"/>
              </a:ext>
            </a:extLst>
          </p:cNvPr>
          <p:cNvSpPr txBox="1">
            <a:spLocks noGrp="1"/>
          </p:cNvSpPr>
          <p:nvPr>
            <p:ph type="pic" idx="4294967295"/>
          </p:nvPr>
        </p:nvSpPr>
        <p:spPr>
          <a:xfrm>
            <a:off x="7223119" y="0"/>
            <a:ext cx="4968877" cy="6858000"/>
          </a:xfrm>
          <a:solidFill>
            <a:srgbClr val="2B0A3D"/>
          </a:solidFill>
        </p:spPr>
        <p:txBody>
          <a:bodyPr>
            <a:noAutofit/>
          </a:bodyPr>
          <a:lstStyle>
            <a:lvl1pPr>
              <a:defRPr>
                <a:solidFill>
                  <a:srgbClr val="16051F"/>
                </a:solidFill>
              </a:defRPr>
            </a:lvl1pPr>
          </a:lstStyle>
          <a:p>
            <a:pPr lvl="0"/>
            <a:r>
              <a:rPr lang="fr-FR"/>
              <a:t>Cliquez sur l'icône pour ajouter une image</a:t>
            </a:r>
            <a:endParaRPr lang="en-GB"/>
          </a:p>
        </p:txBody>
      </p:sp>
      <p:sp>
        <p:nvSpPr>
          <p:cNvPr id="3" name="Title">
            <a:extLst>
              <a:ext uri="{FF2B5EF4-FFF2-40B4-BE49-F238E27FC236}">
                <a16:creationId xmlns:a16="http://schemas.microsoft.com/office/drawing/2014/main" id="{C953A00A-754C-40B7-948E-3D0F980CE825}"/>
              </a:ext>
            </a:extLst>
          </p:cNvPr>
          <p:cNvSpPr txBox="1">
            <a:spLocks noGrp="1"/>
          </p:cNvSpPr>
          <p:nvPr>
            <p:ph type="title"/>
          </p:nvPr>
        </p:nvSpPr>
        <p:spPr>
          <a:xfrm>
            <a:off x="404814" y="1161434"/>
            <a:ext cx="6627287" cy="1115439"/>
          </a:xfrm>
        </p:spPr>
        <p:txBody>
          <a:bodyPr anchor="b"/>
          <a:lstStyle>
            <a:lvl1pPr>
              <a:defRPr sz="3600">
                <a:solidFill>
                  <a:srgbClr val="000000"/>
                </a:solidFill>
              </a:defRPr>
            </a:lvl1pPr>
          </a:lstStyle>
          <a:p>
            <a:pPr lvl="0"/>
            <a:r>
              <a:rPr lang="fr-FR"/>
              <a:t>Modifiez le style du titre</a:t>
            </a:r>
            <a:endParaRPr lang="en-GB"/>
          </a:p>
        </p:txBody>
      </p:sp>
      <p:sp>
        <p:nvSpPr>
          <p:cNvPr id="4" name="Text Placeholder 4">
            <a:extLst>
              <a:ext uri="{FF2B5EF4-FFF2-40B4-BE49-F238E27FC236}">
                <a16:creationId xmlns:a16="http://schemas.microsoft.com/office/drawing/2014/main" id="{EC332BD6-618A-403C-B681-983CAEAD2E5F}"/>
              </a:ext>
            </a:extLst>
          </p:cNvPr>
          <p:cNvSpPr txBox="1">
            <a:spLocks noGrp="1"/>
          </p:cNvSpPr>
          <p:nvPr>
            <p:ph type="body" idx="4294967295"/>
          </p:nvPr>
        </p:nvSpPr>
        <p:spPr>
          <a:xfrm>
            <a:off x="404814" y="2492370"/>
            <a:ext cx="6627287" cy="2736826"/>
          </a:xfrm>
        </p:spPr>
        <p:txBody>
          <a:bodyPr/>
          <a:lstStyle>
            <a:lvl1pPr>
              <a:defRPr/>
            </a:lvl1pPr>
            <a:lvl2pPr marL="914400" marR="0" lvl="1" indent="-342900" fontAlgn="auto">
              <a:spcAft>
                <a:spcPts val="0"/>
              </a:spcAft>
              <a:buClr>
                <a:srgbClr val="0070AD"/>
              </a:buClr>
              <a:buSzPts val="1800"/>
              <a:buFont typeface="Noto Sans Symbols"/>
              <a:buChar char="▪"/>
              <a:tabLst/>
              <a:defRPr lang="fr-FR" sz="1800" b="0" i="0" u="none" strike="noStrike" kern="0" cap="none" spc="0" baseline="0">
                <a:solidFill>
                  <a:srgbClr val="000000"/>
                </a:solidFill>
                <a:uFillTx/>
                <a:latin typeface="Verdana"/>
                <a:ea typeface="Verdana"/>
                <a:cs typeface="Verdana"/>
              </a:defRPr>
            </a:lvl2pPr>
            <a:lvl3pPr marL="1371600" marR="0" lvl="2" indent="-330198" fontAlgn="auto">
              <a:spcAft>
                <a:spcPts val="0"/>
              </a:spcAft>
              <a:buClr>
                <a:srgbClr val="12ABDB"/>
              </a:buClr>
              <a:buSzPts val="1600"/>
              <a:buFont typeface="Arial"/>
              <a:tabLst/>
              <a:defRPr lang="fr-FR" sz="1600" b="0" i="0" u="none" strike="noStrike" kern="0" cap="none" spc="0" baseline="0">
                <a:solidFill>
                  <a:srgbClr val="000000"/>
                </a:solidFill>
                <a:uFillTx/>
                <a:latin typeface="Verdana"/>
                <a:ea typeface="Verdana"/>
                <a:cs typeface="Verdana"/>
              </a:defRPr>
            </a:lvl3pPr>
            <a:lvl4pPr marL="1828800" marR="0" lvl="3" indent="-317497" fontAlgn="auto">
              <a:spcAft>
                <a:spcPts val="0"/>
              </a:spcAft>
              <a:buClr>
                <a:srgbClr val="2B0A3D"/>
              </a:buClr>
              <a:buSzPts val="1400"/>
              <a:buFont typeface="Verdana"/>
              <a:buChar char="‒"/>
              <a:tabLst/>
              <a:defRPr lang="fr-FR" sz="1400" b="0" i="0" u="none" strike="noStrike" kern="0" cap="none" spc="0" baseline="0">
                <a:solidFill>
                  <a:srgbClr val="000000"/>
                </a:solidFill>
                <a:uFillTx/>
                <a:latin typeface="Verdana"/>
                <a:ea typeface="Verdana"/>
                <a:cs typeface="Verdana"/>
              </a:defRPr>
            </a:lvl4pPr>
            <a:lvl5pPr marL="2286000" marR="0" lvl="4" indent="-317497" fontAlgn="auto">
              <a:spcAft>
                <a:spcPts val="0"/>
              </a:spcAft>
              <a:buClr>
                <a:srgbClr val="95E616"/>
              </a:buClr>
              <a:buSzPts val="1400"/>
              <a:buFont typeface="Arial"/>
              <a:tabLst/>
              <a:defRPr lang="fr-FR" sz="1400" b="0" i="0" u="none" strike="noStrike" kern="0" cap="none" spc="0" baseline="0">
                <a:solidFill>
                  <a:srgbClr val="000000"/>
                </a:solidFill>
                <a:uFillTx/>
                <a:latin typeface="Verdana"/>
                <a:ea typeface="Verdana"/>
                <a:cs typeface="Verdana"/>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032176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F019EB97-D270-4A67-9EAB-CDF3659C782E}"/>
              </a:ext>
            </a:extLst>
          </p:cNvPr>
          <p:cNvSpPr txBox="1">
            <a:spLocks noGrp="1"/>
          </p:cNvSpPr>
          <p:nvPr>
            <p:ph type="body" idx="4294967295"/>
          </p:nvPr>
        </p:nvSpPr>
        <p:spPr>
          <a:xfrm>
            <a:off x="404814" y="1447202"/>
            <a:ext cx="11379205" cy="5022616"/>
          </a:xfrm>
        </p:spPr>
        <p:txBody>
          <a:bodyPr/>
          <a:lstStyle>
            <a:lvl1pPr>
              <a:defRPr/>
            </a:lvl1pPr>
            <a:lvl2pPr marL="914400" marR="0" lvl="1" indent="-342900" fontAlgn="auto">
              <a:spcAft>
                <a:spcPts val="0"/>
              </a:spcAft>
              <a:buClr>
                <a:srgbClr val="0070AD"/>
              </a:buClr>
              <a:buSzPts val="1800"/>
              <a:buFont typeface="Noto Sans Symbols"/>
              <a:buChar char="▪"/>
              <a:tabLst/>
              <a:defRPr lang="fr-FR" sz="1800" b="0" i="0" u="none" strike="noStrike" kern="0" cap="none" spc="0" baseline="0">
                <a:solidFill>
                  <a:srgbClr val="000000"/>
                </a:solidFill>
                <a:uFillTx/>
                <a:latin typeface="Verdana"/>
                <a:ea typeface="Verdana"/>
                <a:cs typeface="Verdana"/>
              </a:defRPr>
            </a:lvl2pPr>
            <a:lvl3pPr marL="1371600" marR="0" lvl="2" indent="-330198" fontAlgn="auto">
              <a:spcAft>
                <a:spcPts val="0"/>
              </a:spcAft>
              <a:buClr>
                <a:srgbClr val="12ABDB"/>
              </a:buClr>
              <a:buSzPts val="1600"/>
              <a:buFont typeface="Arial"/>
              <a:tabLst/>
              <a:defRPr lang="fr-FR" sz="1600" b="0" i="0" u="none" strike="noStrike" kern="0" cap="none" spc="0" baseline="0">
                <a:solidFill>
                  <a:srgbClr val="000000"/>
                </a:solidFill>
                <a:uFillTx/>
                <a:latin typeface="Verdana"/>
                <a:ea typeface="Verdana"/>
                <a:cs typeface="Verdana"/>
              </a:defRPr>
            </a:lvl3pPr>
            <a:lvl4pPr marL="1828800" marR="0" lvl="3" indent="-317497" fontAlgn="auto">
              <a:spcAft>
                <a:spcPts val="0"/>
              </a:spcAft>
              <a:buClr>
                <a:srgbClr val="2B0A3D"/>
              </a:buClr>
              <a:buSzPts val="1400"/>
              <a:buFont typeface="Verdana"/>
              <a:buChar char="‒"/>
              <a:tabLst/>
              <a:defRPr lang="fr-FR" sz="1400" b="0" i="0" u="none" strike="noStrike" kern="0" cap="none" spc="0" baseline="0">
                <a:solidFill>
                  <a:srgbClr val="000000"/>
                </a:solidFill>
                <a:uFillTx/>
                <a:latin typeface="Verdana"/>
                <a:ea typeface="Verdana"/>
                <a:cs typeface="Verdana"/>
              </a:defRPr>
            </a:lvl4pPr>
            <a:lvl5pPr marL="2286000" marR="0" lvl="4" indent="-317497" fontAlgn="auto">
              <a:spcAft>
                <a:spcPts val="0"/>
              </a:spcAft>
              <a:buClr>
                <a:srgbClr val="95E616"/>
              </a:buClr>
              <a:buSzPts val="1400"/>
              <a:buFont typeface="Arial"/>
              <a:tabLst/>
              <a:defRPr lang="fr-FR" sz="1400" b="0" i="0" u="none" strike="noStrike" kern="0" cap="none" spc="0" baseline="0">
                <a:solidFill>
                  <a:srgbClr val="000000"/>
                </a:solidFill>
                <a:uFillTx/>
                <a:latin typeface="Verdana"/>
                <a:ea typeface="Verdana"/>
                <a:cs typeface="Verdana"/>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10">
            <a:extLst>
              <a:ext uri="{FF2B5EF4-FFF2-40B4-BE49-F238E27FC236}">
                <a16:creationId xmlns:a16="http://schemas.microsoft.com/office/drawing/2014/main" id="{4F9AE5CC-A8B2-4F82-87C6-5101A1C26F9C}"/>
              </a:ext>
            </a:extLst>
          </p:cNvPr>
          <p:cNvSpPr txBox="1">
            <a:spLocks noGrp="1"/>
          </p:cNvSpPr>
          <p:nvPr>
            <p:ph type="title"/>
          </p:nvPr>
        </p:nvSpPr>
        <p:spPr/>
        <p:txBody>
          <a:bodyPr/>
          <a:lstStyle>
            <a:lvl1pPr>
              <a:defRPr/>
            </a:lvl1pPr>
          </a:lstStyle>
          <a:p>
            <a:pPr lvl="0"/>
            <a:r>
              <a:rPr lang="fr-FR"/>
              <a:t>Modifiez le style du titre</a:t>
            </a:r>
            <a:endParaRPr lang="en-GB"/>
          </a:p>
        </p:txBody>
      </p:sp>
    </p:spTree>
    <p:extLst>
      <p:ext uri="{BB962C8B-B14F-4D97-AF65-F5344CB8AC3E}">
        <p14:creationId xmlns:p14="http://schemas.microsoft.com/office/powerpoint/2010/main" val="1736174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 name="Picture 2" descr="D:\My Work\Template\Icons\Social Media\LinkedIN.png">
            <a:hlinkClick r:id="rId2"/>
            <a:extLst>
              <a:ext uri="{FF2B5EF4-FFF2-40B4-BE49-F238E27FC236}">
                <a16:creationId xmlns:a16="http://schemas.microsoft.com/office/drawing/2014/main" id="{09FFB8AC-6A60-4EF9-90FF-8071744FB9CB}"/>
              </a:ext>
            </a:extLst>
          </p:cNvPr>
          <p:cNvPicPr>
            <a:picLocks noChangeAspect="1"/>
          </p:cNvPicPr>
          <p:nvPr/>
        </p:nvPicPr>
        <p:blipFill>
          <a:blip r:embed="rId3"/>
          <a:srcRect/>
          <a:stretch>
            <a:fillRect/>
          </a:stretch>
        </p:blipFill>
        <p:spPr>
          <a:xfrm>
            <a:off x="810094" y="4968017"/>
            <a:ext cx="333198" cy="333198"/>
          </a:xfrm>
          <a:prstGeom prst="rect">
            <a:avLst/>
          </a:prstGeom>
          <a:noFill/>
          <a:ln cap="flat">
            <a:noFill/>
          </a:ln>
        </p:spPr>
      </p:pic>
      <p:pic>
        <p:nvPicPr>
          <p:cNvPr id="3" name="Picture 4" descr="D:\My Work\Template\Icons\Social Media\SlideShare.png">
            <a:hlinkClick r:id="rId4"/>
            <a:extLst>
              <a:ext uri="{FF2B5EF4-FFF2-40B4-BE49-F238E27FC236}">
                <a16:creationId xmlns:a16="http://schemas.microsoft.com/office/drawing/2014/main" id="{2BC4E359-D953-4B18-B808-369633C9BE18}"/>
              </a:ext>
            </a:extLst>
          </p:cNvPr>
          <p:cNvPicPr>
            <a:picLocks noChangeAspect="1"/>
          </p:cNvPicPr>
          <p:nvPr/>
        </p:nvPicPr>
        <p:blipFill>
          <a:blip r:embed="rId5"/>
          <a:srcRect/>
          <a:stretch>
            <a:fillRect/>
          </a:stretch>
        </p:blipFill>
        <p:spPr>
          <a:xfrm>
            <a:off x="1193474" y="4968017"/>
            <a:ext cx="333198" cy="333198"/>
          </a:xfrm>
          <a:prstGeom prst="rect">
            <a:avLst/>
          </a:prstGeom>
          <a:noFill/>
          <a:ln cap="flat">
            <a:noFill/>
          </a:ln>
        </p:spPr>
      </p:pic>
      <p:pic>
        <p:nvPicPr>
          <p:cNvPr id="4" name="Picture 5" descr="D:\My Work\Template\Icons\Social Media\Twitter.png">
            <a:hlinkClick r:id="rId6"/>
            <a:extLst>
              <a:ext uri="{FF2B5EF4-FFF2-40B4-BE49-F238E27FC236}">
                <a16:creationId xmlns:a16="http://schemas.microsoft.com/office/drawing/2014/main" id="{F5F85E31-461D-4859-90D2-206ACEBEB244}"/>
              </a:ext>
            </a:extLst>
          </p:cNvPr>
          <p:cNvPicPr>
            <a:picLocks noChangeAspect="1"/>
          </p:cNvPicPr>
          <p:nvPr/>
        </p:nvPicPr>
        <p:blipFill>
          <a:blip r:embed="rId7"/>
          <a:srcRect/>
          <a:stretch>
            <a:fillRect/>
          </a:stretch>
        </p:blipFill>
        <p:spPr>
          <a:xfrm>
            <a:off x="1576855" y="4968017"/>
            <a:ext cx="333198" cy="333198"/>
          </a:xfrm>
          <a:prstGeom prst="rect">
            <a:avLst/>
          </a:prstGeom>
          <a:noFill/>
          <a:ln cap="flat">
            <a:noFill/>
          </a:ln>
        </p:spPr>
      </p:pic>
      <p:pic>
        <p:nvPicPr>
          <p:cNvPr id="5" name="Picture 6" descr="D:\My Work\Template\Icons\Social Media\YouTube.png">
            <a:hlinkClick r:id="rId8"/>
            <a:extLst>
              <a:ext uri="{FF2B5EF4-FFF2-40B4-BE49-F238E27FC236}">
                <a16:creationId xmlns:a16="http://schemas.microsoft.com/office/drawing/2014/main" id="{EF5F7A51-BA81-4E0C-868F-66C531411E92}"/>
              </a:ext>
            </a:extLst>
          </p:cNvPr>
          <p:cNvPicPr>
            <a:picLocks noChangeAspect="1"/>
          </p:cNvPicPr>
          <p:nvPr/>
        </p:nvPicPr>
        <p:blipFill>
          <a:blip r:embed="rId9"/>
          <a:srcRect/>
          <a:stretch>
            <a:fillRect/>
          </a:stretch>
        </p:blipFill>
        <p:spPr>
          <a:xfrm>
            <a:off x="1960226" y="4968017"/>
            <a:ext cx="333198" cy="333198"/>
          </a:xfrm>
          <a:prstGeom prst="rect">
            <a:avLst/>
          </a:prstGeom>
          <a:noFill/>
          <a:ln cap="flat">
            <a:noFill/>
          </a:ln>
        </p:spPr>
      </p:pic>
      <p:pic>
        <p:nvPicPr>
          <p:cNvPr id="6" name="Picture 7" descr="D:\My Work\Template\Icons\Social Media\Facebook.png">
            <a:hlinkClick r:id="rId10"/>
            <a:extLst>
              <a:ext uri="{FF2B5EF4-FFF2-40B4-BE49-F238E27FC236}">
                <a16:creationId xmlns:a16="http://schemas.microsoft.com/office/drawing/2014/main" id="{A6109FFE-7C39-4DF8-BAAC-F2FCB58A6E51}"/>
              </a:ext>
            </a:extLst>
          </p:cNvPr>
          <p:cNvPicPr>
            <a:picLocks noChangeAspect="1"/>
          </p:cNvPicPr>
          <p:nvPr/>
        </p:nvPicPr>
        <p:blipFill>
          <a:blip r:embed="rId11"/>
          <a:srcRect/>
          <a:stretch>
            <a:fillRect/>
          </a:stretch>
        </p:blipFill>
        <p:spPr>
          <a:xfrm>
            <a:off x="426723" y="4968017"/>
            <a:ext cx="333198" cy="333198"/>
          </a:xfrm>
          <a:prstGeom prst="rect">
            <a:avLst/>
          </a:prstGeom>
          <a:noFill/>
          <a:ln cap="flat">
            <a:noFill/>
          </a:ln>
        </p:spPr>
      </p:pic>
      <p:sp>
        <p:nvSpPr>
          <p:cNvPr id="7" name="Rectangle 22">
            <a:extLst>
              <a:ext uri="{FF2B5EF4-FFF2-40B4-BE49-F238E27FC236}">
                <a16:creationId xmlns:a16="http://schemas.microsoft.com/office/drawing/2014/main" id="{1649566F-02C8-4B5A-9767-979E956B2988}"/>
              </a:ext>
            </a:extLst>
          </p:cNvPr>
          <p:cNvSpPr/>
          <p:nvPr/>
        </p:nvSpPr>
        <p:spPr>
          <a:xfrm>
            <a:off x="426723" y="5810189"/>
            <a:ext cx="3293019" cy="400114"/>
          </a:xfrm>
          <a:prstGeom prst="rect">
            <a:avLst/>
          </a:prstGeom>
          <a:noFill/>
          <a:ln cap="flat">
            <a:noFill/>
            <a:prstDash val="solid"/>
          </a:ln>
        </p:spPr>
        <p:txBody>
          <a:bodyPr vert="horz" wrap="square" lIns="0" tIns="0" rIns="0" bIns="0" anchor="b"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This presentation contains information that may be privileged or confidential and is the property of the Capgemini Group.</a:t>
            </a: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Copyright © 2021 Capgemini. All rights reserved.</a:t>
            </a:r>
          </a:p>
        </p:txBody>
      </p:sp>
      <p:pic>
        <p:nvPicPr>
          <p:cNvPr id="8" name="Image 27">
            <a:extLst>
              <a:ext uri="{FF2B5EF4-FFF2-40B4-BE49-F238E27FC236}">
                <a16:creationId xmlns:a16="http://schemas.microsoft.com/office/drawing/2014/main" id="{ACA59C4C-D9F6-42A4-890E-E606557ACC1F}"/>
              </a:ext>
            </a:extLst>
          </p:cNvPr>
          <p:cNvPicPr>
            <a:picLocks noChangeAspect="1"/>
          </p:cNvPicPr>
          <p:nvPr/>
        </p:nvPicPr>
        <p:blipFill>
          <a:blip r:embed="rId12"/>
          <a:stretch>
            <a:fillRect/>
          </a:stretch>
        </p:blipFill>
        <p:spPr>
          <a:xfrm rot="12608383" flipH="1">
            <a:off x="3661093" y="-1184332"/>
            <a:ext cx="10604296" cy="7497659"/>
          </a:xfrm>
          <a:prstGeom prst="rect">
            <a:avLst/>
          </a:prstGeom>
          <a:noFill/>
          <a:ln cap="flat">
            <a:noFill/>
          </a:ln>
        </p:spPr>
      </p:pic>
      <p:sp>
        <p:nvSpPr>
          <p:cNvPr id="9" name="Rectangle 13">
            <a:extLst>
              <a:ext uri="{FF2B5EF4-FFF2-40B4-BE49-F238E27FC236}">
                <a16:creationId xmlns:a16="http://schemas.microsoft.com/office/drawing/2014/main" id="{40CB70B3-B5EB-4341-A82E-5CE76C9B3B18}"/>
              </a:ext>
            </a:extLst>
          </p:cNvPr>
          <p:cNvSpPr/>
          <p:nvPr/>
        </p:nvSpPr>
        <p:spPr>
          <a:xfrm>
            <a:off x="6536186" y="3318394"/>
            <a:ext cx="4638211" cy="1493626"/>
          </a:xfrm>
          <a:prstGeom prst="rect">
            <a:avLst/>
          </a:prstGeom>
          <a:noFill/>
          <a:ln cap="flat">
            <a:noFill/>
            <a:prstDash val="solid"/>
          </a:ln>
        </p:spPr>
        <p:txBody>
          <a:bodyPr vert="horz" wrap="square" lIns="0" tIns="0" rIns="0" bIns="0" anchor="t" anchorCtr="0" compatLnSpc="1">
            <a:no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b="0" i="0" u="none" strike="noStrike" kern="1200" cap="none" spc="0" baseline="0">
              <a:solidFill>
                <a:srgbClr val="FFFFFF"/>
              </a:solidFill>
              <a:uFillTx/>
              <a:latin typeface="Ubuntu" pitchFamily="34"/>
            </a:endParaRPr>
          </a:p>
        </p:txBody>
      </p:sp>
      <p:sp>
        <p:nvSpPr>
          <p:cNvPr id="10" name="Rectangle 14">
            <a:extLst>
              <a:ext uri="{FF2B5EF4-FFF2-40B4-BE49-F238E27FC236}">
                <a16:creationId xmlns:a16="http://schemas.microsoft.com/office/drawing/2014/main" id="{C732BF7D-8E63-4296-9462-DC8367E3DA0C}"/>
              </a:ext>
            </a:extLst>
          </p:cNvPr>
          <p:cNvSpPr/>
          <p:nvPr/>
        </p:nvSpPr>
        <p:spPr>
          <a:xfrm>
            <a:off x="6536186" y="2939128"/>
            <a:ext cx="2219962" cy="229614"/>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ts val="2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Ubuntu" pitchFamily="34"/>
              </a:rPr>
              <a:t>About Capgemini</a:t>
            </a:r>
          </a:p>
        </p:txBody>
      </p:sp>
      <p:sp>
        <p:nvSpPr>
          <p:cNvPr id="11" name="Rectangle 15">
            <a:extLst>
              <a:ext uri="{FF2B5EF4-FFF2-40B4-BE49-F238E27FC236}">
                <a16:creationId xmlns:a16="http://schemas.microsoft.com/office/drawing/2014/main" id="{D8CD8527-7012-405E-A4F4-51AE54990811}"/>
              </a:ext>
            </a:extLst>
          </p:cNvPr>
          <p:cNvSpPr/>
          <p:nvPr/>
        </p:nvSpPr>
        <p:spPr>
          <a:xfrm>
            <a:off x="6536186" y="4893914"/>
            <a:ext cx="4345173" cy="407292"/>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Get the Future You Want </a:t>
            </a:r>
            <a:r>
              <a:rPr lang="en-US" sz="900" b="0" i="0" u="none" strike="noStrike" kern="1200" cap="none" spc="0" baseline="0">
                <a:solidFill>
                  <a:srgbClr val="FFFFFF"/>
                </a:solidFill>
                <a:uFillTx/>
                <a:latin typeface="Ubuntu" pitchFamily="34"/>
              </a:rPr>
              <a:t>|</a:t>
            </a:r>
            <a:r>
              <a:rPr lang="en-GB" sz="900" b="0" i="0" u="none" strike="noStrike" kern="1200" cap="none" spc="0" baseline="0">
                <a:solidFill>
                  <a:srgbClr val="FFFFFF"/>
                </a:solidFill>
                <a:uFillTx/>
                <a:latin typeface="Ubuntu" pitchFamily="34"/>
              </a:rPr>
              <a:t> </a:t>
            </a:r>
            <a:r>
              <a:rPr lang="en-US" sz="1050" b="0" i="0" u="none" strike="noStrike" kern="1200" cap="none" spc="0" baseline="0">
                <a:solidFill>
                  <a:srgbClr val="12ABDB"/>
                </a:solidFill>
                <a:uFillTx/>
                <a:latin typeface="Ubuntu" pitchFamily="34"/>
              </a:rPr>
              <a:t>www.capgemini.com</a:t>
            </a:r>
          </a:p>
        </p:txBody>
      </p:sp>
      <p:pic>
        <p:nvPicPr>
          <p:cNvPr id="12" name="Image 12" descr="Une image contenant texte&#10;&#10;Description générée automatiquement">
            <a:extLst>
              <a:ext uri="{FF2B5EF4-FFF2-40B4-BE49-F238E27FC236}">
                <a16:creationId xmlns:a16="http://schemas.microsoft.com/office/drawing/2014/main" id="{2B01D5B8-70D9-4A1A-AC0D-C3A35A00C31A}"/>
              </a:ext>
            </a:extLst>
          </p:cNvPr>
          <p:cNvPicPr>
            <a:picLocks noChangeAspect="1"/>
          </p:cNvPicPr>
          <p:nvPr/>
        </p:nvPicPr>
        <p:blipFill>
          <a:blip r:embed="rId13"/>
          <a:stretch>
            <a:fillRect/>
          </a:stretch>
        </p:blipFill>
        <p:spPr>
          <a:xfrm>
            <a:off x="14666" y="622130"/>
            <a:ext cx="3024003" cy="1226173"/>
          </a:xfrm>
          <a:prstGeom prst="rect">
            <a:avLst/>
          </a:prstGeom>
          <a:noFill/>
          <a:ln cap="flat">
            <a:noFill/>
          </a:ln>
        </p:spPr>
      </p:pic>
    </p:spTree>
    <p:extLst>
      <p:ext uri="{BB962C8B-B14F-4D97-AF65-F5344CB8AC3E}">
        <p14:creationId xmlns:p14="http://schemas.microsoft.com/office/powerpoint/2010/main" val="9032502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Title Only">
    <p:bg>
      <p:bgPr>
        <a:solidFill>
          <a:srgbClr val="373844"/>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5E22613C-A785-4117-8187-8E723134982A}"/>
              </a:ext>
            </a:extLst>
          </p:cNvPr>
          <p:cNvSpPr/>
          <p:nvPr/>
        </p:nvSpPr>
        <p:spPr>
          <a:xfrm>
            <a:off x="186766" y="6521619"/>
            <a:ext cx="1771640" cy="204350"/>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8" b="0" i="0" u="none" strike="noStrike" kern="1200" cap="none" spc="0" baseline="0">
                <a:solidFill>
                  <a:srgbClr val="FFFFFF"/>
                </a:solidFill>
                <a:uFillTx/>
                <a:latin typeface="Calibri"/>
                <a:cs typeface="Arial" pitchFamily="34"/>
              </a:rPr>
              <a:t>© 2021 Capgemini. All rights reserved.</a:t>
            </a:r>
          </a:p>
        </p:txBody>
      </p:sp>
      <p:sp>
        <p:nvSpPr>
          <p:cNvPr id="3" name="Rectangle 8">
            <a:extLst>
              <a:ext uri="{FF2B5EF4-FFF2-40B4-BE49-F238E27FC236}">
                <a16:creationId xmlns:a16="http://schemas.microsoft.com/office/drawing/2014/main" id="{8244A136-14C6-475B-ACEB-1006912E6E81}"/>
              </a:ext>
            </a:extLst>
          </p:cNvPr>
          <p:cNvSpPr/>
          <p:nvPr/>
        </p:nvSpPr>
        <p:spPr>
          <a:xfrm>
            <a:off x="11660922" y="6521619"/>
            <a:ext cx="434733" cy="260393"/>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D9EF2DA-8A89-4728-8A73-4FB46195AED0}" type="slidenum">
              <a:t>‹N°›</a:t>
            </a:fld>
            <a:endParaRPr lang="fr-FR" sz="849" b="0" i="0" u="none" strike="noStrike" kern="1200" cap="none" spc="0" baseline="0">
              <a:solidFill>
                <a:srgbClr val="000000"/>
              </a:solidFill>
              <a:uFillTx/>
              <a:latin typeface="Calibri"/>
            </a:endParaRPr>
          </a:p>
        </p:txBody>
      </p:sp>
      <p:sp>
        <p:nvSpPr>
          <p:cNvPr id="4" name="bg object 17">
            <a:extLst>
              <a:ext uri="{FF2B5EF4-FFF2-40B4-BE49-F238E27FC236}">
                <a16:creationId xmlns:a16="http://schemas.microsoft.com/office/drawing/2014/main" id="{AF295600-3F63-4808-A26C-ABCB5F05B67D}"/>
              </a:ext>
            </a:extLst>
          </p:cNvPr>
          <p:cNvSpPr/>
          <p:nvPr/>
        </p:nvSpPr>
        <p:spPr>
          <a:xfrm>
            <a:off x="11728798" y="366857"/>
            <a:ext cx="234909"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Calibri"/>
            </a:endParaRPr>
          </a:p>
        </p:txBody>
      </p:sp>
      <p:sp>
        <p:nvSpPr>
          <p:cNvPr id="5" name="bg object 18">
            <a:extLst>
              <a:ext uri="{FF2B5EF4-FFF2-40B4-BE49-F238E27FC236}">
                <a16:creationId xmlns:a16="http://schemas.microsoft.com/office/drawing/2014/main" id="{88BB91A9-D198-490E-93DB-234485099EE0}"/>
              </a:ext>
            </a:extLst>
          </p:cNvPr>
          <p:cNvSpPr/>
          <p:nvPr/>
        </p:nvSpPr>
        <p:spPr>
          <a:xfrm>
            <a:off x="11607018" y="228581"/>
            <a:ext cx="356597"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599837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lank">
    <p:bg>
      <p:bgPr>
        <a:solidFill>
          <a:srgbClr val="EDEDED"/>
        </a:solidFill>
        <a:effectLst/>
      </p:bgPr>
    </p:bg>
    <p:spTree>
      <p:nvGrpSpPr>
        <p:cNvPr id="1" name=""/>
        <p:cNvGrpSpPr/>
        <p:nvPr/>
      </p:nvGrpSpPr>
      <p:grpSpPr>
        <a:xfrm>
          <a:off x="0" y="0"/>
          <a:ext cx="0" cy="0"/>
          <a:chOff x="0" y="0"/>
          <a:chExt cx="0" cy="0"/>
        </a:xfrm>
      </p:grpSpPr>
      <p:sp>
        <p:nvSpPr>
          <p:cNvPr id="2" name="bg object 17">
            <a:extLst>
              <a:ext uri="{FF2B5EF4-FFF2-40B4-BE49-F238E27FC236}">
                <a16:creationId xmlns:a16="http://schemas.microsoft.com/office/drawing/2014/main" id="{C599ADA5-E474-4A99-94BD-98760D4A18E6}"/>
              </a:ext>
            </a:extLst>
          </p:cNvPr>
          <p:cNvSpPr/>
          <p:nvPr/>
        </p:nvSpPr>
        <p:spPr>
          <a:xfrm>
            <a:off x="11728798" y="366857"/>
            <a:ext cx="234909"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Calibri"/>
            </a:endParaRPr>
          </a:p>
        </p:txBody>
      </p:sp>
      <p:sp>
        <p:nvSpPr>
          <p:cNvPr id="3" name="bg object 18">
            <a:extLst>
              <a:ext uri="{FF2B5EF4-FFF2-40B4-BE49-F238E27FC236}">
                <a16:creationId xmlns:a16="http://schemas.microsoft.com/office/drawing/2014/main" id="{7D0B14DD-9B10-4119-A79A-76B6714B4402}"/>
              </a:ext>
            </a:extLst>
          </p:cNvPr>
          <p:cNvSpPr/>
          <p:nvPr/>
        </p:nvSpPr>
        <p:spPr>
          <a:xfrm>
            <a:off x="11607018" y="228581"/>
            <a:ext cx="356597"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Calibri"/>
            </a:endParaRPr>
          </a:p>
        </p:txBody>
      </p:sp>
      <p:sp>
        <p:nvSpPr>
          <p:cNvPr id="4" name="Rectangle 8">
            <a:extLst>
              <a:ext uri="{FF2B5EF4-FFF2-40B4-BE49-F238E27FC236}">
                <a16:creationId xmlns:a16="http://schemas.microsoft.com/office/drawing/2014/main" id="{E228A696-FD16-4219-8F38-AA26827F9FF5}"/>
              </a:ext>
            </a:extLst>
          </p:cNvPr>
          <p:cNvSpPr/>
          <p:nvPr/>
        </p:nvSpPr>
        <p:spPr>
          <a:xfrm>
            <a:off x="186766" y="6521619"/>
            <a:ext cx="1771640" cy="204350"/>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8" b="0" i="0" u="none" strike="noStrike" kern="1200" cap="none" spc="0" baseline="0">
                <a:solidFill>
                  <a:srgbClr val="7F7F7F"/>
                </a:solidFill>
                <a:uFillTx/>
                <a:latin typeface="Calibri"/>
                <a:cs typeface="Arial" pitchFamily="34"/>
              </a:rPr>
              <a:t>© 2021 Capgemini. All rights reserved.</a:t>
            </a:r>
          </a:p>
        </p:txBody>
      </p:sp>
    </p:spTree>
    <p:extLst>
      <p:ext uri="{BB962C8B-B14F-4D97-AF65-F5344CB8AC3E}">
        <p14:creationId xmlns:p14="http://schemas.microsoft.com/office/powerpoint/2010/main" val="86889098"/>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A – Narrow">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ED339B0A-F883-495A-BE09-711A08E56C01}"/>
              </a:ext>
            </a:extLst>
          </p:cNvPr>
          <p:cNvSpPr/>
          <p:nvPr/>
        </p:nvSpPr>
        <p:spPr>
          <a:xfrm>
            <a:off x="186766" y="6521619"/>
            <a:ext cx="1771640" cy="204350"/>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8" b="0" i="0" u="none" strike="noStrike" kern="1200" cap="none" spc="0" baseline="0">
                <a:solidFill>
                  <a:srgbClr val="7F7F7F"/>
                </a:solidFill>
                <a:uFillTx/>
                <a:latin typeface="Calibri"/>
                <a:cs typeface="Arial" pitchFamily="34"/>
              </a:rPr>
              <a:t>© 2021 Capgemini. All rights reserved.</a:t>
            </a:r>
          </a:p>
        </p:txBody>
      </p:sp>
      <p:sp>
        <p:nvSpPr>
          <p:cNvPr id="3" name="bg object 17">
            <a:extLst>
              <a:ext uri="{FF2B5EF4-FFF2-40B4-BE49-F238E27FC236}">
                <a16:creationId xmlns:a16="http://schemas.microsoft.com/office/drawing/2014/main" id="{AA6D3F46-8B08-4CBC-91FA-B34E86C55301}"/>
              </a:ext>
            </a:extLst>
          </p:cNvPr>
          <p:cNvSpPr/>
          <p:nvPr/>
        </p:nvSpPr>
        <p:spPr>
          <a:xfrm>
            <a:off x="11728798" y="366857"/>
            <a:ext cx="234909"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Calibri"/>
            </a:endParaRPr>
          </a:p>
        </p:txBody>
      </p:sp>
      <p:sp>
        <p:nvSpPr>
          <p:cNvPr id="4" name="bg object 18">
            <a:extLst>
              <a:ext uri="{FF2B5EF4-FFF2-40B4-BE49-F238E27FC236}">
                <a16:creationId xmlns:a16="http://schemas.microsoft.com/office/drawing/2014/main" id="{C057721D-4342-4B0F-9D5E-48F672103FED}"/>
              </a:ext>
            </a:extLst>
          </p:cNvPr>
          <p:cNvSpPr/>
          <p:nvPr/>
        </p:nvSpPr>
        <p:spPr>
          <a:xfrm>
            <a:off x="11607018" y="228581"/>
            <a:ext cx="356597"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981062090"/>
      </p:ext>
    </p:extLst>
  </p:cSld>
  <p:clrMapOvr>
    <a:masterClrMapping/>
  </p:clrMapOvr>
  <p:transition spd="med">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7072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Only Title">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2" name="Object 4" hidden="1">
            <a:extLst>
              <a:ext uri="{FF2B5EF4-FFF2-40B4-BE49-F238E27FC236}">
                <a16:creationId xmlns:a16="http://schemas.microsoft.com/office/drawing/2014/main" id="{75FD821F-62EF-42A0-AD55-44CBDBC09095}"/>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3" imgW="12700" imgH="12700" progId="">
                  <p:embed/>
                </p:oleObj>
              </mc:Choice>
              <mc:Fallback>
                <p:oleObj r:id="rId3" imgW="12700" imgH="12700" progId="">
                  <p:embed/>
                  <p:pic>
                    <p:nvPicPr>
                      <p:cNvPr id="2" name="Object 4" hidden="1">
                        <a:extLst>
                          <a:ext uri="{FF2B5EF4-FFF2-40B4-BE49-F238E27FC236}">
                            <a16:creationId xmlns:a16="http://schemas.microsoft.com/office/drawing/2014/main" id="{75FD821F-62EF-42A0-AD55-44CBDBC09095}"/>
                          </a:ext>
                        </a:extLst>
                      </p:cNvPr>
                      <p:cNvPicPr/>
                      <p:nvPr/>
                    </p:nvPicPr>
                    <p:blipFill>
                      <a:blip r:embed="rId4"/>
                      <a:stretch>
                        <a:fillRect/>
                      </a:stretch>
                    </p:blipFill>
                    <p:spPr>
                      <a:xfrm>
                        <a:off x="1591" y="1591"/>
                        <a:ext cx="1591" cy="1591"/>
                      </a:xfrm>
                      <a:prstGeom prst="rect">
                        <a:avLst/>
                      </a:prstGeom>
                    </p:spPr>
                  </p:pic>
                </p:oleObj>
              </mc:Fallback>
            </mc:AlternateContent>
          </a:graphicData>
        </a:graphic>
      </p:graphicFrame>
      <p:sp>
        <p:nvSpPr>
          <p:cNvPr id="3" name="Rectangle 3">
            <a:extLst>
              <a:ext uri="{FF2B5EF4-FFF2-40B4-BE49-F238E27FC236}">
                <a16:creationId xmlns:a16="http://schemas.microsoft.com/office/drawing/2014/main" id="{76734C25-1382-4427-AAB6-E313C5E69CFE}"/>
              </a:ext>
            </a:extLst>
          </p:cNvPr>
          <p:cNvSpPr/>
          <p:nvPr/>
        </p:nvSpPr>
        <p:spPr>
          <a:xfrm>
            <a:off x="1798377" y="0"/>
            <a:ext cx="4562279" cy="6858000"/>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1200" cap="none" spc="0" baseline="0">
              <a:solidFill>
                <a:srgbClr val="000000"/>
              </a:solidFill>
              <a:uFillTx/>
              <a:latin typeface="Calibri"/>
            </a:endParaRPr>
          </a:p>
        </p:txBody>
      </p:sp>
      <p:pic>
        <p:nvPicPr>
          <p:cNvPr id="4" name="Picture 5">
            <a:extLst>
              <a:ext uri="{FF2B5EF4-FFF2-40B4-BE49-F238E27FC236}">
                <a16:creationId xmlns:a16="http://schemas.microsoft.com/office/drawing/2014/main" id="{A8689D30-80BB-4174-8A08-79E62CCB288A}"/>
              </a:ext>
            </a:extLst>
          </p:cNvPr>
          <p:cNvPicPr>
            <a:picLocks noChangeAspect="1"/>
          </p:cNvPicPr>
          <p:nvPr/>
        </p:nvPicPr>
        <p:blipFill>
          <a:blip r:embed="rId5"/>
          <a:stretch>
            <a:fillRect/>
          </a:stretch>
        </p:blipFill>
        <p:spPr>
          <a:xfrm>
            <a:off x="2809311" y="-3922"/>
            <a:ext cx="573850" cy="2946315"/>
          </a:xfrm>
          <a:prstGeom prst="rect">
            <a:avLst/>
          </a:prstGeom>
          <a:noFill/>
          <a:ln cap="flat">
            <a:noFill/>
          </a:ln>
        </p:spPr>
      </p:pic>
      <p:pic>
        <p:nvPicPr>
          <p:cNvPr id="5" name="Picture 7" descr="A picture containing shape&#10;&#10;Description automatically generated">
            <a:extLst>
              <a:ext uri="{FF2B5EF4-FFF2-40B4-BE49-F238E27FC236}">
                <a16:creationId xmlns:a16="http://schemas.microsoft.com/office/drawing/2014/main" id="{0FC0435A-9C1F-4E1E-A0FA-07DAEB0ABFF0}"/>
              </a:ext>
            </a:extLst>
          </p:cNvPr>
          <p:cNvPicPr>
            <a:picLocks noChangeAspect="1"/>
          </p:cNvPicPr>
          <p:nvPr/>
        </p:nvPicPr>
        <p:blipFill>
          <a:blip r:embed="rId6"/>
          <a:stretch>
            <a:fillRect/>
          </a:stretch>
        </p:blipFill>
        <p:spPr>
          <a:xfrm>
            <a:off x="3383161" y="1139616"/>
            <a:ext cx="1550026" cy="1808363"/>
          </a:xfrm>
          <a:prstGeom prst="rect">
            <a:avLst/>
          </a:prstGeom>
          <a:noFill/>
          <a:ln cap="flat">
            <a:noFill/>
          </a:ln>
        </p:spPr>
      </p:pic>
      <p:pic>
        <p:nvPicPr>
          <p:cNvPr id="6" name="Picture 8" descr="A picture containing venn diagram&#10;&#10;Description automatically generated">
            <a:extLst>
              <a:ext uri="{FF2B5EF4-FFF2-40B4-BE49-F238E27FC236}">
                <a16:creationId xmlns:a16="http://schemas.microsoft.com/office/drawing/2014/main" id="{DB8D08DC-B200-420A-9B76-5A917AFA9FCF}"/>
              </a:ext>
            </a:extLst>
          </p:cNvPr>
          <p:cNvPicPr>
            <a:picLocks noChangeAspect="1"/>
          </p:cNvPicPr>
          <p:nvPr/>
        </p:nvPicPr>
        <p:blipFill>
          <a:blip r:embed="rId7"/>
          <a:stretch>
            <a:fillRect/>
          </a:stretch>
        </p:blipFill>
        <p:spPr>
          <a:xfrm>
            <a:off x="4933928" y="1137678"/>
            <a:ext cx="2555263" cy="6008577"/>
          </a:xfrm>
          <a:prstGeom prst="rect">
            <a:avLst/>
          </a:prstGeom>
          <a:noFill/>
          <a:ln cap="flat">
            <a:noFill/>
          </a:ln>
        </p:spPr>
      </p:pic>
      <p:pic>
        <p:nvPicPr>
          <p:cNvPr id="7" name="Image 14">
            <a:extLst>
              <a:ext uri="{FF2B5EF4-FFF2-40B4-BE49-F238E27FC236}">
                <a16:creationId xmlns:a16="http://schemas.microsoft.com/office/drawing/2014/main" id="{CD70C535-DDC8-44BB-9DAA-AC1F6A73819A}"/>
              </a:ext>
            </a:extLst>
          </p:cNvPr>
          <p:cNvPicPr>
            <a:picLocks noChangeAspect="1"/>
          </p:cNvPicPr>
          <p:nvPr/>
        </p:nvPicPr>
        <p:blipFill>
          <a:blip r:embed="rId8"/>
          <a:stretch>
            <a:fillRect/>
          </a:stretch>
        </p:blipFill>
        <p:spPr>
          <a:xfrm>
            <a:off x="11595104" y="240660"/>
            <a:ext cx="323478" cy="323450"/>
          </a:xfrm>
          <a:prstGeom prst="rect">
            <a:avLst/>
          </a:prstGeom>
          <a:noFill/>
          <a:ln cap="flat">
            <a:noFill/>
          </a:ln>
        </p:spPr>
      </p:pic>
    </p:spTree>
    <p:extLst>
      <p:ext uri="{BB962C8B-B14F-4D97-AF65-F5344CB8AC3E}">
        <p14:creationId xmlns:p14="http://schemas.microsoft.com/office/powerpoint/2010/main" val="37307530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1_Title and Content">
    <p:bg>
      <p:bgPr>
        <a:solidFill>
          <a:srgbClr val="FFFFFF"/>
        </a:solidFill>
        <a:effectLst/>
      </p:bgPr>
    </p:bg>
    <p:spTree>
      <p:nvGrpSpPr>
        <p:cNvPr id="1" name=""/>
        <p:cNvGrpSpPr/>
        <p:nvPr/>
      </p:nvGrpSpPr>
      <p:grpSpPr>
        <a:xfrm>
          <a:off x="0" y="0"/>
          <a:ext cx="0" cy="0"/>
          <a:chOff x="0" y="0"/>
          <a:chExt cx="0" cy="0"/>
        </a:xfrm>
      </p:grpSpPr>
      <p:sp>
        <p:nvSpPr>
          <p:cNvPr id="2" name="bg object 17">
            <a:extLst>
              <a:ext uri="{FF2B5EF4-FFF2-40B4-BE49-F238E27FC236}">
                <a16:creationId xmlns:a16="http://schemas.microsoft.com/office/drawing/2014/main" id="{1930F438-D834-427A-946F-69473083EBAC}"/>
              </a:ext>
            </a:extLst>
          </p:cNvPr>
          <p:cNvSpPr/>
          <p:nvPr/>
        </p:nvSpPr>
        <p:spPr>
          <a:xfrm>
            <a:off x="11728798" y="366857"/>
            <a:ext cx="234909"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1200" cap="none" spc="0" baseline="0">
              <a:solidFill>
                <a:srgbClr val="000000"/>
              </a:solidFill>
              <a:uFillTx/>
              <a:latin typeface="Calibri"/>
            </a:endParaRPr>
          </a:p>
        </p:txBody>
      </p:sp>
      <p:sp>
        <p:nvSpPr>
          <p:cNvPr id="3" name="bg object 18">
            <a:extLst>
              <a:ext uri="{FF2B5EF4-FFF2-40B4-BE49-F238E27FC236}">
                <a16:creationId xmlns:a16="http://schemas.microsoft.com/office/drawing/2014/main" id="{80AB89C6-BB80-41BC-90F5-2C945F8D3B6A}"/>
              </a:ext>
            </a:extLst>
          </p:cNvPr>
          <p:cNvSpPr/>
          <p:nvPr/>
        </p:nvSpPr>
        <p:spPr>
          <a:xfrm>
            <a:off x="11607018" y="228581"/>
            <a:ext cx="356597"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1200" cap="none" spc="0" baseline="0">
              <a:solidFill>
                <a:srgbClr val="000000"/>
              </a:solidFill>
              <a:uFillTx/>
              <a:latin typeface="Calibri"/>
            </a:endParaRPr>
          </a:p>
        </p:txBody>
      </p:sp>
      <p:sp>
        <p:nvSpPr>
          <p:cNvPr id="4" name="Rectangle 12">
            <a:extLst>
              <a:ext uri="{FF2B5EF4-FFF2-40B4-BE49-F238E27FC236}">
                <a16:creationId xmlns:a16="http://schemas.microsoft.com/office/drawing/2014/main" id="{A4A34FBA-7AB5-4CCB-98B8-37BF2672BCC9}"/>
              </a:ext>
            </a:extLst>
          </p:cNvPr>
          <p:cNvSpPr/>
          <p:nvPr/>
        </p:nvSpPr>
        <p:spPr>
          <a:xfrm>
            <a:off x="11660922" y="6521619"/>
            <a:ext cx="423513" cy="260393"/>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C7D3523-CD24-402C-9FE2-646EE5DCB917}" type="slidenum">
              <a:t>‹N°›</a:t>
            </a:fld>
            <a:endParaRPr lang="fr-FR" sz="1092" b="0" i="0" u="none" strike="noStrike" kern="1200" cap="none" spc="0" baseline="0">
              <a:solidFill>
                <a:srgbClr val="7F7F7F"/>
              </a:solidFill>
              <a:uFillTx/>
              <a:latin typeface="Calibri"/>
            </a:endParaRPr>
          </a:p>
        </p:txBody>
      </p:sp>
      <p:sp>
        <p:nvSpPr>
          <p:cNvPr id="5" name="Rectangle 13">
            <a:extLst>
              <a:ext uri="{FF2B5EF4-FFF2-40B4-BE49-F238E27FC236}">
                <a16:creationId xmlns:a16="http://schemas.microsoft.com/office/drawing/2014/main" id="{3031FC9B-6B06-44DF-8C74-6964E4164910}"/>
              </a:ext>
            </a:extLst>
          </p:cNvPr>
          <p:cNvSpPr/>
          <p:nvPr/>
        </p:nvSpPr>
        <p:spPr>
          <a:xfrm>
            <a:off x="186766" y="6521619"/>
            <a:ext cx="1800490" cy="204350"/>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8" b="0" i="0" u="none" strike="noStrike" kern="1200" cap="none" spc="0" baseline="0">
                <a:solidFill>
                  <a:srgbClr val="7F7F7F"/>
                </a:solidFill>
                <a:uFillTx/>
                <a:latin typeface="Calibri"/>
                <a:cs typeface="Arial" pitchFamily="34"/>
              </a:rPr>
              <a:t>© 2020 Capgemini. All rights reserved.</a:t>
            </a:r>
          </a:p>
        </p:txBody>
      </p:sp>
      <p:sp>
        <p:nvSpPr>
          <p:cNvPr id="6" name="Picture Placeholder 10">
            <a:extLst>
              <a:ext uri="{FF2B5EF4-FFF2-40B4-BE49-F238E27FC236}">
                <a16:creationId xmlns:a16="http://schemas.microsoft.com/office/drawing/2014/main" id="{923E0335-FA75-4CC0-9C54-DD86FCEEE927}"/>
              </a:ext>
            </a:extLst>
          </p:cNvPr>
          <p:cNvSpPr txBox="1">
            <a:spLocks noGrp="1"/>
          </p:cNvSpPr>
          <p:nvPr>
            <p:ph type="pic" sz="quarter" idx="4294967295"/>
          </p:nvPr>
        </p:nvSpPr>
        <p:spPr>
          <a:xfrm>
            <a:off x="0" y="0"/>
            <a:ext cx="12191996" cy="6858000"/>
          </a:xfrm>
          <a:prstGeom prst="rect">
            <a:avLst/>
          </a:prstGeom>
          <a:solidFill>
            <a:srgbClr val="EEECE1"/>
          </a:solidFill>
          <a:ln>
            <a:noFill/>
          </a:ln>
        </p:spPr>
        <p:txBody>
          <a:bodyPr vert="horz" wrap="square" lIns="91440" tIns="45720" rIns="91440" bIns="45720" anchor="t" anchorCtr="0" compatLnSpc="1">
            <a:noAutofit/>
          </a:bodyPr>
          <a:lstStyle>
            <a:lvl1pPr marL="0" marR="0" lvl="0" indent="0" fontAlgn="auto">
              <a:lnSpc>
                <a:spcPct val="100000"/>
              </a:lnSpc>
              <a:spcBef>
                <a:spcPts val="0"/>
              </a:spcBef>
              <a:spcAft>
                <a:spcPts val="0"/>
              </a:spcAft>
              <a:buNone/>
              <a:tabLst/>
              <a:defRPr lang="de-DE" sz="1800" b="0" i="0" u="none" strike="noStrike" kern="0" cap="none" spc="0" baseline="0">
                <a:solidFill>
                  <a:srgbClr val="948A54"/>
                </a:solidFill>
                <a:uFillTx/>
                <a:latin typeface="Calibri"/>
              </a:defRPr>
            </a:lvl1pPr>
          </a:lstStyle>
          <a:p>
            <a:pPr lvl="0"/>
            <a:r>
              <a:rPr lang="de-DE"/>
              <a:t>Insert Picture and send to back</a:t>
            </a:r>
          </a:p>
        </p:txBody>
      </p:sp>
    </p:spTree>
    <p:extLst>
      <p:ext uri="{BB962C8B-B14F-4D97-AF65-F5344CB8AC3E}">
        <p14:creationId xmlns:p14="http://schemas.microsoft.com/office/powerpoint/2010/main" val="219516931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9D4C1776-E74C-42F0-A48B-91E3859F8C96}"/>
              </a:ext>
            </a:extLst>
          </p:cNvPr>
          <p:cNvSpPr txBox="1">
            <a:spLocks noGrp="1"/>
          </p:cNvSpPr>
          <p:nvPr>
            <p:ph type="body" idx="4294967295"/>
          </p:nvPr>
        </p:nvSpPr>
        <p:spPr>
          <a:xfrm>
            <a:off x="404814" y="1447202"/>
            <a:ext cx="11379205" cy="502261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10">
            <a:extLst>
              <a:ext uri="{FF2B5EF4-FFF2-40B4-BE49-F238E27FC236}">
                <a16:creationId xmlns:a16="http://schemas.microsoft.com/office/drawing/2014/main" id="{F1C224CB-10FA-409B-A75A-266C59D5388B}"/>
              </a:ext>
            </a:extLst>
          </p:cNvPr>
          <p:cNvSpPr txBox="1">
            <a:spLocks noGrp="1"/>
          </p:cNvSpPr>
          <p:nvPr>
            <p:ph type="title"/>
          </p:nvPr>
        </p:nvSpPr>
        <p:spPr/>
        <p:txBody>
          <a:bodyPr/>
          <a:lstStyle>
            <a:lvl1pPr>
              <a:defRPr/>
            </a:lvl1pPr>
          </a:lstStyle>
          <a:p>
            <a:pPr lvl="0"/>
            <a:r>
              <a:rPr lang="fr-FR"/>
              <a:t>Modifiez le style du titre</a:t>
            </a:r>
            <a:endParaRPr lang="en-GB"/>
          </a:p>
        </p:txBody>
      </p:sp>
    </p:spTree>
    <p:extLst>
      <p:ext uri="{BB962C8B-B14F-4D97-AF65-F5344CB8AC3E}">
        <p14:creationId xmlns:p14="http://schemas.microsoft.com/office/powerpoint/2010/main" val="895777178"/>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Title and Content">
    <p:bg>
      <p:bgPr>
        <a:solidFill>
          <a:srgbClr val="FFFFFF"/>
        </a:solidFill>
        <a:effectLst/>
      </p:bgPr>
    </p:bg>
    <p:spTree>
      <p:nvGrpSpPr>
        <p:cNvPr id="1" name=""/>
        <p:cNvGrpSpPr/>
        <p:nvPr/>
      </p:nvGrpSpPr>
      <p:grpSpPr>
        <a:xfrm>
          <a:off x="0" y="0"/>
          <a:ext cx="0" cy="0"/>
          <a:chOff x="0" y="0"/>
          <a:chExt cx="0" cy="0"/>
        </a:xfrm>
      </p:grpSpPr>
      <p:sp>
        <p:nvSpPr>
          <p:cNvPr id="2" name="bg object 17">
            <a:extLst>
              <a:ext uri="{FF2B5EF4-FFF2-40B4-BE49-F238E27FC236}">
                <a16:creationId xmlns:a16="http://schemas.microsoft.com/office/drawing/2014/main" id="{9F5C6738-53E7-400A-B9DB-164826804745}"/>
              </a:ext>
            </a:extLst>
          </p:cNvPr>
          <p:cNvSpPr/>
          <p:nvPr/>
        </p:nvSpPr>
        <p:spPr>
          <a:xfrm>
            <a:off x="11728798" y="366857"/>
            <a:ext cx="234909"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1200" cap="none" spc="0" baseline="0">
              <a:solidFill>
                <a:srgbClr val="000000"/>
              </a:solidFill>
              <a:uFillTx/>
              <a:latin typeface="Calibri"/>
            </a:endParaRPr>
          </a:p>
        </p:txBody>
      </p:sp>
      <p:sp>
        <p:nvSpPr>
          <p:cNvPr id="3" name="bg object 18">
            <a:extLst>
              <a:ext uri="{FF2B5EF4-FFF2-40B4-BE49-F238E27FC236}">
                <a16:creationId xmlns:a16="http://schemas.microsoft.com/office/drawing/2014/main" id="{659FC7C4-0AAB-46AA-B35D-CB5A6F2E9E65}"/>
              </a:ext>
            </a:extLst>
          </p:cNvPr>
          <p:cNvSpPr/>
          <p:nvPr/>
        </p:nvSpPr>
        <p:spPr>
          <a:xfrm>
            <a:off x="11607018" y="228581"/>
            <a:ext cx="356597"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1200" cap="none" spc="0" baseline="0">
              <a:solidFill>
                <a:srgbClr val="000000"/>
              </a:solidFill>
              <a:uFillTx/>
              <a:latin typeface="Calibri"/>
            </a:endParaRPr>
          </a:p>
        </p:txBody>
      </p:sp>
      <p:sp>
        <p:nvSpPr>
          <p:cNvPr id="5" name="Rectangle 13">
            <a:extLst>
              <a:ext uri="{FF2B5EF4-FFF2-40B4-BE49-F238E27FC236}">
                <a16:creationId xmlns:a16="http://schemas.microsoft.com/office/drawing/2014/main" id="{0EAD75FF-4819-4E93-B74D-8A32BBF621D2}"/>
              </a:ext>
            </a:extLst>
          </p:cNvPr>
          <p:cNvSpPr/>
          <p:nvPr/>
        </p:nvSpPr>
        <p:spPr>
          <a:xfrm>
            <a:off x="186766" y="6521619"/>
            <a:ext cx="1651414" cy="204351"/>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28" b="0" i="0" u="none" strike="noStrike" kern="1200" cap="none" spc="0" baseline="0">
                <a:solidFill>
                  <a:srgbClr val="7F7F7F"/>
                </a:solidFill>
                <a:uFillTx/>
                <a:latin typeface="Calibri"/>
                <a:cs typeface="Arial" pitchFamily="34"/>
              </a:rPr>
              <a:t>© 2021 Capgemini. All rights reserved.</a:t>
            </a:r>
          </a:p>
        </p:txBody>
      </p:sp>
      <p:sp>
        <p:nvSpPr>
          <p:cNvPr id="6" name="Retângulo 43">
            <a:extLst>
              <a:ext uri="{FF2B5EF4-FFF2-40B4-BE49-F238E27FC236}">
                <a16:creationId xmlns:a16="http://schemas.microsoft.com/office/drawing/2014/main" id="{6188CB81-4367-4006-8B1D-8BBE66C1977F}"/>
              </a:ext>
            </a:extLst>
          </p:cNvPr>
          <p:cNvSpPr/>
          <p:nvPr userDrawn="1"/>
        </p:nvSpPr>
        <p:spPr>
          <a:xfrm>
            <a:off x="11426135" y="6517870"/>
            <a:ext cx="559129" cy="215444"/>
          </a:xfrm>
          <a:prstGeom prst="rect">
            <a:avLst/>
          </a:prstGeom>
          <a:noFill/>
          <a:ln cap="flat">
            <a:noFill/>
            <a:prstDash val="solid"/>
          </a:ln>
        </p:spPr>
        <p:txBody>
          <a:bodyPr vert="horz" wrap="square" lIns="0" tIns="45720" rIns="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2805FC8-BEA5-4DFA-A698-9E160B948610}" type="slidenum">
              <a:rPr sz="800"/>
              <a:t>‹N°›</a:t>
            </a:fld>
            <a:endParaRPr lang="en-US" sz="800" b="0" i="0" u="none" strike="noStrike" kern="1200" cap="none" spc="0" baseline="0">
              <a:solidFill>
                <a:srgbClr val="A6A6A6"/>
              </a:solidFill>
              <a:uFillTx/>
              <a:latin typeface="Ubuntu" pitchFamily="34"/>
              <a:cs typeface="Arial" pitchFamily="34"/>
            </a:endParaRPr>
          </a:p>
        </p:txBody>
      </p:sp>
    </p:spTree>
    <p:extLst>
      <p:ext uri="{BB962C8B-B14F-4D97-AF65-F5344CB8AC3E}">
        <p14:creationId xmlns:p14="http://schemas.microsoft.com/office/powerpoint/2010/main" val="3154296330"/>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Google Shape;215;p26">
            <a:extLst>
              <a:ext uri="{FF2B5EF4-FFF2-40B4-BE49-F238E27FC236}">
                <a16:creationId xmlns:a16="http://schemas.microsoft.com/office/drawing/2014/main" id="{A8ABF856-785C-4B29-ACDD-B78B02A9B521}"/>
              </a:ext>
            </a:extLst>
          </p:cNvPr>
          <p:cNvSpPr txBox="1">
            <a:spLocks noGrp="1"/>
          </p:cNvSpPr>
          <p:nvPr>
            <p:ph type="title"/>
          </p:nvPr>
        </p:nvSpPr>
        <p:spPr>
          <a:xfrm>
            <a:off x="407986" y="239124"/>
            <a:ext cx="10969928" cy="384724"/>
          </a:xfrm>
          <a:prstGeom prst="rect">
            <a:avLst/>
          </a:prstGeom>
          <a:noFill/>
          <a:ln>
            <a:noFill/>
          </a:ln>
        </p:spPr>
        <p:txBody>
          <a:bodyPr vert="horz" wrap="square" lIns="0" tIns="0" rIns="0" bIns="0" anchor="t" anchorCtr="0" compatLnSpc="1">
            <a:spAutoFit/>
          </a:bodyPr>
          <a:lstStyle>
            <a:lvl1pPr marL="0" marR="0" lvl="0" indent="0" fontAlgn="auto">
              <a:lnSpc>
                <a:spcPct val="166666"/>
              </a:lnSpc>
              <a:spcBef>
                <a:spcPts val="0"/>
              </a:spcBef>
              <a:spcAft>
                <a:spcPts val="0"/>
              </a:spcAft>
              <a:tabLst/>
              <a:defRPr lang="en-US" sz="3000" b="0" i="0" u="none" strike="noStrike" cap="none" spc="0" baseline="0">
                <a:solidFill>
                  <a:srgbClr val="0070AD"/>
                </a:solidFill>
                <a:uFillTx/>
                <a:latin typeface="Ubuntu Medium"/>
              </a:defRPr>
            </a:lvl1pPr>
          </a:lstStyle>
          <a:p>
            <a:pPr lvl="0"/>
            <a:endParaRPr lang="en-US"/>
          </a:p>
        </p:txBody>
      </p:sp>
    </p:spTree>
    <p:extLst>
      <p:ext uri="{BB962C8B-B14F-4D97-AF65-F5344CB8AC3E}">
        <p14:creationId xmlns:p14="http://schemas.microsoft.com/office/powerpoint/2010/main" val="986383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iapositive de titre">
    <p:bg>
      <p:bgPr>
        <a:solidFill>
          <a:srgbClr val="272936"/>
        </a:solidFill>
        <a:effectLst/>
      </p:bgPr>
    </p:bg>
    <p:spTree>
      <p:nvGrpSpPr>
        <p:cNvPr id="1" name=""/>
        <p:cNvGrpSpPr/>
        <p:nvPr/>
      </p:nvGrpSpPr>
      <p:grpSpPr>
        <a:xfrm>
          <a:off x="0" y="0"/>
          <a:ext cx="0" cy="0"/>
          <a:chOff x="0" y="0"/>
          <a:chExt cx="0" cy="0"/>
        </a:xfrm>
      </p:grpSpPr>
      <p:sp>
        <p:nvSpPr>
          <p:cNvPr id="2" name="Graphic 13">
            <a:extLst>
              <a:ext uri="{FF2B5EF4-FFF2-40B4-BE49-F238E27FC236}">
                <a16:creationId xmlns:a16="http://schemas.microsoft.com/office/drawing/2014/main" id="{D1E9BB91-A008-490D-A00A-58104322B5B8}"/>
              </a:ext>
            </a:extLst>
          </p:cNvPr>
          <p:cNvSpPr/>
          <p:nvPr/>
        </p:nvSpPr>
        <p:spPr>
          <a:xfrm>
            <a:off x="263356" y="908721"/>
            <a:ext cx="10199254" cy="6192691"/>
          </a:xfrm>
          <a:custGeom>
            <a:avLst/>
            <a:gdLst>
              <a:gd name="f0" fmla="val 10800000"/>
              <a:gd name="f1" fmla="val 5400000"/>
              <a:gd name="f2" fmla="val 180"/>
              <a:gd name="f3" fmla="val w"/>
              <a:gd name="f4" fmla="val h"/>
              <a:gd name="f5" fmla="val 0"/>
              <a:gd name="f6" fmla="val 7528033"/>
              <a:gd name="f7" fmla="val 4673434"/>
              <a:gd name="f8" fmla="val 36195"/>
              <a:gd name="f9" fmla="val 4661052"/>
              <a:gd name="f10" fmla="val 953"/>
              <a:gd name="f11" fmla="val 4656289"/>
              <a:gd name="f12" fmla="val 145733"/>
              <a:gd name="f13" fmla="val 4224807"/>
              <a:gd name="f14" fmla="val 538163"/>
              <a:gd name="f15" fmla="val 3702837"/>
              <a:gd name="f16" fmla="val 768668"/>
              <a:gd name="f17" fmla="val 3396132"/>
              <a:gd name="f18" fmla="val 1038225"/>
              <a:gd name="f19" fmla="val 3118954"/>
              <a:gd name="f20" fmla="val 1340168"/>
              <a:gd name="f21" fmla="val 2878924"/>
              <a:gd name="f22" fmla="val 1717358"/>
              <a:gd name="f23" fmla="val 2577934"/>
              <a:gd name="f24" fmla="val 2145983"/>
              <a:gd name="f25" fmla="val 2334094"/>
              <a:gd name="f26" fmla="val 2613660"/>
              <a:gd name="f27" fmla="val 2154072"/>
              <a:gd name="f28" fmla="val 2621280"/>
              <a:gd name="f29" fmla="val 2151214"/>
              <a:gd name="f30" fmla="val 2628900"/>
              <a:gd name="f31" fmla="val 2155024"/>
              <a:gd name="f32" fmla="val 3289935"/>
              <a:gd name="f33" fmla="val 2497924"/>
              <a:gd name="f34" fmla="val 3941445"/>
              <a:gd name="f35" fmla="val 2718904"/>
              <a:gd name="f36" fmla="val 4513898"/>
              <a:gd name="f37" fmla="val 2794152"/>
              <a:gd name="f38" fmla="val 5095875"/>
              <a:gd name="f39" fmla="val 2871304"/>
              <a:gd name="f40" fmla="val 5554980"/>
              <a:gd name="f41" fmla="val 2790341"/>
              <a:gd name="f42" fmla="val 5841683"/>
              <a:gd name="f43" fmla="val 2562694"/>
              <a:gd name="f44" fmla="val 6168390"/>
              <a:gd name="f45" fmla="val 2302662"/>
              <a:gd name="f46" fmla="val 6257925"/>
              <a:gd name="f47" fmla="val 1849271"/>
              <a:gd name="f48" fmla="val 6102668"/>
              <a:gd name="f49" fmla="val 1252054"/>
              <a:gd name="f50" fmla="val 5969318"/>
              <a:gd name="f51" fmla="val 741514"/>
              <a:gd name="f52" fmla="val 6020753"/>
              <a:gd name="f53" fmla="val 376706"/>
              <a:gd name="f54" fmla="val 6256020"/>
              <a:gd name="f55" fmla="val 168109"/>
              <a:gd name="f56" fmla="val 6480810"/>
              <a:gd name="f57" fmla="val -31916"/>
              <a:gd name="f58" fmla="val 7203281"/>
              <a:gd name="f59" fmla="val 27615"/>
              <a:gd name="f60" fmla="val 7391400"/>
              <a:gd name="f61" fmla="val 7136"/>
              <a:gd name="f62" fmla="val 7579519"/>
              <a:gd name="f63" fmla="val -13343"/>
              <a:gd name="f64" fmla="val 7569677"/>
              <a:gd name="f65" fmla="val 13645"/>
              <a:gd name="f66" fmla="val 7384733"/>
              <a:gd name="f67" fmla="val 45236"/>
              <a:gd name="f68" fmla="val 7199789"/>
              <a:gd name="f69" fmla="val 76827"/>
              <a:gd name="f70" fmla="val 6550343"/>
              <a:gd name="f71" fmla="val -41441"/>
              <a:gd name="f72" fmla="val 6281738"/>
              <a:gd name="f73" fmla="val 196684"/>
              <a:gd name="f74" fmla="val 6058853"/>
              <a:gd name="f75" fmla="val 394804"/>
              <a:gd name="f76" fmla="val 6011228"/>
              <a:gd name="f77" fmla="val 747229"/>
              <a:gd name="f78" fmla="val 6139815"/>
              <a:gd name="f79" fmla="val 1242529"/>
              <a:gd name="f80" fmla="val 6221730"/>
              <a:gd name="f81" fmla="val 1557806"/>
              <a:gd name="f82" fmla="val 6237923"/>
              <a:gd name="f83" fmla="val 1834031"/>
              <a:gd name="f84" fmla="val 6187440"/>
              <a:gd name="f85" fmla="val 2064537"/>
              <a:gd name="f86" fmla="val 6138863"/>
              <a:gd name="f87" fmla="val 2283612"/>
              <a:gd name="f88" fmla="val 6031230"/>
              <a:gd name="f89" fmla="val 2460777"/>
              <a:gd name="f90" fmla="val 5866448"/>
              <a:gd name="f91" fmla="val 2593174"/>
              <a:gd name="f92" fmla="val 5572125"/>
              <a:gd name="f93" fmla="val 2828441"/>
              <a:gd name="f94" fmla="val 5102543"/>
              <a:gd name="f95" fmla="val 2911309"/>
              <a:gd name="f96" fmla="val 4510088"/>
              <a:gd name="f97" fmla="val 2833204"/>
              <a:gd name="f98" fmla="val 3935730"/>
              <a:gd name="f99" fmla="val 2757004"/>
              <a:gd name="f100" fmla="val 3282315"/>
              <a:gd name="f101" fmla="val 2536024"/>
              <a:gd name="f102" fmla="val 2620328"/>
              <a:gd name="f103" fmla="val 2194077"/>
              <a:gd name="f104" fmla="val 1574483"/>
              <a:gd name="f105" fmla="val 2598889"/>
              <a:gd name="f106" fmla="val 927735"/>
              <a:gd name="f107" fmla="val 3251352"/>
              <a:gd name="f108" fmla="val 568643"/>
              <a:gd name="f109" fmla="val 3726649"/>
              <a:gd name="f110" fmla="val 180023"/>
              <a:gd name="f111" fmla="val 4242904"/>
              <a:gd name="f112" fmla="val 37148"/>
              <a:gd name="f113" fmla="val 4668672"/>
              <a:gd name="f114" fmla="+- 0 0 -90"/>
              <a:gd name="f115" fmla="*/ f3 1 7528033"/>
              <a:gd name="f116" fmla="*/ f4 1 4673434"/>
              <a:gd name="f117" fmla="val f5"/>
              <a:gd name="f118" fmla="val f6"/>
              <a:gd name="f119" fmla="val f7"/>
              <a:gd name="f120" fmla="*/ f114 f0 1"/>
              <a:gd name="f121" fmla="+- f119 0 f117"/>
              <a:gd name="f122" fmla="+- f118 0 f117"/>
              <a:gd name="f123" fmla="*/ f120 1 f2"/>
              <a:gd name="f124" fmla="*/ f122 1 7528033"/>
              <a:gd name="f125" fmla="*/ f121 1 4673434"/>
              <a:gd name="f126" fmla="*/ 36195 f122 1"/>
              <a:gd name="f127" fmla="*/ 4673434 f121 1"/>
              <a:gd name="f128" fmla="*/ 0 f122 1"/>
              <a:gd name="f129" fmla="*/ 4661052 f121 1"/>
              <a:gd name="f130" fmla="*/ 538163 f122 1"/>
              <a:gd name="f131" fmla="*/ 3702837 f121 1"/>
              <a:gd name="f132" fmla="*/ 1340168 f122 1"/>
              <a:gd name="f133" fmla="*/ 2878924 f121 1"/>
              <a:gd name="f134" fmla="*/ 2613660 f122 1"/>
              <a:gd name="f135" fmla="*/ 2154072 f121 1"/>
              <a:gd name="f136" fmla="*/ 2621280 f122 1"/>
              <a:gd name="f137" fmla="*/ 2151214 f121 1"/>
              <a:gd name="f138" fmla="*/ 2628900 f122 1"/>
              <a:gd name="f139" fmla="*/ 2155024 f121 1"/>
              <a:gd name="f140" fmla="*/ 4513898 f122 1"/>
              <a:gd name="f141" fmla="*/ 2794152 f121 1"/>
              <a:gd name="f142" fmla="*/ 5841683 f122 1"/>
              <a:gd name="f143" fmla="*/ 2562694 f121 1"/>
              <a:gd name="f144" fmla="*/ 6102668 f122 1"/>
              <a:gd name="f145" fmla="*/ 1252054 f121 1"/>
              <a:gd name="f146" fmla="*/ 6256020 f122 1"/>
              <a:gd name="f147" fmla="*/ 168109 f121 1"/>
              <a:gd name="f148" fmla="*/ 7391400 f122 1"/>
              <a:gd name="f149" fmla="*/ 7136 f121 1"/>
              <a:gd name="f150" fmla="*/ 7384733 f122 1"/>
              <a:gd name="f151" fmla="*/ 45236 f121 1"/>
              <a:gd name="f152" fmla="*/ 6281738 f122 1"/>
              <a:gd name="f153" fmla="*/ 196684 f121 1"/>
              <a:gd name="f154" fmla="*/ 6139815 f122 1"/>
              <a:gd name="f155" fmla="*/ 1242529 f121 1"/>
              <a:gd name="f156" fmla="*/ 6187440 f122 1"/>
              <a:gd name="f157" fmla="*/ 2064537 f121 1"/>
              <a:gd name="f158" fmla="*/ 5866448 f122 1"/>
              <a:gd name="f159" fmla="*/ 2593174 f121 1"/>
              <a:gd name="f160" fmla="*/ 4510088 f122 1"/>
              <a:gd name="f161" fmla="*/ 2833204 f121 1"/>
              <a:gd name="f162" fmla="*/ 2620328 f122 1"/>
              <a:gd name="f163" fmla="*/ 2194077 f121 1"/>
              <a:gd name="f164" fmla="*/ 568643 f122 1"/>
              <a:gd name="f165" fmla="*/ 3726649 f121 1"/>
              <a:gd name="f166" fmla="+- f123 0 f1"/>
              <a:gd name="f167" fmla="*/ f126 1 7528033"/>
              <a:gd name="f168" fmla="*/ f127 1 4673434"/>
              <a:gd name="f169" fmla="*/ f128 1 7528033"/>
              <a:gd name="f170" fmla="*/ f129 1 4673434"/>
              <a:gd name="f171" fmla="*/ f130 1 7528033"/>
              <a:gd name="f172" fmla="*/ f131 1 4673434"/>
              <a:gd name="f173" fmla="*/ f132 1 7528033"/>
              <a:gd name="f174" fmla="*/ f133 1 4673434"/>
              <a:gd name="f175" fmla="*/ f134 1 7528033"/>
              <a:gd name="f176" fmla="*/ f135 1 4673434"/>
              <a:gd name="f177" fmla="*/ f136 1 7528033"/>
              <a:gd name="f178" fmla="*/ f137 1 4673434"/>
              <a:gd name="f179" fmla="*/ f138 1 7528033"/>
              <a:gd name="f180" fmla="*/ f139 1 4673434"/>
              <a:gd name="f181" fmla="*/ f140 1 7528033"/>
              <a:gd name="f182" fmla="*/ f141 1 4673434"/>
              <a:gd name="f183" fmla="*/ f142 1 7528033"/>
              <a:gd name="f184" fmla="*/ f143 1 4673434"/>
              <a:gd name="f185" fmla="*/ f144 1 7528033"/>
              <a:gd name="f186" fmla="*/ f145 1 4673434"/>
              <a:gd name="f187" fmla="*/ f146 1 7528033"/>
              <a:gd name="f188" fmla="*/ f147 1 4673434"/>
              <a:gd name="f189" fmla="*/ f148 1 7528033"/>
              <a:gd name="f190" fmla="*/ f149 1 4673434"/>
              <a:gd name="f191" fmla="*/ f150 1 7528033"/>
              <a:gd name="f192" fmla="*/ f151 1 4673434"/>
              <a:gd name="f193" fmla="*/ f152 1 7528033"/>
              <a:gd name="f194" fmla="*/ f153 1 4673434"/>
              <a:gd name="f195" fmla="*/ f154 1 7528033"/>
              <a:gd name="f196" fmla="*/ f155 1 4673434"/>
              <a:gd name="f197" fmla="*/ f156 1 7528033"/>
              <a:gd name="f198" fmla="*/ f157 1 4673434"/>
              <a:gd name="f199" fmla="*/ f158 1 7528033"/>
              <a:gd name="f200" fmla="*/ f159 1 4673434"/>
              <a:gd name="f201" fmla="*/ f160 1 7528033"/>
              <a:gd name="f202" fmla="*/ f161 1 4673434"/>
              <a:gd name="f203" fmla="*/ f162 1 7528033"/>
              <a:gd name="f204" fmla="*/ f163 1 4673434"/>
              <a:gd name="f205" fmla="*/ f164 1 7528033"/>
              <a:gd name="f206" fmla="*/ f165 1 4673434"/>
              <a:gd name="f207" fmla="*/ f117 1 f124"/>
              <a:gd name="f208" fmla="*/ f118 1 f124"/>
              <a:gd name="f209" fmla="*/ f117 1 f125"/>
              <a:gd name="f210" fmla="*/ f119 1 f125"/>
              <a:gd name="f211" fmla="*/ f167 1 f124"/>
              <a:gd name="f212" fmla="*/ f168 1 f125"/>
              <a:gd name="f213" fmla="*/ f169 1 f124"/>
              <a:gd name="f214" fmla="*/ f170 1 f125"/>
              <a:gd name="f215" fmla="*/ f171 1 f124"/>
              <a:gd name="f216" fmla="*/ f172 1 f125"/>
              <a:gd name="f217" fmla="*/ f173 1 f124"/>
              <a:gd name="f218" fmla="*/ f174 1 f125"/>
              <a:gd name="f219" fmla="*/ f175 1 f124"/>
              <a:gd name="f220" fmla="*/ f176 1 f125"/>
              <a:gd name="f221" fmla="*/ f177 1 f124"/>
              <a:gd name="f222" fmla="*/ f178 1 f125"/>
              <a:gd name="f223" fmla="*/ f179 1 f124"/>
              <a:gd name="f224" fmla="*/ f180 1 f125"/>
              <a:gd name="f225" fmla="*/ f181 1 f124"/>
              <a:gd name="f226" fmla="*/ f182 1 f125"/>
              <a:gd name="f227" fmla="*/ f183 1 f124"/>
              <a:gd name="f228" fmla="*/ f184 1 f125"/>
              <a:gd name="f229" fmla="*/ f185 1 f124"/>
              <a:gd name="f230" fmla="*/ f186 1 f125"/>
              <a:gd name="f231" fmla="*/ f187 1 f124"/>
              <a:gd name="f232" fmla="*/ f188 1 f125"/>
              <a:gd name="f233" fmla="*/ f189 1 f124"/>
              <a:gd name="f234" fmla="*/ f190 1 f125"/>
              <a:gd name="f235" fmla="*/ f191 1 f124"/>
              <a:gd name="f236" fmla="*/ f192 1 f125"/>
              <a:gd name="f237" fmla="*/ f193 1 f124"/>
              <a:gd name="f238" fmla="*/ f194 1 f125"/>
              <a:gd name="f239" fmla="*/ f195 1 f124"/>
              <a:gd name="f240" fmla="*/ f196 1 f125"/>
              <a:gd name="f241" fmla="*/ f197 1 f124"/>
              <a:gd name="f242" fmla="*/ f198 1 f125"/>
              <a:gd name="f243" fmla="*/ f199 1 f124"/>
              <a:gd name="f244" fmla="*/ f200 1 f125"/>
              <a:gd name="f245" fmla="*/ f201 1 f124"/>
              <a:gd name="f246" fmla="*/ f202 1 f125"/>
              <a:gd name="f247" fmla="*/ f203 1 f124"/>
              <a:gd name="f248" fmla="*/ f204 1 f125"/>
              <a:gd name="f249" fmla="*/ f205 1 f124"/>
              <a:gd name="f250" fmla="*/ f206 1 f125"/>
              <a:gd name="f251" fmla="*/ f207 f115 1"/>
              <a:gd name="f252" fmla="*/ f208 f115 1"/>
              <a:gd name="f253" fmla="*/ f210 f116 1"/>
              <a:gd name="f254" fmla="*/ f209 f116 1"/>
              <a:gd name="f255" fmla="*/ f211 f115 1"/>
              <a:gd name="f256" fmla="*/ f212 f116 1"/>
              <a:gd name="f257" fmla="*/ f213 f115 1"/>
              <a:gd name="f258" fmla="*/ f214 f116 1"/>
              <a:gd name="f259" fmla="*/ f215 f115 1"/>
              <a:gd name="f260" fmla="*/ f216 f116 1"/>
              <a:gd name="f261" fmla="*/ f217 f115 1"/>
              <a:gd name="f262" fmla="*/ f218 f116 1"/>
              <a:gd name="f263" fmla="*/ f219 f115 1"/>
              <a:gd name="f264" fmla="*/ f220 f116 1"/>
              <a:gd name="f265" fmla="*/ f221 f115 1"/>
              <a:gd name="f266" fmla="*/ f222 f116 1"/>
              <a:gd name="f267" fmla="*/ f223 f115 1"/>
              <a:gd name="f268" fmla="*/ f224 f116 1"/>
              <a:gd name="f269" fmla="*/ f225 f115 1"/>
              <a:gd name="f270" fmla="*/ f226 f116 1"/>
              <a:gd name="f271" fmla="*/ f227 f115 1"/>
              <a:gd name="f272" fmla="*/ f228 f116 1"/>
              <a:gd name="f273" fmla="*/ f229 f115 1"/>
              <a:gd name="f274" fmla="*/ f230 f116 1"/>
              <a:gd name="f275" fmla="*/ f231 f115 1"/>
              <a:gd name="f276" fmla="*/ f232 f116 1"/>
              <a:gd name="f277" fmla="*/ f233 f115 1"/>
              <a:gd name="f278" fmla="*/ f234 f116 1"/>
              <a:gd name="f279" fmla="*/ f235 f115 1"/>
              <a:gd name="f280" fmla="*/ f236 f116 1"/>
              <a:gd name="f281" fmla="*/ f237 f115 1"/>
              <a:gd name="f282" fmla="*/ f238 f116 1"/>
              <a:gd name="f283" fmla="*/ f239 f115 1"/>
              <a:gd name="f284" fmla="*/ f240 f116 1"/>
              <a:gd name="f285" fmla="*/ f241 f115 1"/>
              <a:gd name="f286" fmla="*/ f242 f116 1"/>
              <a:gd name="f287" fmla="*/ f243 f115 1"/>
              <a:gd name="f288" fmla="*/ f244 f116 1"/>
              <a:gd name="f289" fmla="*/ f245 f115 1"/>
              <a:gd name="f290" fmla="*/ f246 f116 1"/>
              <a:gd name="f291" fmla="*/ f247 f115 1"/>
              <a:gd name="f292" fmla="*/ f248 f116 1"/>
              <a:gd name="f293" fmla="*/ f249 f115 1"/>
              <a:gd name="f294" fmla="*/ f250 f116 1"/>
            </a:gdLst>
            <a:ahLst/>
            <a:cxnLst>
              <a:cxn ang="3cd4">
                <a:pos x="hc" y="t"/>
              </a:cxn>
              <a:cxn ang="0">
                <a:pos x="r" y="vc"/>
              </a:cxn>
              <a:cxn ang="cd4">
                <a:pos x="hc" y="b"/>
              </a:cxn>
              <a:cxn ang="cd2">
                <a:pos x="l" y="vc"/>
              </a:cxn>
              <a:cxn ang="f166">
                <a:pos x="f255" y="f256"/>
              </a:cxn>
              <a:cxn ang="f166">
                <a:pos x="f257" y="f258"/>
              </a:cxn>
              <a:cxn ang="f166">
                <a:pos x="f259" y="f260"/>
              </a:cxn>
              <a:cxn ang="f166">
                <a:pos x="f261" y="f262"/>
              </a:cxn>
              <a:cxn ang="f166">
                <a:pos x="f263" y="f264"/>
              </a:cxn>
              <a:cxn ang="f166">
                <a:pos x="f265" y="f266"/>
              </a:cxn>
              <a:cxn ang="f166">
                <a:pos x="f267" y="f268"/>
              </a:cxn>
              <a:cxn ang="f166">
                <a:pos x="f269" y="f270"/>
              </a:cxn>
              <a:cxn ang="f166">
                <a:pos x="f271" y="f272"/>
              </a:cxn>
              <a:cxn ang="f166">
                <a:pos x="f273" y="f274"/>
              </a:cxn>
              <a:cxn ang="f166">
                <a:pos x="f275" y="f276"/>
              </a:cxn>
              <a:cxn ang="f166">
                <a:pos x="f277" y="f278"/>
              </a:cxn>
              <a:cxn ang="f166">
                <a:pos x="f279" y="f280"/>
              </a:cxn>
              <a:cxn ang="f166">
                <a:pos x="f281" y="f282"/>
              </a:cxn>
              <a:cxn ang="f166">
                <a:pos x="f283" y="f284"/>
              </a:cxn>
              <a:cxn ang="f166">
                <a:pos x="f285" y="f286"/>
              </a:cxn>
              <a:cxn ang="f166">
                <a:pos x="f287" y="f288"/>
              </a:cxn>
              <a:cxn ang="f166">
                <a:pos x="f289" y="f290"/>
              </a:cxn>
              <a:cxn ang="f166">
                <a:pos x="f291" y="f292"/>
              </a:cxn>
              <a:cxn ang="f166">
                <a:pos x="f293" y="f294"/>
              </a:cxn>
              <a:cxn ang="f166">
                <a:pos x="f255" y="f256"/>
              </a:cxn>
            </a:cxnLst>
            <a:rect l="f251" t="f254" r="f252" b="f253"/>
            <a:pathLst>
              <a:path w="7528033" h="4673434">
                <a:moveTo>
                  <a:pt x="f8" y="f7"/>
                </a:moveTo>
                <a:lnTo>
                  <a:pt x="f5" y="f9"/>
                </a:lnTo>
                <a:cubicBezTo>
                  <a:pt x="f10" y="f11"/>
                  <a:pt x="f12" y="f13"/>
                  <a:pt x="f14" y="f15"/>
                </a:cubicBezTo>
                <a:cubicBezTo>
                  <a:pt x="f16" y="f17"/>
                  <a:pt x="f18" y="f19"/>
                  <a:pt x="f20" y="f21"/>
                </a:cubicBezTo>
                <a:cubicBezTo>
                  <a:pt x="f22" y="f23"/>
                  <a:pt x="f24" y="f25"/>
                  <a:pt x="f26" y="f27"/>
                </a:cubicBezTo>
                <a:lnTo>
                  <a:pt x="f28" y="f29"/>
                </a:lnTo>
                <a:lnTo>
                  <a:pt x="f30" y="f31"/>
                </a:lnTo>
                <a:cubicBezTo>
                  <a:pt x="f32" y="f33"/>
                  <a:pt x="f34" y="f35"/>
                  <a:pt x="f36" y="f37"/>
                </a:cubicBezTo>
                <a:cubicBezTo>
                  <a:pt x="f38" y="f39"/>
                  <a:pt x="f40" y="f41"/>
                  <a:pt x="f42" y="f43"/>
                </a:cubicBez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8" y="f7"/>
                </a:cubicBezTo>
                <a:close/>
              </a:path>
            </a:pathLst>
          </a:custGeom>
          <a:gradFill>
            <a:gsLst>
              <a:gs pos="0">
                <a:srgbClr val="12ABDB">
                  <a:alpha val="0"/>
                </a:srgbClr>
              </a:gs>
              <a:gs pos="100000">
                <a:srgbClr val="12ABDB">
                  <a:alpha val="17000"/>
                </a:srgbClr>
              </a:gs>
            </a:gsLst>
            <a:lin ang="1620000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Ubuntu"/>
            </a:endParaRPr>
          </a:p>
        </p:txBody>
      </p:sp>
      <p:sp>
        <p:nvSpPr>
          <p:cNvPr id="3" name="Subtitle">
            <a:extLst>
              <a:ext uri="{FF2B5EF4-FFF2-40B4-BE49-F238E27FC236}">
                <a16:creationId xmlns:a16="http://schemas.microsoft.com/office/drawing/2014/main" id="{4EE3F3C3-EA41-4C54-B89D-8AC77B3CE16B}"/>
              </a:ext>
            </a:extLst>
          </p:cNvPr>
          <p:cNvSpPr txBox="1">
            <a:spLocks noGrp="1"/>
          </p:cNvSpPr>
          <p:nvPr>
            <p:ph type="subTitle" sz="quarter" idx="4294967295"/>
          </p:nvPr>
        </p:nvSpPr>
        <p:spPr>
          <a:xfrm>
            <a:off x="404814" y="4242578"/>
            <a:ext cx="11379195" cy="307777"/>
          </a:xfrm>
          <a:prstGeom prst="rect">
            <a:avLst/>
          </a:prstGeom>
          <a:noFill/>
          <a:ln>
            <a:noFill/>
          </a:ln>
        </p:spPr>
        <p:txBody>
          <a:bodyPr vert="horz" wrap="square" lIns="35999" tIns="0" rIns="35999" bIns="45720" anchor="t" anchorCtr="1" compatLnSpc="1">
            <a:spAutoFit/>
          </a:bodyPr>
          <a:lstStyle>
            <a:lvl1pPr marL="0" marR="0" lvl="0" indent="0" algn="ctr" fontAlgn="auto">
              <a:spcAft>
                <a:spcPts val="0"/>
              </a:spcAft>
              <a:buNone/>
              <a:tabLst/>
              <a:defRPr lang="fr-FR" sz="2000" b="0" i="0" u="none" strike="noStrike" cap="none" spc="0" baseline="0">
                <a:solidFill>
                  <a:srgbClr val="FFFFFF"/>
                </a:solidFill>
                <a:uFillTx/>
                <a:latin typeface="Ubuntu Medium"/>
              </a:defRPr>
            </a:lvl1pPr>
          </a:lstStyle>
          <a:p>
            <a:pPr lvl="0"/>
            <a:r>
              <a:rPr lang="fr-FR"/>
              <a:t>Modifiez le style des sous-titres du masque</a:t>
            </a:r>
            <a:endParaRPr lang="en-GB"/>
          </a:p>
        </p:txBody>
      </p:sp>
      <p:sp>
        <p:nvSpPr>
          <p:cNvPr id="4" name="Title">
            <a:extLst>
              <a:ext uri="{FF2B5EF4-FFF2-40B4-BE49-F238E27FC236}">
                <a16:creationId xmlns:a16="http://schemas.microsoft.com/office/drawing/2014/main" id="{34090F72-EE6E-487A-B303-5D159BF9AAA0}"/>
              </a:ext>
            </a:extLst>
          </p:cNvPr>
          <p:cNvSpPr txBox="1">
            <a:spLocks noGrp="1"/>
          </p:cNvSpPr>
          <p:nvPr>
            <p:ph type="title"/>
          </p:nvPr>
        </p:nvSpPr>
        <p:spPr>
          <a:xfrm>
            <a:off x="404814" y="2339007"/>
            <a:ext cx="11386136" cy="2031321"/>
          </a:xfrm>
          <a:prstGeom prst="rect">
            <a:avLst/>
          </a:prstGeom>
          <a:noFill/>
          <a:ln>
            <a:noFill/>
          </a:ln>
        </p:spPr>
        <p:txBody>
          <a:bodyPr vert="horz" wrap="square" lIns="35999" tIns="45720" rIns="35999" bIns="0" anchor="b" anchorCtr="0" compatLnSpc="1">
            <a:spAutoFit/>
          </a:bodyPr>
          <a:lstStyle>
            <a:lvl1pPr marL="0" marR="0" lvl="0" indent="0" fontAlgn="auto">
              <a:lnSpc>
                <a:spcPct val="100000"/>
              </a:lnSpc>
              <a:spcBef>
                <a:spcPts val="0"/>
              </a:spcBef>
              <a:spcAft>
                <a:spcPts val="0"/>
              </a:spcAft>
              <a:tabLst/>
              <a:defRPr lang="fr-FR" sz="6600" b="1" i="0" u="none" strike="noStrike" cap="none" spc="0" baseline="0">
                <a:solidFill>
                  <a:srgbClr val="FFFFFF"/>
                </a:solidFill>
                <a:uFillTx/>
                <a:latin typeface="Ubuntu" pitchFamily="34"/>
              </a:defRPr>
            </a:lvl1pPr>
          </a:lstStyle>
          <a:p>
            <a:pPr lvl="0"/>
            <a:r>
              <a:rPr lang="fr-FR"/>
              <a:t>Modifiez le style du titre</a:t>
            </a:r>
            <a:endParaRPr lang="en-GB"/>
          </a:p>
        </p:txBody>
      </p:sp>
      <p:pic>
        <p:nvPicPr>
          <p:cNvPr id="5" name="Image 5" descr="Une image contenant texte&#10;&#10;Description générée automatiquement">
            <a:extLst>
              <a:ext uri="{FF2B5EF4-FFF2-40B4-BE49-F238E27FC236}">
                <a16:creationId xmlns:a16="http://schemas.microsoft.com/office/drawing/2014/main" id="{F0EC3C8D-0B2A-4E0E-931D-6C4C304C7760}"/>
              </a:ext>
            </a:extLst>
          </p:cNvPr>
          <p:cNvPicPr>
            <a:picLocks noChangeAspect="1"/>
          </p:cNvPicPr>
          <p:nvPr/>
        </p:nvPicPr>
        <p:blipFill>
          <a:blip r:embed="rId2"/>
          <a:stretch>
            <a:fillRect/>
          </a:stretch>
        </p:blipFill>
        <p:spPr>
          <a:xfrm>
            <a:off x="9155119" y="260649"/>
            <a:ext cx="3024003" cy="1226173"/>
          </a:xfrm>
          <a:prstGeom prst="rect">
            <a:avLst/>
          </a:prstGeom>
          <a:noFill/>
          <a:ln cap="flat">
            <a:noFill/>
          </a:ln>
        </p:spPr>
      </p:pic>
    </p:spTree>
    <p:extLst>
      <p:ext uri="{BB962C8B-B14F-4D97-AF65-F5344CB8AC3E}">
        <p14:creationId xmlns:p14="http://schemas.microsoft.com/office/powerpoint/2010/main" val="6784808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A5501CFA-065D-4808-A71C-AB0923A6A90B}"/>
              </a:ext>
            </a:extLst>
          </p:cNvPr>
          <p:cNvSpPr txBox="1">
            <a:spLocks noGrp="1"/>
          </p:cNvSpPr>
          <p:nvPr>
            <p:ph type="body" sz="quarter" idx="4294967295"/>
          </p:nvPr>
        </p:nvSpPr>
        <p:spPr>
          <a:xfrm>
            <a:off x="404814" y="1447202"/>
            <a:ext cx="11379205" cy="5022616"/>
          </a:xfrm>
          <a:prstGeom prst="rect">
            <a:avLst/>
          </a:prstGeom>
          <a:noFill/>
          <a:ln>
            <a:noFill/>
          </a:ln>
        </p:spPr>
        <p:txBody>
          <a:bodyPr vert="horz" wrap="square" lIns="91440" tIns="45720" rIns="91440" bIns="45720" anchor="t" anchorCtr="0" compatLnSpc="1">
            <a:noAutofit/>
          </a:bodyPr>
          <a:lstStyle>
            <a:lvl1pPr marL="0" marR="0" lvl="0" indent="0" fontAlgn="auto">
              <a:spcAft>
                <a:spcPts val="0"/>
              </a:spcAft>
              <a:buNone/>
              <a:tabLst/>
              <a:defRPr lang="fr-FR" sz="2000" b="0" i="0" u="none" strike="noStrike" cap="none" spc="0" baseline="0">
                <a:solidFill>
                  <a:srgbClr val="000000"/>
                </a:solidFill>
                <a:uFillTx/>
                <a:latin typeface="Ubuntu Medium"/>
              </a:defRPr>
            </a:lvl1pPr>
            <a:lvl2pPr marL="539752" marR="0" lvl="1" indent="-179386" fontAlgn="auto">
              <a:spcAft>
                <a:spcPts val="0"/>
              </a:spcAft>
              <a:buClr>
                <a:srgbClr val="0070AD"/>
              </a:buClr>
              <a:buSzPct val="100000"/>
              <a:buFont typeface="Arial" pitchFamily="34"/>
              <a:tabLst/>
              <a:defRPr lang="fr-FR" sz="1800" b="0" i="0" u="none" strike="noStrike" cap="none" spc="0" baseline="0">
                <a:solidFill>
                  <a:srgbClr val="000000"/>
                </a:solidFill>
                <a:uFillTx/>
                <a:latin typeface="Ubuntu Medium"/>
              </a:defRPr>
            </a:lvl2pPr>
            <a:lvl3pPr marL="900117" marR="0" lvl="2" indent="-179386" fontAlgn="auto">
              <a:spcAft>
                <a:spcPts val="0"/>
              </a:spcAft>
              <a:buClr>
                <a:srgbClr val="12ABDB"/>
              </a:buClr>
              <a:buSzPct val="100000"/>
              <a:buFont typeface="Arial" pitchFamily="34"/>
              <a:tabLst/>
              <a:defRPr lang="fr-FR" sz="1600" b="0" i="0" u="none" strike="noStrike" cap="none" spc="0" baseline="0">
                <a:solidFill>
                  <a:srgbClr val="000000"/>
                </a:solidFill>
                <a:uFillTx/>
                <a:latin typeface="Ubuntu Medium"/>
              </a:defRPr>
            </a:lvl3pPr>
            <a:lvl4pPr marL="1260472" marR="0" lvl="3" indent="-179386" fontAlgn="auto">
              <a:spcAft>
                <a:spcPts val="0"/>
              </a:spcAft>
              <a:buClr>
                <a:srgbClr val="2B0A3D"/>
              </a:buClr>
              <a:buSzPct val="100000"/>
              <a:buFont typeface="Arial" pitchFamily="34"/>
              <a:tabLst/>
              <a:defRPr lang="fr-FR" sz="1400" b="0" i="0" u="none" strike="noStrike" cap="none" spc="0" baseline="0">
                <a:solidFill>
                  <a:srgbClr val="000000"/>
                </a:solidFill>
                <a:uFillTx/>
                <a:latin typeface="Ubuntu Medium"/>
              </a:defRPr>
            </a:lvl4pPr>
            <a:lvl5pPr marL="1620838" marR="0" lvl="4" indent="-179386" fontAlgn="auto">
              <a:spcAft>
                <a:spcPts val="0"/>
              </a:spcAft>
              <a:buClr>
                <a:srgbClr val="0F878A"/>
              </a:buClr>
              <a:buSzPct val="100000"/>
              <a:buFont typeface="Arial" pitchFamily="34"/>
              <a:tabLst/>
              <a:defRPr lang="fr-FR" sz="1400" b="0" i="0" u="none" strike="noStrike" cap="none" spc="0" baseline="0">
                <a:solidFill>
                  <a:srgbClr val="000000"/>
                </a:solidFill>
                <a:uFillTx/>
                <a:latin typeface="Ubuntu Medium"/>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10">
            <a:extLst>
              <a:ext uri="{FF2B5EF4-FFF2-40B4-BE49-F238E27FC236}">
                <a16:creationId xmlns:a16="http://schemas.microsoft.com/office/drawing/2014/main" id="{249AF3FE-30A3-4F40-AF8F-A5831D70FCB2}"/>
              </a:ext>
            </a:extLst>
          </p:cNvPr>
          <p:cNvSpPr txBox="1">
            <a:spLocks noGrp="1"/>
          </p:cNvSpPr>
          <p:nvPr>
            <p:ph type="title"/>
          </p:nvPr>
        </p:nvSpPr>
        <p:spPr>
          <a:xfrm>
            <a:off x="0" y="0"/>
            <a:ext cx="0" cy="0"/>
          </a:xfrm>
          <a:prstGeom prst="rect">
            <a:avLst/>
          </a:prstGeom>
          <a:noFill/>
          <a:ln>
            <a:noFill/>
          </a:ln>
        </p:spPr>
        <p:txBody>
          <a:bodyPr vert="horz" wrap="square" lIns="91440" tIns="45720" rIns="91440" bIns="45720" anchor="t" anchorCtr="0" compatLnSpc="1">
            <a:noAutofit/>
          </a:bodyPr>
          <a:lstStyle>
            <a:lvl1pPr marL="0" marR="0" lvl="0" indent="0" fontAlgn="auto">
              <a:spcBef>
                <a:spcPts val="0"/>
              </a:spcBef>
              <a:spcAft>
                <a:spcPts val="0"/>
              </a:spcAft>
              <a:tabLst/>
              <a:defRPr lang="fr-FR" sz="3000" b="0" i="0" u="none" strike="noStrike" cap="none" spc="0" baseline="0">
                <a:solidFill>
                  <a:srgbClr val="0070AD"/>
                </a:solidFill>
                <a:uFillTx/>
                <a:latin typeface="Ubuntu Medium"/>
              </a:defRPr>
            </a:lvl1pPr>
          </a:lstStyle>
          <a:p>
            <a:pPr lvl="0"/>
            <a:r>
              <a:rPr lang="fr-FR"/>
              <a:t>Modifiez le style du titre</a:t>
            </a:r>
            <a:endParaRPr lang="en-GB"/>
          </a:p>
        </p:txBody>
      </p:sp>
    </p:spTree>
    <p:extLst>
      <p:ext uri="{BB962C8B-B14F-4D97-AF65-F5344CB8AC3E}">
        <p14:creationId xmlns:p14="http://schemas.microsoft.com/office/powerpoint/2010/main" val="3516669261"/>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ark grey">
    <p:bg>
      <p:bgPr>
        <a:solidFill>
          <a:srgbClr val="27293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0250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Break dark">
    <p:bg>
      <p:bgPr>
        <a:solidFill>
          <a:srgbClr val="272936"/>
        </a:soli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D96B9A46-0EB1-402B-AE46-E73C9F38227E}"/>
              </a:ext>
            </a:extLst>
          </p:cNvPr>
          <p:cNvSpPr txBox="1">
            <a:spLocks noGrp="1"/>
          </p:cNvSpPr>
          <p:nvPr>
            <p:ph type="subTitle" sz="quarter" idx="4294967295"/>
          </p:nvPr>
        </p:nvSpPr>
        <p:spPr>
          <a:xfrm>
            <a:off x="404814" y="3772796"/>
            <a:ext cx="11329982" cy="307777"/>
          </a:xfrm>
          <a:prstGeom prst="rect">
            <a:avLst/>
          </a:prstGeom>
          <a:noFill/>
          <a:ln>
            <a:noFill/>
          </a:ln>
        </p:spPr>
        <p:txBody>
          <a:bodyPr vert="horz" wrap="square" lIns="0" tIns="0" rIns="91440" bIns="45720" anchor="t" anchorCtr="0" compatLnSpc="1">
            <a:spAutoFit/>
          </a:bodyPr>
          <a:lstStyle>
            <a:lvl1pPr marL="0" marR="0" lvl="0" indent="0" fontAlgn="auto">
              <a:spcAft>
                <a:spcPts val="0"/>
              </a:spcAft>
              <a:buNone/>
              <a:tabLst/>
              <a:defRPr lang="fr-FR" sz="2000" b="0" i="0" u="none" strike="noStrike" cap="none" spc="0" baseline="0">
                <a:solidFill>
                  <a:srgbClr val="FFFFFF"/>
                </a:solidFill>
                <a:uFillTx/>
                <a:latin typeface="Ubuntu Medium"/>
              </a:defRPr>
            </a:lvl1pPr>
          </a:lstStyle>
          <a:p>
            <a:pPr lvl="0"/>
            <a:r>
              <a:rPr lang="fr-FR"/>
              <a:t>Modifiez le style des sous-titres du masque</a:t>
            </a:r>
            <a:endParaRPr lang="en-GB"/>
          </a:p>
        </p:txBody>
      </p:sp>
      <p:sp>
        <p:nvSpPr>
          <p:cNvPr id="3" name="Title">
            <a:extLst>
              <a:ext uri="{FF2B5EF4-FFF2-40B4-BE49-F238E27FC236}">
                <a16:creationId xmlns:a16="http://schemas.microsoft.com/office/drawing/2014/main" id="{5C3240DC-75DE-4407-870F-79709525CC25}"/>
              </a:ext>
            </a:extLst>
          </p:cNvPr>
          <p:cNvSpPr txBox="1">
            <a:spLocks noGrp="1"/>
          </p:cNvSpPr>
          <p:nvPr>
            <p:ph type="title"/>
          </p:nvPr>
        </p:nvSpPr>
        <p:spPr>
          <a:xfrm>
            <a:off x="404814" y="2264959"/>
            <a:ext cx="11329982" cy="1477332"/>
          </a:xfrm>
          <a:prstGeom prst="rect">
            <a:avLst/>
          </a:prstGeom>
          <a:noFill/>
          <a:ln>
            <a:noFill/>
          </a:ln>
        </p:spPr>
        <p:txBody>
          <a:bodyPr vert="horz" wrap="square" lIns="0" tIns="45720" rIns="91440" bIns="0" anchor="b" anchorCtr="0" compatLnSpc="1">
            <a:spAutoFit/>
          </a:bodyPr>
          <a:lstStyle>
            <a:lvl1pPr marL="0" marR="0" lvl="0" indent="0" fontAlgn="auto">
              <a:lnSpc>
                <a:spcPct val="80000"/>
              </a:lnSpc>
              <a:spcBef>
                <a:spcPts val="0"/>
              </a:spcBef>
              <a:spcAft>
                <a:spcPts val="0"/>
              </a:spcAft>
              <a:tabLst/>
              <a:defRPr lang="fr-FR" sz="6000" b="0" i="0" u="none" strike="noStrike" cap="none" spc="0" baseline="0">
                <a:solidFill>
                  <a:srgbClr val="FFFFFF"/>
                </a:solidFill>
                <a:uFillTx/>
                <a:latin typeface="Ubuntu Medium"/>
              </a:defRPr>
            </a:lvl1pPr>
          </a:lstStyle>
          <a:p>
            <a:pPr lvl="0"/>
            <a:r>
              <a:rPr lang="fr-FR"/>
              <a:t>Modifiez le style du titre</a:t>
            </a:r>
            <a:endParaRPr lang="en-GB"/>
          </a:p>
        </p:txBody>
      </p:sp>
      <p:sp>
        <p:nvSpPr>
          <p:cNvPr id="4" name="Text Placeholder 8">
            <a:extLst>
              <a:ext uri="{FF2B5EF4-FFF2-40B4-BE49-F238E27FC236}">
                <a16:creationId xmlns:a16="http://schemas.microsoft.com/office/drawing/2014/main" id="{87B04046-AE07-4A39-959F-AFE6954383D4}"/>
              </a:ext>
            </a:extLst>
          </p:cNvPr>
          <p:cNvSpPr txBox="1">
            <a:spLocks noGrp="1"/>
          </p:cNvSpPr>
          <p:nvPr>
            <p:ph type="body" sz="quarter" idx="4294967295"/>
          </p:nvPr>
        </p:nvSpPr>
        <p:spPr>
          <a:xfrm>
            <a:off x="404814" y="1825078"/>
            <a:ext cx="4611063" cy="307777"/>
          </a:xfrm>
          <a:prstGeom prst="rect">
            <a:avLst/>
          </a:prstGeom>
          <a:noFill/>
          <a:ln>
            <a:noFill/>
          </a:ln>
        </p:spPr>
        <p:txBody>
          <a:bodyPr vert="horz" wrap="square" lIns="91440" tIns="45720" rIns="91440" bIns="45720" anchor="b" anchorCtr="0" compatLnSpc="1">
            <a:spAutoFit/>
          </a:bodyPr>
          <a:lstStyle>
            <a:lvl1pPr marL="0" marR="0" lvl="0" indent="0" fontAlgn="auto">
              <a:spcAft>
                <a:spcPts val="0"/>
              </a:spcAft>
              <a:buNone/>
              <a:tabLst/>
              <a:defRPr lang="fr-FR" sz="2000" b="0" i="0" u="none" strike="noStrike" cap="none" spc="0" baseline="0">
                <a:solidFill>
                  <a:srgbClr val="12ABDB"/>
                </a:solidFill>
                <a:uFillTx/>
                <a:latin typeface="Ubuntu Light" pitchFamily="34"/>
              </a:defRPr>
            </a:lvl1pPr>
          </a:lstStyle>
          <a:p>
            <a:pPr lvl="0"/>
            <a:r>
              <a:rPr lang="fr-FR"/>
              <a:t>INSERT A LABEL/ALBEIT</a:t>
            </a:r>
          </a:p>
        </p:txBody>
      </p:sp>
    </p:spTree>
    <p:extLst>
      <p:ext uri="{BB962C8B-B14F-4D97-AF65-F5344CB8AC3E}">
        <p14:creationId xmlns:p14="http://schemas.microsoft.com/office/powerpoint/2010/main" val="2983921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Content RH image 2">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614FE811-21F0-484A-9AA6-BB0F0C79E2DA}"/>
              </a:ext>
            </a:extLst>
          </p:cNvPr>
          <p:cNvSpPr txBox="1">
            <a:spLocks noGrp="1"/>
          </p:cNvSpPr>
          <p:nvPr>
            <p:ph type="pic" sz="quarter" idx="4294967295"/>
          </p:nvPr>
        </p:nvSpPr>
        <p:spPr>
          <a:xfrm>
            <a:off x="7223119" y="0"/>
            <a:ext cx="4968877" cy="6858000"/>
          </a:xfrm>
          <a:prstGeom prst="rect">
            <a:avLst/>
          </a:prstGeom>
          <a:solidFill>
            <a:srgbClr val="ECECEC"/>
          </a:solidFill>
          <a:ln>
            <a:noFill/>
          </a:ln>
        </p:spPr>
        <p:txBody>
          <a:bodyPr vert="horz" wrap="square" lIns="91440" tIns="45720" rIns="91440" bIns="45720" anchor="t" anchorCtr="0" compatLnSpc="1">
            <a:noAutofit/>
          </a:bodyPr>
          <a:lstStyle>
            <a:lvl1pPr marL="0" marR="0" lvl="0" indent="0" fontAlgn="auto">
              <a:spcAft>
                <a:spcPts val="0"/>
              </a:spcAft>
              <a:buNone/>
              <a:tabLst/>
              <a:defRPr lang="fr-FR" sz="2000" b="0" i="0" u="none" strike="noStrike" cap="none" spc="0" baseline="0">
                <a:solidFill>
                  <a:srgbClr val="767676"/>
                </a:solidFill>
                <a:uFillTx/>
                <a:latin typeface="Ubuntu Medium"/>
              </a:defRPr>
            </a:lvl1pPr>
          </a:lstStyle>
          <a:p>
            <a:pPr lvl="0"/>
            <a:r>
              <a:rPr lang="fr-FR"/>
              <a:t>Cliquez sur l'icône pour ajouter une image</a:t>
            </a:r>
            <a:endParaRPr lang="en-GB"/>
          </a:p>
        </p:txBody>
      </p:sp>
      <p:sp>
        <p:nvSpPr>
          <p:cNvPr id="3" name="Title">
            <a:extLst>
              <a:ext uri="{FF2B5EF4-FFF2-40B4-BE49-F238E27FC236}">
                <a16:creationId xmlns:a16="http://schemas.microsoft.com/office/drawing/2014/main" id="{A4DD75CD-A7AC-4959-B4CC-34B65741AFE7}"/>
              </a:ext>
            </a:extLst>
          </p:cNvPr>
          <p:cNvSpPr txBox="1">
            <a:spLocks noGrp="1"/>
          </p:cNvSpPr>
          <p:nvPr>
            <p:ph type="title"/>
          </p:nvPr>
        </p:nvSpPr>
        <p:spPr>
          <a:xfrm>
            <a:off x="404814" y="1161434"/>
            <a:ext cx="6627287" cy="1115439"/>
          </a:xfrm>
          <a:prstGeom prst="rect">
            <a:avLst/>
          </a:prstGeom>
          <a:noFill/>
          <a:ln>
            <a:noFill/>
          </a:ln>
        </p:spPr>
        <p:txBody>
          <a:bodyPr vert="horz" wrap="square" lIns="0" tIns="0" rIns="0" bIns="0" anchor="b" anchorCtr="0" compatLnSpc="1">
            <a:noAutofit/>
          </a:bodyPr>
          <a:lstStyle>
            <a:lvl1pPr marL="0" marR="0" lvl="0" indent="0" fontAlgn="auto">
              <a:spcBef>
                <a:spcPts val="0"/>
              </a:spcBef>
              <a:spcAft>
                <a:spcPts val="0"/>
              </a:spcAft>
              <a:tabLst/>
              <a:defRPr lang="fr-FR" sz="3600" b="0" i="0" u="none" strike="noStrike" cap="none" spc="0" baseline="0">
                <a:solidFill>
                  <a:srgbClr val="000000"/>
                </a:solidFill>
                <a:uFillTx/>
                <a:latin typeface="Ubuntu Medium"/>
              </a:defRPr>
            </a:lvl1pPr>
          </a:lstStyle>
          <a:p>
            <a:pPr lvl="0"/>
            <a:r>
              <a:rPr lang="fr-FR"/>
              <a:t>Modifiez le style du titre</a:t>
            </a:r>
            <a:endParaRPr lang="en-GB"/>
          </a:p>
        </p:txBody>
      </p:sp>
      <p:sp>
        <p:nvSpPr>
          <p:cNvPr id="4" name="Text Placeholder 4">
            <a:extLst>
              <a:ext uri="{FF2B5EF4-FFF2-40B4-BE49-F238E27FC236}">
                <a16:creationId xmlns:a16="http://schemas.microsoft.com/office/drawing/2014/main" id="{CB217C8F-067B-40D6-A1A6-D3121AB4BDE3}"/>
              </a:ext>
            </a:extLst>
          </p:cNvPr>
          <p:cNvSpPr txBox="1">
            <a:spLocks noGrp="1"/>
          </p:cNvSpPr>
          <p:nvPr>
            <p:ph type="body" sz="quarter" idx="4294967295"/>
          </p:nvPr>
        </p:nvSpPr>
        <p:spPr>
          <a:xfrm>
            <a:off x="404814" y="2492370"/>
            <a:ext cx="6627287" cy="2736826"/>
          </a:xfrm>
          <a:prstGeom prst="rect">
            <a:avLst/>
          </a:prstGeom>
          <a:noFill/>
          <a:ln>
            <a:noFill/>
          </a:ln>
        </p:spPr>
        <p:txBody>
          <a:bodyPr vert="horz" wrap="square" lIns="91440" tIns="45720" rIns="91440" bIns="45720" anchor="t" anchorCtr="0" compatLnSpc="1">
            <a:noAutofit/>
          </a:bodyPr>
          <a:lstStyle>
            <a:lvl1pPr marL="0" marR="0" lvl="0" indent="0" fontAlgn="auto">
              <a:spcAft>
                <a:spcPts val="0"/>
              </a:spcAft>
              <a:buNone/>
              <a:tabLst/>
              <a:defRPr lang="fr-FR" sz="2000" b="0" i="0" u="none" strike="noStrike" cap="none" spc="0" baseline="0">
                <a:solidFill>
                  <a:srgbClr val="000000"/>
                </a:solidFill>
                <a:uFillTx/>
                <a:latin typeface="Ubuntu Medium"/>
              </a:defRPr>
            </a:lvl1pPr>
            <a:lvl2pPr marL="539752" marR="0" lvl="1" indent="-179386" fontAlgn="auto">
              <a:spcAft>
                <a:spcPts val="0"/>
              </a:spcAft>
              <a:buClr>
                <a:srgbClr val="0070AD"/>
              </a:buClr>
              <a:buSzPct val="100000"/>
              <a:buFont typeface="Arial" pitchFamily="34"/>
              <a:tabLst/>
              <a:defRPr lang="fr-FR" sz="1800" b="0" i="0" u="none" strike="noStrike" cap="none" spc="0" baseline="0">
                <a:solidFill>
                  <a:srgbClr val="000000"/>
                </a:solidFill>
                <a:uFillTx/>
                <a:latin typeface="Ubuntu Medium"/>
              </a:defRPr>
            </a:lvl2pPr>
            <a:lvl3pPr marL="900117" marR="0" lvl="2" indent="-179386" fontAlgn="auto">
              <a:spcAft>
                <a:spcPts val="0"/>
              </a:spcAft>
              <a:buClr>
                <a:srgbClr val="12ABDB"/>
              </a:buClr>
              <a:buSzPct val="100000"/>
              <a:buFont typeface="Arial" pitchFamily="34"/>
              <a:tabLst/>
              <a:defRPr lang="fr-FR" sz="1600" b="0" i="0" u="none" strike="noStrike" cap="none" spc="0" baseline="0">
                <a:solidFill>
                  <a:srgbClr val="000000"/>
                </a:solidFill>
                <a:uFillTx/>
                <a:latin typeface="Ubuntu Medium"/>
              </a:defRPr>
            </a:lvl3pPr>
            <a:lvl4pPr marL="1260472" marR="0" lvl="3" indent="-179386" fontAlgn="auto">
              <a:spcAft>
                <a:spcPts val="0"/>
              </a:spcAft>
              <a:buClr>
                <a:srgbClr val="2B0A3D"/>
              </a:buClr>
              <a:buSzPct val="100000"/>
              <a:buFont typeface="Arial" pitchFamily="34"/>
              <a:tabLst/>
              <a:defRPr lang="fr-FR" sz="1400" b="0" i="0" u="none" strike="noStrike" cap="none" spc="0" baseline="0">
                <a:solidFill>
                  <a:srgbClr val="000000"/>
                </a:solidFill>
                <a:uFillTx/>
                <a:latin typeface="Ubuntu Medium"/>
              </a:defRPr>
            </a:lvl4pPr>
            <a:lvl5pPr marL="1620838" marR="0" lvl="4" indent="-179386" fontAlgn="auto">
              <a:spcAft>
                <a:spcPts val="0"/>
              </a:spcAft>
              <a:buClr>
                <a:srgbClr val="0F878A"/>
              </a:buClr>
              <a:buSzPct val="100000"/>
              <a:buFont typeface="Arial" pitchFamily="34"/>
              <a:tabLst/>
              <a:defRPr lang="fr-FR" sz="1400" b="0" i="0" u="none" strike="noStrike" cap="none" spc="0" baseline="0">
                <a:solidFill>
                  <a:srgbClr val="000000"/>
                </a:solidFill>
                <a:uFillTx/>
                <a:latin typeface="Ubuntu Medium"/>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095339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iapositive de titre">
    <p:bg>
      <p:bgPr>
        <a:solidFill>
          <a:srgbClr val="272936"/>
        </a:solidFill>
        <a:effectLst/>
      </p:bgPr>
    </p:bg>
    <p:spTree>
      <p:nvGrpSpPr>
        <p:cNvPr id="1" name=""/>
        <p:cNvGrpSpPr/>
        <p:nvPr/>
      </p:nvGrpSpPr>
      <p:grpSpPr>
        <a:xfrm>
          <a:off x="0" y="0"/>
          <a:ext cx="0" cy="0"/>
          <a:chOff x="0" y="0"/>
          <a:chExt cx="0" cy="0"/>
        </a:xfrm>
      </p:grpSpPr>
      <p:sp>
        <p:nvSpPr>
          <p:cNvPr id="2" name="Graphic 13">
            <a:extLst>
              <a:ext uri="{FF2B5EF4-FFF2-40B4-BE49-F238E27FC236}">
                <a16:creationId xmlns:a16="http://schemas.microsoft.com/office/drawing/2014/main" id="{73C96031-5B5B-4F23-A455-B318E65DA551}"/>
              </a:ext>
            </a:extLst>
          </p:cNvPr>
          <p:cNvSpPr/>
          <p:nvPr/>
        </p:nvSpPr>
        <p:spPr>
          <a:xfrm>
            <a:off x="263356" y="908721"/>
            <a:ext cx="10199254" cy="6192691"/>
          </a:xfrm>
          <a:custGeom>
            <a:avLst/>
            <a:gdLst>
              <a:gd name="f0" fmla="val 10800000"/>
              <a:gd name="f1" fmla="val 5400000"/>
              <a:gd name="f2" fmla="val 180"/>
              <a:gd name="f3" fmla="val w"/>
              <a:gd name="f4" fmla="val h"/>
              <a:gd name="f5" fmla="val 0"/>
              <a:gd name="f6" fmla="val 7528033"/>
              <a:gd name="f7" fmla="val 4673434"/>
              <a:gd name="f8" fmla="val 36195"/>
              <a:gd name="f9" fmla="val 4661052"/>
              <a:gd name="f10" fmla="val 953"/>
              <a:gd name="f11" fmla="val 4656289"/>
              <a:gd name="f12" fmla="val 145733"/>
              <a:gd name="f13" fmla="val 4224807"/>
              <a:gd name="f14" fmla="val 538163"/>
              <a:gd name="f15" fmla="val 3702837"/>
              <a:gd name="f16" fmla="val 768668"/>
              <a:gd name="f17" fmla="val 3396132"/>
              <a:gd name="f18" fmla="val 1038225"/>
              <a:gd name="f19" fmla="val 3118954"/>
              <a:gd name="f20" fmla="val 1340168"/>
              <a:gd name="f21" fmla="val 2878924"/>
              <a:gd name="f22" fmla="val 1717358"/>
              <a:gd name="f23" fmla="val 2577934"/>
              <a:gd name="f24" fmla="val 2145983"/>
              <a:gd name="f25" fmla="val 2334094"/>
              <a:gd name="f26" fmla="val 2613660"/>
              <a:gd name="f27" fmla="val 2154072"/>
              <a:gd name="f28" fmla="val 2621280"/>
              <a:gd name="f29" fmla="val 2151214"/>
              <a:gd name="f30" fmla="val 2628900"/>
              <a:gd name="f31" fmla="val 2155024"/>
              <a:gd name="f32" fmla="val 3289935"/>
              <a:gd name="f33" fmla="val 2497924"/>
              <a:gd name="f34" fmla="val 3941445"/>
              <a:gd name="f35" fmla="val 2718904"/>
              <a:gd name="f36" fmla="val 4513898"/>
              <a:gd name="f37" fmla="val 2794152"/>
              <a:gd name="f38" fmla="val 5095875"/>
              <a:gd name="f39" fmla="val 2871304"/>
              <a:gd name="f40" fmla="val 5554980"/>
              <a:gd name="f41" fmla="val 2790341"/>
              <a:gd name="f42" fmla="val 5841683"/>
              <a:gd name="f43" fmla="val 2562694"/>
              <a:gd name="f44" fmla="val 6168390"/>
              <a:gd name="f45" fmla="val 2302662"/>
              <a:gd name="f46" fmla="val 6257925"/>
              <a:gd name="f47" fmla="val 1849271"/>
              <a:gd name="f48" fmla="val 6102668"/>
              <a:gd name="f49" fmla="val 1252054"/>
              <a:gd name="f50" fmla="val 5969318"/>
              <a:gd name="f51" fmla="val 741514"/>
              <a:gd name="f52" fmla="val 6020753"/>
              <a:gd name="f53" fmla="val 376706"/>
              <a:gd name="f54" fmla="val 6256020"/>
              <a:gd name="f55" fmla="val 168109"/>
              <a:gd name="f56" fmla="val 6480810"/>
              <a:gd name="f57" fmla="val -31916"/>
              <a:gd name="f58" fmla="val 7203281"/>
              <a:gd name="f59" fmla="val 27615"/>
              <a:gd name="f60" fmla="val 7391400"/>
              <a:gd name="f61" fmla="val 7136"/>
              <a:gd name="f62" fmla="val 7579519"/>
              <a:gd name="f63" fmla="val -13343"/>
              <a:gd name="f64" fmla="val 7569677"/>
              <a:gd name="f65" fmla="val 13645"/>
              <a:gd name="f66" fmla="val 7384733"/>
              <a:gd name="f67" fmla="val 45236"/>
              <a:gd name="f68" fmla="val 7199789"/>
              <a:gd name="f69" fmla="val 76827"/>
              <a:gd name="f70" fmla="val 6550343"/>
              <a:gd name="f71" fmla="val -41441"/>
              <a:gd name="f72" fmla="val 6281738"/>
              <a:gd name="f73" fmla="val 196684"/>
              <a:gd name="f74" fmla="val 6058853"/>
              <a:gd name="f75" fmla="val 394804"/>
              <a:gd name="f76" fmla="val 6011228"/>
              <a:gd name="f77" fmla="val 747229"/>
              <a:gd name="f78" fmla="val 6139815"/>
              <a:gd name="f79" fmla="val 1242529"/>
              <a:gd name="f80" fmla="val 6221730"/>
              <a:gd name="f81" fmla="val 1557806"/>
              <a:gd name="f82" fmla="val 6237923"/>
              <a:gd name="f83" fmla="val 1834031"/>
              <a:gd name="f84" fmla="val 6187440"/>
              <a:gd name="f85" fmla="val 2064537"/>
              <a:gd name="f86" fmla="val 6138863"/>
              <a:gd name="f87" fmla="val 2283612"/>
              <a:gd name="f88" fmla="val 6031230"/>
              <a:gd name="f89" fmla="val 2460777"/>
              <a:gd name="f90" fmla="val 5866448"/>
              <a:gd name="f91" fmla="val 2593174"/>
              <a:gd name="f92" fmla="val 5572125"/>
              <a:gd name="f93" fmla="val 2828441"/>
              <a:gd name="f94" fmla="val 5102543"/>
              <a:gd name="f95" fmla="val 2911309"/>
              <a:gd name="f96" fmla="val 4510088"/>
              <a:gd name="f97" fmla="val 2833204"/>
              <a:gd name="f98" fmla="val 3935730"/>
              <a:gd name="f99" fmla="val 2757004"/>
              <a:gd name="f100" fmla="val 3282315"/>
              <a:gd name="f101" fmla="val 2536024"/>
              <a:gd name="f102" fmla="val 2620328"/>
              <a:gd name="f103" fmla="val 2194077"/>
              <a:gd name="f104" fmla="val 1574483"/>
              <a:gd name="f105" fmla="val 2598889"/>
              <a:gd name="f106" fmla="val 927735"/>
              <a:gd name="f107" fmla="val 3251352"/>
              <a:gd name="f108" fmla="val 568643"/>
              <a:gd name="f109" fmla="val 3726649"/>
              <a:gd name="f110" fmla="val 180023"/>
              <a:gd name="f111" fmla="val 4242904"/>
              <a:gd name="f112" fmla="val 37148"/>
              <a:gd name="f113" fmla="val 4668672"/>
              <a:gd name="f114" fmla="+- 0 0 -90"/>
              <a:gd name="f115" fmla="*/ f3 1 7528033"/>
              <a:gd name="f116" fmla="*/ f4 1 4673434"/>
              <a:gd name="f117" fmla="val f5"/>
              <a:gd name="f118" fmla="val f6"/>
              <a:gd name="f119" fmla="val f7"/>
              <a:gd name="f120" fmla="*/ f114 f0 1"/>
              <a:gd name="f121" fmla="+- f119 0 f117"/>
              <a:gd name="f122" fmla="+- f118 0 f117"/>
              <a:gd name="f123" fmla="*/ f120 1 f2"/>
              <a:gd name="f124" fmla="*/ f122 1 7528033"/>
              <a:gd name="f125" fmla="*/ f121 1 4673434"/>
              <a:gd name="f126" fmla="*/ 36195 f122 1"/>
              <a:gd name="f127" fmla="*/ 4673434 f121 1"/>
              <a:gd name="f128" fmla="*/ 0 f122 1"/>
              <a:gd name="f129" fmla="*/ 4661052 f121 1"/>
              <a:gd name="f130" fmla="*/ 538163 f122 1"/>
              <a:gd name="f131" fmla="*/ 3702837 f121 1"/>
              <a:gd name="f132" fmla="*/ 1340168 f122 1"/>
              <a:gd name="f133" fmla="*/ 2878924 f121 1"/>
              <a:gd name="f134" fmla="*/ 2613660 f122 1"/>
              <a:gd name="f135" fmla="*/ 2154072 f121 1"/>
              <a:gd name="f136" fmla="*/ 2621280 f122 1"/>
              <a:gd name="f137" fmla="*/ 2151214 f121 1"/>
              <a:gd name="f138" fmla="*/ 2628900 f122 1"/>
              <a:gd name="f139" fmla="*/ 2155024 f121 1"/>
              <a:gd name="f140" fmla="*/ 4513898 f122 1"/>
              <a:gd name="f141" fmla="*/ 2794152 f121 1"/>
              <a:gd name="f142" fmla="*/ 5841683 f122 1"/>
              <a:gd name="f143" fmla="*/ 2562694 f121 1"/>
              <a:gd name="f144" fmla="*/ 6102668 f122 1"/>
              <a:gd name="f145" fmla="*/ 1252054 f121 1"/>
              <a:gd name="f146" fmla="*/ 6256020 f122 1"/>
              <a:gd name="f147" fmla="*/ 168109 f121 1"/>
              <a:gd name="f148" fmla="*/ 7391400 f122 1"/>
              <a:gd name="f149" fmla="*/ 7136 f121 1"/>
              <a:gd name="f150" fmla="*/ 7384733 f122 1"/>
              <a:gd name="f151" fmla="*/ 45236 f121 1"/>
              <a:gd name="f152" fmla="*/ 6281738 f122 1"/>
              <a:gd name="f153" fmla="*/ 196684 f121 1"/>
              <a:gd name="f154" fmla="*/ 6139815 f122 1"/>
              <a:gd name="f155" fmla="*/ 1242529 f121 1"/>
              <a:gd name="f156" fmla="*/ 6187440 f122 1"/>
              <a:gd name="f157" fmla="*/ 2064537 f121 1"/>
              <a:gd name="f158" fmla="*/ 5866448 f122 1"/>
              <a:gd name="f159" fmla="*/ 2593174 f121 1"/>
              <a:gd name="f160" fmla="*/ 4510088 f122 1"/>
              <a:gd name="f161" fmla="*/ 2833204 f121 1"/>
              <a:gd name="f162" fmla="*/ 2620328 f122 1"/>
              <a:gd name="f163" fmla="*/ 2194077 f121 1"/>
              <a:gd name="f164" fmla="*/ 568643 f122 1"/>
              <a:gd name="f165" fmla="*/ 3726649 f121 1"/>
              <a:gd name="f166" fmla="+- f123 0 f1"/>
              <a:gd name="f167" fmla="*/ f126 1 7528033"/>
              <a:gd name="f168" fmla="*/ f127 1 4673434"/>
              <a:gd name="f169" fmla="*/ f128 1 7528033"/>
              <a:gd name="f170" fmla="*/ f129 1 4673434"/>
              <a:gd name="f171" fmla="*/ f130 1 7528033"/>
              <a:gd name="f172" fmla="*/ f131 1 4673434"/>
              <a:gd name="f173" fmla="*/ f132 1 7528033"/>
              <a:gd name="f174" fmla="*/ f133 1 4673434"/>
              <a:gd name="f175" fmla="*/ f134 1 7528033"/>
              <a:gd name="f176" fmla="*/ f135 1 4673434"/>
              <a:gd name="f177" fmla="*/ f136 1 7528033"/>
              <a:gd name="f178" fmla="*/ f137 1 4673434"/>
              <a:gd name="f179" fmla="*/ f138 1 7528033"/>
              <a:gd name="f180" fmla="*/ f139 1 4673434"/>
              <a:gd name="f181" fmla="*/ f140 1 7528033"/>
              <a:gd name="f182" fmla="*/ f141 1 4673434"/>
              <a:gd name="f183" fmla="*/ f142 1 7528033"/>
              <a:gd name="f184" fmla="*/ f143 1 4673434"/>
              <a:gd name="f185" fmla="*/ f144 1 7528033"/>
              <a:gd name="f186" fmla="*/ f145 1 4673434"/>
              <a:gd name="f187" fmla="*/ f146 1 7528033"/>
              <a:gd name="f188" fmla="*/ f147 1 4673434"/>
              <a:gd name="f189" fmla="*/ f148 1 7528033"/>
              <a:gd name="f190" fmla="*/ f149 1 4673434"/>
              <a:gd name="f191" fmla="*/ f150 1 7528033"/>
              <a:gd name="f192" fmla="*/ f151 1 4673434"/>
              <a:gd name="f193" fmla="*/ f152 1 7528033"/>
              <a:gd name="f194" fmla="*/ f153 1 4673434"/>
              <a:gd name="f195" fmla="*/ f154 1 7528033"/>
              <a:gd name="f196" fmla="*/ f155 1 4673434"/>
              <a:gd name="f197" fmla="*/ f156 1 7528033"/>
              <a:gd name="f198" fmla="*/ f157 1 4673434"/>
              <a:gd name="f199" fmla="*/ f158 1 7528033"/>
              <a:gd name="f200" fmla="*/ f159 1 4673434"/>
              <a:gd name="f201" fmla="*/ f160 1 7528033"/>
              <a:gd name="f202" fmla="*/ f161 1 4673434"/>
              <a:gd name="f203" fmla="*/ f162 1 7528033"/>
              <a:gd name="f204" fmla="*/ f163 1 4673434"/>
              <a:gd name="f205" fmla="*/ f164 1 7528033"/>
              <a:gd name="f206" fmla="*/ f165 1 4673434"/>
              <a:gd name="f207" fmla="*/ f117 1 f124"/>
              <a:gd name="f208" fmla="*/ f118 1 f124"/>
              <a:gd name="f209" fmla="*/ f117 1 f125"/>
              <a:gd name="f210" fmla="*/ f119 1 f125"/>
              <a:gd name="f211" fmla="*/ f167 1 f124"/>
              <a:gd name="f212" fmla="*/ f168 1 f125"/>
              <a:gd name="f213" fmla="*/ f169 1 f124"/>
              <a:gd name="f214" fmla="*/ f170 1 f125"/>
              <a:gd name="f215" fmla="*/ f171 1 f124"/>
              <a:gd name="f216" fmla="*/ f172 1 f125"/>
              <a:gd name="f217" fmla="*/ f173 1 f124"/>
              <a:gd name="f218" fmla="*/ f174 1 f125"/>
              <a:gd name="f219" fmla="*/ f175 1 f124"/>
              <a:gd name="f220" fmla="*/ f176 1 f125"/>
              <a:gd name="f221" fmla="*/ f177 1 f124"/>
              <a:gd name="f222" fmla="*/ f178 1 f125"/>
              <a:gd name="f223" fmla="*/ f179 1 f124"/>
              <a:gd name="f224" fmla="*/ f180 1 f125"/>
              <a:gd name="f225" fmla="*/ f181 1 f124"/>
              <a:gd name="f226" fmla="*/ f182 1 f125"/>
              <a:gd name="f227" fmla="*/ f183 1 f124"/>
              <a:gd name="f228" fmla="*/ f184 1 f125"/>
              <a:gd name="f229" fmla="*/ f185 1 f124"/>
              <a:gd name="f230" fmla="*/ f186 1 f125"/>
              <a:gd name="f231" fmla="*/ f187 1 f124"/>
              <a:gd name="f232" fmla="*/ f188 1 f125"/>
              <a:gd name="f233" fmla="*/ f189 1 f124"/>
              <a:gd name="f234" fmla="*/ f190 1 f125"/>
              <a:gd name="f235" fmla="*/ f191 1 f124"/>
              <a:gd name="f236" fmla="*/ f192 1 f125"/>
              <a:gd name="f237" fmla="*/ f193 1 f124"/>
              <a:gd name="f238" fmla="*/ f194 1 f125"/>
              <a:gd name="f239" fmla="*/ f195 1 f124"/>
              <a:gd name="f240" fmla="*/ f196 1 f125"/>
              <a:gd name="f241" fmla="*/ f197 1 f124"/>
              <a:gd name="f242" fmla="*/ f198 1 f125"/>
              <a:gd name="f243" fmla="*/ f199 1 f124"/>
              <a:gd name="f244" fmla="*/ f200 1 f125"/>
              <a:gd name="f245" fmla="*/ f201 1 f124"/>
              <a:gd name="f246" fmla="*/ f202 1 f125"/>
              <a:gd name="f247" fmla="*/ f203 1 f124"/>
              <a:gd name="f248" fmla="*/ f204 1 f125"/>
              <a:gd name="f249" fmla="*/ f205 1 f124"/>
              <a:gd name="f250" fmla="*/ f206 1 f125"/>
              <a:gd name="f251" fmla="*/ f207 f115 1"/>
              <a:gd name="f252" fmla="*/ f208 f115 1"/>
              <a:gd name="f253" fmla="*/ f210 f116 1"/>
              <a:gd name="f254" fmla="*/ f209 f116 1"/>
              <a:gd name="f255" fmla="*/ f211 f115 1"/>
              <a:gd name="f256" fmla="*/ f212 f116 1"/>
              <a:gd name="f257" fmla="*/ f213 f115 1"/>
              <a:gd name="f258" fmla="*/ f214 f116 1"/>
              <a:gd name="f259" fmla="*/ f215 f115 1"/>
              <a:gd name="f260" fmla="*/ f216 f116 1"/>
              <a:gd name="f261" fmla="*/ f217 f115 1"/>
              <a:gd name="f262" fmla="*/ f218 f116 1"/>
              <a:gd name="f263" fmla="*/ f219 f115 1"/>
              <a:gd name="f264" fmla="*/ f220 f116 1"/>
              <a:gd name="f265" fmla="*/ f221 f115 1"/>
              <a:gd name="f266" fmla="*/ f222 f116 1"/>
              <a:gd name="f267" fmla="*/ f223 f115 1"/>
              <a:gd name="f268" fmla="*/ f224 f116 1"/>
              <a:gd name="f269" fmla="*/ f225 f115 1"/>
              <a:gd name="f270" fmla="*/ f226 f116 1"/>
              <a:gd name="f271" fmla="*/ f227 f115 1"/>
              <a:gd name="f272" fmla="*/ f228 f116 1"/>
              <a:gd name="f273" fmla="*/ f229 f115 1"/>
              <a:gd name="f274" fmla="*/ f230 f116 1"/>
              <a:gd name="f275" fmla="*/ f231 f115 1"/>
              <a:gd name="f276" fmla="*/ f232 f116 1"/>
              <a:gd name="f277" fmla="*/ f233 f115 1"/>
              <a:gd name="f278" fmla="*/ f234 f116 1"/>
              <a:gd name="f279" fmla="*/ f235 f115 1"/>
              <a:gd name="f280" fmla="*/ f236 f116 1"/>
              <a:gd name="f281" fmla="*/ f237 f115 1"/>
              <a:gd name="f282" fmla="*/ f238 f116 1"/>
              <a:gd name="f283" fmla="*/ f239 f115 1"/>
              <a:gd name="f284" fmla="*/ f240 f116 1"/>
              <a:gd name="f285" fmla="*/ f241 f115 1"/>
              <a:gd name="f286" fmla="*/ f242 f116 1"/>
              <a:gd name="f287" fmla="*/ f243 f115 1"/>
              <a:gd name="f288" fmla="*/ f244 f116 1"/>
              <a:gd name="f289" fmla="*/ f245 f115 1"/>
              <a:gd name="f290" fmla="*/ f246 f116 1"/>
              <a:gd name="f291" fmla="*/ f247 f115 1"/>
              <a:gd name="f292" fmla="*/ f248 f116 1"/>
              <a:gd name="f293" fmla="*/ f249 f115 1"/>
              <a:gd name="f294" fmla="*/ f250 f116 1"/>
            </a:gdLst>
            <a:ahLst/>
            <a:cxnLst>
              <a:cxn ang="3cd4">
                <a:pos x="hc" y="t"/>
              </a:cxn>
              <a:cxn ang="0">
                <a:pos x="r" y="vc"/>
              </a:cxn>
              <a:cxn ang="cd4">
                <a:pos x="hc" y="b"/>
              </a:cxn>
              <a:cxn ang="cd2">
                <a:pos x="l" y="vc"/>
              </a:cxn>
              <a:cxn ang="f166">
                <a:pos x="f255" y="f256"/>
              </a:cxn>
              <a:cxn ang="f166">
                <a:pos x="f257" y="f258"/>
              </a:cxn>
              <a:cxn ang="f166">
                <a:pos x="f259" y="f260"/>
              </a:cxn>
              <a:cxn ang="f166">
                <a:pos x="f261" y="f262"/>
              </a:cxn>
              <a:cxn ang="f166">
                <a:pos x="f263" y="f264"/>
              </a:cxn>
              <a:cxn ang="f166">
                <a:pos x="f265" y="f266"/>
              </a:cxn>
              <a:cxn ang="f166">
                <a:pos x="f267" y="f268"/>
              </a:cxn>
              <a:cxn ang="f166">
                <a:pos x="f269" y="f270"/>
              </a:cxn>
              <a:cxn ang="f166">
                <a:pos x="f271" y="f272"/>
              </a:cxn>
              <a:cxn ang="f166">
                <a:pos x="f273" y="f274"/>
              </a:cxn>
              <a:cxn ang="f166">
                <a:pos x="f275" y="f276"/>
              </a:cxn>
              <a:cxn ang="f166">
                <a:pos x="f277" y="f278"/>
              </a:cxn>
              <a:cxn ang="f166">
                <a:pos x="f279" y="f280"/>
              </a:cxn>
              <a:cxn ang="f166">
                <a:pos x="f281" y="f282"/>
              </a:cxn>
              <a:cxn ang="f166">
                <a:pos x="f283" y="f284"/>
              </a:cxn>
              <a:cxn ang="f166">
                <a:pos x="f285" y="f286"/>
              </a:cxn>
              <a:cxn ang="f166">
                <a:pos x="f287" y="f288"/>
              </a:cxn>
              <a:cxn ang="f166">
                <a:pos x="f289" y="f290"/>
              </a:cxn>
              <a:cxn ang="f166">
                <a:pos x="f291" y="f292"/>
              </a:cxn>
              <a:cxn ang="f166">
                <a:pos x="f293" y="f294"/>
              </a:cxn>
              <a:cxn ang="f166">
                <a:pos x="f255" y="f256"/>
              </a:cxn>
            </a:cxnLst>
            <a:rect l="f251" t="f254" r="f252" b="f253"/>
            <a:pathLst>
              <a:path w="7528033" h="4673434">
                <a:moveTo>
                  <a:pt x="f8" y="f7"/>
                </a:moveTo>
                <a:lnTo>
                  <a:pt x="f5" y="f9"/>
                </a:lnTo>
                <a:cubicBezTo>
                  <a:pt x="f10" y="f11"/>
                  <a:pt x="f12" y="f13"/>
                  <a:pt x="f14" y="f15"/>
                </a:cubicBezTo>
                <a:cubicBezTo>
                  <a:pt x="f16" y="f17"/>
                  <a:pt x="f18" y="f19"/>
                  <a:pt x="f20" y="f21"/>
                </a:cubicBezTo>
                <a:cubicBezTo>
                  <a:pt x="f22" y="f23"/>
                  <a:pt x="f24" y="f25"/>
                  <a:pt x="f26" y="f27"/>
                </a:cubicBezTo>
                <a:lnTo>
                  <a:pt x="f28" y="f29"/>
                </a:lnTo>
                <a:lnTo>
                  <a:pt x="f30" y="f31"/>
                </a:lnTo>
                <a:cubicBezTo>
                  <a:pt x="f32" y="f33"/>
                  <a:pt x="f34" y="f35"/>
                  <a:pt x="f36" y="f37"/>
                </a:cubicBezTo>
                <a:cubicBezTo>
                  <a:pt x="f38" y="f39"/>
                  <a:pt x="f40" y="f41"/>
                  <a:pt x="f42" y="f43"/>
                </a:cubicBez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8" y="f7"/>
                </a:cubicBezTo>
                <a:close/>
              </a:path>
            </a:pathLst>
          </a:custGeom>
          <a:gradFill>
            <a:gsLst>
              <a:gs pos="0">
                <a:srgbClr val="12ABDB">
                  <a:alpha val="0"/>
                </a:srgbClr>
              </a:gs>
              <a:gs pos="100000">
                <a:srgbClr val="12ABDB">
                  <a:alpha val="17000"/>
                </a:srgbClr>
              </a:gs>
            </a:gsLst>
            <a:lin ang="1620000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Ubuntu"/>
            </a:endParaRPr>
          </a:p>
        </p:txBody>
      </p:sp>
      <p:sp>
        <p:nvSpPr>
          <p:cNvPr id="3" name="Subtitle">
            <a:extLst>
              <a:ext uri="{FF2B5EF4-FFF2-40B4-BE49-F238E27FC236}">
                <a16:creationId xmlns:a16="http://schemas.microsoft.com/office/drawing/2014/main" id="{A01402B2-DD9B-4CFD-9163-2CE5593007D3}"/>
              </a:ext>
            </a:extLst>
          </p:cNvPr>
          <p:cNvSpPr txBox="1">
            <a:spLocks noGrp="1"/>
          </p:cNvSpPr>
          <p:nvPr>
            <p:ph type="subTitle" idx="4294967295"/>
          </p:nvPr>
        </p:nvSpPr>
        <p:spPr>
          <a:xfrm>
            <a:off x="404814" y="4242578"/>
            <a:ext cx="11379195" cy="307777"/>
          </a:xfrm>
        </p:spPr>
        <p:txBody>
          <a:bodyPr lIns="35999" rIns="35999" anchorCtr="1">
            <a:spAutoFit/>
          </a:bodyPr>
          <a:lstStyle>
            <a:lvl1pPr algn="ctr">
              <a:defRPr>
                <a:solidFill>
                  <a:srgbClr val="FFFFFF"/>
                </a:solidFill>
              </a:defRPr>
            </a:lvl1pPr>
          </a:lstStyle>
          <a:p>
            <a:pPr lvl="0"/>
            <a:r>
              <a:rPr lang="fr-FR"/>
              <a:t>Modifiez le style des sous-titres du masque</a:t>
            </a:r>
            <a:endParaRPr lang="en-GB"/>
          </a:p>
        </p:txBody>
      </p:sp>
      <p:sp>
        <p:nvSpPr>
          <p:cNvPr id="4" name="Title">
            <a:extLst>
              <a:ext uri="{FF2B5EF4-FFF2-40B4-BE49-F238E27FC236}">
                <a16:creationId xmlns:a16="http://schemas.microsoft.com/office/drawing/2014/main" id="{A933107D-7058-4B6F-9CC2-DC1F85154050}"/>
              </a:ext>
            </a:extLst>
          </p:cNvPr>
          <p:cNvSpPr txBox="1">
            <a:spLocks noGrp="1"/>
          </p:cNvSpPr>
          <p:nvPr>
            <p:ph type="title"/>
          </p:nvPr>
        </p:nvSpPr>
        <p:spPr>
          <a:xfrm>
            <a:off x="404814" y="2339007"/>
            <a:ext cx="11386136" cy="2031321"/>
          </a:xfrm>
        </p:spPr>
        <p:txBody>
          <a:bodyPr lIns="35999" rIns="35999">
            <a:spAutoFit/>
          </a:bodyPr>
          <a:lstStyle>
            <a:lvl1pPr>
              <a:lnSpc>
                <a:spcPct val="100000"/>
              </a:lnSpc>
              <a:defRPr sz="6600" b="1">
                <a:solidFill>
                  <a:srgbClr val="FFFFFF"/>
                </a:solidFill>
                <a:latin typeface="Ubuntu" pitchFamily="34"/>
              </a:defRPr>
            </a:lvl1pPr>
          </a:lstStyle>
          <a:p>
            <a:pPr lvl="0"/>
            <a:r>
              <a:rPr lang="fr-FR"/>
              <a:t>Modifiez le style du titre</a:t>
            </a:r>
            <a:endParaRPr lang="en-GB"/>
          </a:p>
        </p:txBody>
      </p:sp>
      <p:pic>
        <p:nvPicPr>
          <p:cNvPr id="5" name="Image 5" descr="Une image contenant texte&#10;&#10;Description générée automatiquement">
            <a:extLst>
              <a:ext uri="{FF2B5EF4-FFF2-40B4-BE49-F238E27FC236}">
                <a16:creationId xmlns:a16="http://schemas.microsoft.com/office/drawing/2014/main" id="{0AE4CC69-0161-48E9-90E4-43D2D1211B0A}"/>
              </a:ext>
            </a:extLst>
          </p:cNvPr>
          <p:cNvPicPr>
            <a:picLocks noChangeAspect="1"/>
          </p:cNvPicPr>
          <p:nvPr/>
        </p:nvPicPr>
        <p:blipFill>
          <a:blip r:embed="rId2"/>
          <a:stretch>
            <a:fillRect/>
          </a:stretch>
        </p:blipFill>
        <p:spPr>
          <a:xfrm>
            <a:off x="9155119" y="260649"/>
            <a:ext cx="3024003" cy="1226173"/>
          </a:xfrm>
          <a:prstGeom prst="rect">
            <a:avLst/>
          </a:prstGeom>
          <a:noFill/>
          <a:ln cap="flat">
            <a:noFill/>
          </a:ln>
        </p:spPr>
      </p:pic>
    </p:spTree>
    <p:extLst>
      <p:ext uri="{BB962C8B-B14F-4D97-AF65-F5344CB8AC3E}">
        <p14:creationId xmlns:p14="http://schemas.microsoft.com/office/powerpoint/2010/main" val="7324342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rgbClr val="272936"/>
        </a:solidFill>
        <a:effectLst/>
      </p:bgPr>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D6F94CDD-C68E-474A-820D-84FD5055FF78}"/>
              </a:ext>
            </a:extLst>
          </p:cNvPr>
          <p:cNvSpPr txBox="1">
            <a:spLocks noGrp="1"/>
          </p:cNvSpPr>
          <p:nvPr>
            <p:ph type="pic" idx="4294967295"/>
          </p:nvPr>
        </p:nvSpPr>
        <p:spPr>
          <a:xfrm>
            <a:off x="5303840" y="0"/>
            <a:ext cx="6888166" cy="6858000"/>
          </a:xfrm>
          <a:solidFill>
            <a:srgbClr val="D4D4D4"/>
          </a:solidFill>
        </p:spPr>
        <p:txBody>
          <a:bodyPr/>
          <a:lstStyle>
            <a:lvl1pPr>
              <a:defRPr lang="de-DE">
                <a:solidFill>
                  <a:srgbClr val="7F7F7F"/>
                </a:solidFill>
              </a:defRPr>
            </a:lvl1pPr>
          </a:lstStyle>
          <a:p>
            <a:pPr lvl="0"/>
            <a:r>
              <a:rPr lang="de-DE"/>
              <a:t>Insert Picture and send to back</a:t>
            </a:r>
          </a:p>
        </p:txBody>
      </p:sp>
      <p:sp>
        <p:nvSpPr>
          <p:cNvPr id="3" name="Subtitle">
            <a:extLst>
              <a:ext uri="{FF2B5EF4-FFF2-40B4-BE49-F238E27FC236}">
                <a16:creationId xmlns:a16="http://schemas.microsoft.com/office/drawing/2014/main" id="{6D94B9D4-390B-4D25-9A74-D88A5B23F0C6}"/>
              </a:ext>
            </a:extLst>
          </p:cNvPr>
          <p:cNvSpPr txBox="1">
            <a:spLocks noGrp="1"/>
          </p:cNvSpPr>
          <p:nvPr>
            <p:ph type="subTitle" idx="4294967295"/>
          </p:nvPr>
        </p:nvSpPr>
        <p:spPr>
          <a:xfrm>
            <a:off x="404814" y="4561383"/>
            <a:ext cx="11386136" cy="307777"/>
          </a:xfrm>
        </p:spPr>
        <p:txBody>
          <a:bodyPr lIns="35999" rIns="35999">
            <a:spAutoFit/>
          </a:bodyPr>
          <a:lstStyle>
            <a:lvl1pPr>
              <a:defRPr>
                <a:solidFill>
                  <a:srgbClr val="FFFFFF"/>
                </a:solidFill>
              </a:defRPr>
            </a:lvl1pPr>
          </a:lstStyle>
          <a:p>
            <a:pPr lvl="0"/>
            <a:r>
              <a:rPr lang="fr-FR"/>
              <a:t>Modifiez le style des sous-titres du masque</a:t>
            </a:r>
            <a:endParaRPr lang="en-GB"/>
          </a:p>
        </p:txBody>
      </p:sp>
      <p:sp>
        <p:nvSpPr>
          <p:cNvPr id="4" name="Title">
            <a:extLst>
              <a:ext uri="{FF2B5EF4-FFF2-40B4-BE49-F238E27FC236}">
                <a16:creationId xmlns:a16="http://schemas.microsoft.com/office/drawing/2014/main" id="{65AD6254-0008-4A44-A792-C3BDCA5FE481}"/>
              </a:ext>
            </a:extLst>
          </p:cNvPr>
          <p:cNvSpPr txBox="1">
            <a:spLocks noGrp="1"/>
          </p:cNvSpPr>
          <p:nvPr>
            <p:ph type="title"/>
          </p:nvPr>
        </p:nvSpPr>
        <p:spPr>
          <a:xfrm>
            <a:off x="404814" y="2293132"/>
            <a:ext cx="11386136" cy="2215993"/>
          </a:xfrm>
        </p:spPr>
        <p:txBody>
          <a:bodyPr lIns="35999" rIns="35999">
            <a:spAutoFit/>
          </a:bodyPr>
          <a:lstStyle>
            <a:lvl1pPr>
              <a:defRPr sz="8000" b="1">
                <a:solidFill>
                  <a:srgbClr val="FFFFFF"/>
                </a:solidFill>
                <a:latin typeface="Ubuntu" pitchFamily="34"/>
              </a:defRPr>
            </a:lvl1pPr>
          </a:lstStyle>
          <a:p>
            <a:pPr lvl="0"/>
            <a:r>
              <a:rPr lang="fr-FR"/>
              <a:t>Modifiez le style du titre</a:t>
            </a:r>
            <a:endParaRPr lang="en-GB"/>
          </a:p>
        </p:txBody>
      </p:sp>
      <p:pic>
        <p:nvPicPr>
          <p:cNvPr id="5" name="Image 6" descr="Une image contenant texte&#10;&#10;Description générée automatiquement">
            <a:extLst>
              <a:ext uri="{FF2B5EF4-FFF2-40B4-BE49-F238E27FC236}">
                <a16:creationId xmlns:a16="http://schemas.microsoft.com/office/drawing/2014/main" id="{148513FB-C19F-4434-8770-E0963F9FBBE7}"/>
              </a:ext>
            </a:extLst>
          </p:cNvPr>
          <p:cNvPicPr>
            <a:picLocks noChangeAspect="1"/>
          </p:cNvPicPr>
          <p:nvPr/>
        </p:nvPicPr>
        <p:blipFill>
          <a:blip r:embed="rId2"/>
          <a:stretch>
            <a:fillRect/>
          </a:stretch>
        </p:blipFill>
        <p:spPr>
          <a:xfrm>
            <a:off x="98407" y="260649"/>
            <a:ext cx="3024003" cy="1226173"/>
          </a:xfrm>
          <a:prstGeom prst="rect">
            <a:avLst/>
          </a:prstGeom>
          <a:noFill/>
          <a:ln cap="flat">
            <a:noFill/>
          </a:ln>
        </p:spPr>
      </p:pic>
    </p:spTree>
    <p:extLst>
      <p:ext uri="{BB962C8B-B14F-4D97-AF65-F5344CB8AC3E}">
        <p14:creationId xmlns:p14="http://schemas.microsoft.com/office/powerpoint/2010/main" val="6831230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rgbClr val="272936"/>
        </a:solidFill>
        <a:effectLst/>
      </p:bgPr>
    </p:bg>
    <p:spTree>
      <p:nvGrpSpPr>
        <p:cNvPr id="1" name=""/>
        <p:cNvGrpSpPr/>
        <p:nvPr/>
      </p:nvGrpSpPr>
      <p:grpSpPr>
        <a:xfrm>
          <a:off x="0" y="0"/>
          <a:ext cx="0" cy="0"/>
          <a:chOff x="0" y="0"/>
          <a:chExt cx="0" cy="0"/>
        </a:xfrm>
      </p:grpSpPr>
      <p:sp>
        <p:nvSpPr>
          <p:cNvPr id="2" name="Picture Placeholder 22">
            <a:extLst>
              <a:ext uri="{FF2B5EF4-FFF2-40B4-BE49-F238E27FC236}">
                <a16:creationId xmlns:a16="http://schemas.microsoft.com/office/drawing/2014/main" id="{E1E1038F-7F9C-4813-8614-63B34700C3CC}"/>
              </a:ext>
            </a:extLst>
          </p:cNvPr>
          <p:cNvSpPr txBox="1">
            <a:spLocks noGrp="1"/>
          </p:cNvSpPr>
          <p:nvPr>
            <p:ph type="pic" idx="4294967295"/>
          </p:nvPr>
        </p:nvSpPr>
        <p:spPr>
          <a:xfrm>
            <a:off x="0" y="0"/>
            <a:ext cx="12191996" cy="6858000"/>
          </a:xfrm>
          <a:solidFill>
            <a:srgbClr val="272936"/>
          </a:solidFill>
        </p:spPr>
        <p:txBody>
          <a:bodyPr>
            <a:noAutofit/>
          </a:bodyPr>
          <a:lstStyle>
            <a:lvl1pPr>
              <a:defRPr lang="de-DE">
                <a:solidFill>
                  <a:srgbClr val="7F7F7F"/>
                </a:solidFill>
              </a:defRPr>
            </a:lvl1pPr>
          </a:lstStyle>
          <a:p>
            <a:pPr lvl="0"/>
            <a:r>
              <a:rPr lang="de-DE"/>
              <a:t>Insert Picture and send to back</a:t>
            </a:r>
          </a:p>
        </p:txBody>
      </p:sp>
      <p:sp>
        <p:nvSpPr>
          <p:cNvPr id="3" name="Subtitle">
            <a:extLst>
              <a:ext uri="{FF2B5EF4-FFF2-40B4-BE49-F238E27FC236}">
                <a16:creationId xmlns:a16="http://schemas.microsoft.com/office/drawing/2014/main" id="{65799CF4-50F8-4151-BC95-5992B95C0D77}"/>
              </a:ext>
            </a:extLst>
          </p:cNvPr>
          <p:cNvSpPr txBox="1">
            <a:spLocks noGrp="1"/>
          </p:cNvSpPr>
          <p:nvPr>
            <p:ph type="subTitle" idx="4294967295"/>
          </p:nvPr>
        </p:nvSpPr>
        <p:spPr>
          <a:xfrm>
            <a:off x="404814" y="4561383"/>
            <a:ext cx="11386136" cy="307777"/>
          </a:xfrm>
        </p:spPr>
        <p:txBody>
          <a:bodyPr lIns="35999" rIns="35999">
            <a:spAutoFit/>
          </a:bodyPr>
          <a:lstStyle>
            <a:lvl1pPr>
              <a:defRPr>
                <a:solidFill>
                  <a:srgbClr val="FFFFFF"/>
                </a:solidFill>
              </a:defRPr>
            </a:lvl1pPr>
          </a:lstStyle>
          <a:p>
            <a:pPr lvl="0"/>
            <a:r>
              <a:rPr lang="fr-FR"/>
              <a:t>Modifiez le style des sous-titres du masque</a:t>
            </a:r>
            <a:endParaRPr lang="en-GB"/>
          </a:p>
        </p:txBody>
      </p:sp>
      <p:sp>
        <p:nvSpPr>
          <p:cNvPr id="4" name="Title">
            <a:extLst>
              <a:ext uri="{FF2B5EF4-FFF2-40B4-BE49-F238E27FC236}">
                <a16:creationId xmlns:a16="http://schemas.microsoft.com/office/drawing/2014/main" id="{AF74A579-21CA-4AB2-8BA9-A1C0C51E8473}"/>
              </a:ext>
            </a:extLst>
          </p:cNvPr>
          <p:cNvSpPr txBox="1">
            <a:spLocks noGrp="1"/>
          </p:cNvSpPr>
          <p:nvPr>
            <p:ph type="title"/>
          </p:nvPr>
        </p:nvSpPr>
        <p:spPr>
          <a:xfrm>
            <a:off x="404814" y="2847130"/>
            <a:ext cx="11386136" cy="1661995"/>
          </a:xfrm>
        </p:spPr>
        <p:txBody>
          <a:bodyPr lIns="35999" rIns="35999">
            <a:spAutoFit/>
          </a:bodyPr>
          <a:lstStyle>
            <a:lvl1pPr>
              <a:defRPr sz="6000" b="1">
                <a:solidFill>
                  <a:srgbClr val="FFFFFF"/>
                </a:solidFill>
                <a:latin typeface="Ubuntu" pitchFamily="34"/>
              </a:defRPr>
            </a:lvl1pPr>
          </a:lstStyle>
          <a:p>
            <a:pPr lvl="0"/>
            <a:r>
              <a:rPr lang="fr-FR"/>
              <a:t>Modifiez le style du titre</a:t>
            </a:r>
            <a:endParaRPr lang="en-GB"/>
          </a:p>
        </p:txBody>
      </p:sp>
      <p:pic>
        <p:nvPicPr>
          <p:cNvPr id="5" name="Image 5" descr="Une image contenant texte&#10;&#10;Description générée automatiquement">
            <a:extLst>
              <a:ext uri="{FF2B5EF4-FFF2-40B4-BE49-F238E27FC236}">
                <a16:creationId xmlns:a16="http://schemas.microsoft.com/office/drawing/2014/main" id="{419B8666-ED7E-4490-8CCC-FD9C38A6653D}"/>
              </a:ext>
            </a:extLst>
          </p:cNvPr>
          <p:cNvPicPr>
            <a:picLocks noChangeAspect="1"/>
          </p:cNvPicPr>
          <p:nvPr/>
        </p:nvPicPr>
        <p:blipFill>
          <a:blip r:embed="rId2"/>
          <a:stretch>
            <a:fillRect/>
          </a:stretch>
        </p:blipFill>
        <p:spPr>
          <a:xfrm>
            <a:off x="9014018" y="246467"/>
            <a:ext cx="3077998" cy="1248073"/>
          </a:xfrm>
          <a:prstGeom prst="rect">
            <a:avLst/>
          </a:prstGeom>
          <a:noFill/>
          <a:ln cap="flat">
            <a:noFill/>
          </a:ln>
        </p:spPr>
      </p:pic>
    </p:spTree>
    <p:extLst>
      <p:ext uri="{BB962C8B-B14F-4D97-AF65-F5344CB8AC3E}">
        <p14:creationId xmlns:p14="http://schemas.microsoft.com/office/powerpoint/2010/main" val="4095640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DDE125D7-3176-49DD-9A99-6B6E46095201}"/>
              </a:ext>
            </a:extLst>
          </p:cNvPr>
          <p:cNvSpPr txBox="1">
            <a:spLocks noGrp="1"/>
          </p:cNvSpPr>
          <p:nvPr>
            <p:ph type="body" idx="4294967295"/>
          </p:nvPr>
        </p:nvSpPr>
        <p:spPr>
          <a:xfrm>
            <a:off x="404814" y="1899135"/>
            <a:ext cx="11379205" cy="457067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Espace réservé du texte 4">
            <a:extLst>
              <a:ext uri="{FF2B5EF4-FFF2-40B4-BE49-F238E27FC236}">
                <a16:creationId xmlns:a16="http://schemas.microsoft.com/office/drawing/2014/main" id="{600D2404-4E88-4EAE-A173-BDB307719235}"/>
              </a:ext>
            </a:extLst>
          </p:cNvPr>
          <p:cNvSpPr txBox="1">
            <a:spLocks noGrp="1"/>
          </p:cNvSpPr>
          <p:nvPr>
            <p:ph type="body" idx="4294967295"/>
          </p:nvPr>
        </p:nvSpPr>
        <p:spPr>
          <a:xfrm>
            <a:off x="404814" y="1327151"/>
            <a:ext cx="11379195" cy="457684"/>
          </a:xfrm>
        </p:spPr>
        <p:txBody>
          <a:bodyPr/>
          <a:lstStyle>
            <a:lvl1pPr>
              <a:defRPr lang="en-US">
                <a:solidFill>
                  <a:srgbClr val="12ABDB"/>
                </a:solidFill>
              </a:defRPr>
            </a:lvl1pPr>
          </a:lstStyle>
          <a:p>
            <a:pPr lvl="0"/>
            <a:r>
              <a:rPr lang="en-US"/>
              <a:t>Click to edit Master subtitle styles</a:t>
            </a:r>
          </a:p>
        </p:txBody>
      </p:sp>
      <p:sp>
        <p:nvSpPr>
          <p:cNvPr id="4" name="Title 1">
            <a:extLst>
              <a:ext uri="{FF2B5EF4-FFF2-40B4-BE49-F238E27FC236}">
                <a16:creationId xmlns:a16="http://schemas.microsoft.com/office/drawing/2014/main" id="{2ADD5C16-A4EC-4F20-BF32-41B3B0BA1D6E}"/>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5223933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39E60BFD-B397-4302-A640-C34ED3EDC24E}"/>
              </a:ext>
            </a:extLst>
          </p:cNvPr>
          <p:cNvSpPr txBox="1">
            <a:spLocks noGrp="1"/>
          </p:cNvSpPr>
          <p:nvPr>
            <p:ph type="body" idx="4294967295"/>
          </p:nvPr>
        </p:nvSpPr>
        <p:spPr>
          <a:xfrm>
            <a:off x="404814" y="1447202"/>
            <a:ext cx="11379205" cy="502261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10">
            <a:extLst>
              <a:ext uri="{FF2B5EF4-FFF2-40B4-BE49-F238E27FC236}">
                <a16:creationId xmlns:a16="http://schemas.microsoft.com/office/drawing/2014/main" id="{F7E58441-3AEF-4DD6-884D-BA788FF068CD}"/>
              </a:ext>
            </a:extLst>
          </p:cNvPr>
          <p:cNvSpPr txBox="1">
            <a:spLocks noGrp="1"/>
          </p:cNvSpPr>
          <p:nvPr>
            <p:ph type="title"/>
          </p:nvPr>
        </p:nvSpPr>
        <p:spPr/>
        <p:txBody>
          <a:bodyPr/>
          <a:lstStyle>
            <a:lvl1pPr>
              <a:defRPr/>
            </a:lvl1pPr>
          </a:lstStyle>
          <a:p>
            <a:pPr lvl="0"/>
            <a:r>
              <a:rPr lang="fr-FR"/>
              <a:t>Modifiez le style du titre</a:t>
            </a:r>
            <a:endParaRPr lang="en-GB"/>
          </a:p>
        </p:txBody>
      </p:sp>
    </p:spTree>
    <p:extLst>
      <p:ext uri="{BB962C8B-B14F-4D97-AF65-F5344CB8AC3E}">
        <p14:creationId xmlns:p14="http://schemas.microsoft.com/office/powerpoint/2010/main" val="38443830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BBBBD96-6F5D-4467-A513-82E200115E40}"/>
              </a:ext>
            </a:extLst>
          </p:cNvPr>
          <p:cNvSpPr txBox="1">
            <a:spLocks noGrp="1"/>
          </p:cNvSpPr>
          <p:nvPr>
            <p:ph type="body" idx="4294967295"/>
          </p:nvPr>
        </p:nvSpPr>
        <p:spPr>
          <a:xfrm>
            <a:off x="404814" y="1899135"/>
            <a:ext cx="11379205" cy="457067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Espace réservé du texte 4">
            <a:extLst>
              <a:ext uri="{FF2B5EF4-FFF2-40B4-BE49-F238E27FC236}">
                <a16:creationId xmlns:a16="http://schemas.microsoft.com/office/drawing/2014/main" id="{630800F8-66DB-4C44-9A11-D77D7305AC05}"/>
              </a:ext>
            </a:extLst>
          </p:cNvPr>
          <p:cNvSpPr txBox="1">
            <a:spLocks noGrp="1"/>
          </p:cNvSpPr>
          <p:nvPr>
            <p:ph type="body" idx="4294967295"/>
          </p:nvPr>
        </p:nvSpPr>
        <p:spPr>
          <a:xfrm>
            <a:off x="404814" y="1327151"/>
            <a:ext cx="11379195" cy="457684"/>
          </a:xfrm>
        </p:spPr>
        <p:txBody>
          <a:bodyPr/>
          <a:lstStyle>
            <a:lvl1pPr>
              <a:defRPr lang="en-US">
                <a:solidFill>
                  <a:srgbClr val="12ABDB"/>
                </a:solidFill>
              </a:defRPr>
            </a:lvl1pPr>
          </a:lstStyle>
          <a:p>
            <a:pPr lvl="0"/>
            <a:r>
              <a:rPr lang="en-US"/>
              <a:t>Click to edit Master subtitle styles</a:t>
            </a:r>
          </a:p>
        </p:txBody>
      </p:sp>
      <p:sp>
        <p:nvSpPr>
          <p:cNvPr id="4" name="Title 1">
            <a:extLst>
              <a:ext uri="{FF2B5EF4-FFF2-40B4-BE49-F238E27FC236}">
                <a16:creationId xmlns:a16="http://schemas.microsoft.com/office/drawing/2014/main" id="{4BB7B03C-BD5D-455F-8831-3F3E6A13455B}"/>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13252290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Espace réservé du texte 4">
            <a:extLst>
              <a:ext uri="{FF2B5EF4-FFF2-40B4-BE49-F238E27FC236}">
                <a16:creationId xmlns:a16="http://schemas.microsoft.com/office/drawing/2014/main" id="{3C3D3FC5-1E01-4973-B422-508E5DF059C1}"/>
              </a:ext>
            </a:extLst>
          </p:cNvPr>
          <p:cNvSpPr txBox="1">
            <a:spLocks noGrp="1"/>
          </p:cNvSpPr>
          <p:nvPr>
            <p:ph type="body" idx="4294967295"/>
          </p:nvPr>
        </p:nvSpPr>
        <p:spPr>
          <a:xfrm>
            <a:off x="404814" y="1327151"/>
            <a:ext cx="11379195" cy="457684"/>
          </a:xfrm>
        </p:spPr>
        <p:txBody>
          <a:bodyPr/>
          <a:lstStyle>
            <a:lvl1pPr>
              <a:defRPr lang="en-US">
                <a:solidFill>
                  <a:srgbClr val="12ABDB"/>
                </a:solidFill>
              </a:defRPr>
            </a:lvl1pPr>
          </a:lstStyle>
          <a:p>
            <a:pPr lvl="0"/>
            <a:r>
              <a:rPr lang="en-US"/>
              <a:t>Click to edit Master subtitle styles</a:t>
            </a:r>
          </a:p>
        </p:txBody>
      </p:sp>
      <p:sp>
        <p:nvSpPr>
          <p:cNvPr id="3" name="Title 1">
            <a:extLst>
              <a:ext uri="{FF2B5EF4-FFF2-40B4-BE49-F238E27FC236}">
                <a16:creationId xmlns:a16="http://schemas.microsoft.com/office/drawing/2014/main" id="{B3FF1CC1-4812-418B-989A-64021F21A135}"/>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19760012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D6F8E2E0-3C2B-446C-B0B3-3751BCE922CA}"/>
              </a:ext>
            </a:extLst>
          </p:cNvPr>
          <p:cNvSpPr txBox="1">
            <a:spLocks noGrp="1"/>
          </p:cNvSpPr>
          <p:nvPr>
            <p:ph type="body" idx="4294967295"/>
          </p:nvPr>
        </p:nvSpPr>
        <p:spPr>
          <a:xfrm>
            <a:off x="404814" y="2205322"/>
            <a:ext cx="5600699" cy="4257391"/>
          </a:xfrm>
        </p:spPr>
        <p:txBody>
          <a:bodyPr>
            <a:noAutofit/>
          </a:bodyPr>
          <a:lstStyle>
            <a:lvl1pPr>
              <a:defRPr sz="1600"/>
            </a:lvl1pPr>
            <a:lvl2pPr>
              <a:defRPr sz="1600"/>
            </a:lvl2pPr>
            <a:lvl3pPr>
              <a:defRPr/>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ext Placeholder 7">
            <a:extLst>
              <a:ext uri="{FF2B5EF4-FFF2-40B4-BE49-F238E27FC236}">
                <a16:creationId xmlns:a16="http://schemas.microsoft.com/office/drawing/2014/main" id="{6B3846F7-787C-4702-930E-11196F18FFA6}"/>
              </a:ext>
            </a:extLst>
          </p:cNvPr>
          <p:cNvSpPr txBox="1">
            <a:spLocks noGrp="1"/>
          </p:cNvSpPr>
          <p:nvPr>
            <p:ph type="body" idx="4294967295"/>
          </p:nvPr>
        </p:nvSpPr>
        <p:spPr>
          <a:xfrm>
            <a:off x="404814" y="1327151"/>
            <a:ext cx="5600699" cy="743983"/>
          </a:xfrm>
        </p:spPr>
        <p:txBody>
          <a:bodyPr anchor="ctr">
            <a:noAutofit/>
          </a:bodyPr>
          <a:lstStyle>
            <a:lvl1pPr>
              <a:defRPr lang="en-US" sz="1800" b="1">
                <a:solidFill>
                  <a:srgbClr val="12ABDB"/>
                </a:solidFill>
              </a:defRPr>
            </a:lvl1pPr>
          </a:lstStyle>
          <a:p>
            <a:pPr lvl="0"/>
            <a:r>
              <a:rPr lang="en-US"/>
              <a:t>CLICK TO INSERT TITLE</a:t>
            </a:r>
          </a:p>
        </p:txBody>
      </p:sp>
      <p:sp>
        <p:nvSpPr>
          <p:cNvPr id="4" name="Text Placeholder 7">
            <a:extLst>
              <a:ext uri="{FF2B5EF4-FFF2-40B4-BE49-F238E27FC236}">
                <a16:creationId xmlns:a16="http://schemas.microsoft.com/office/drawing/2014/main" id="{825CA14F-AE05-4A2A-B447-4BF2D02425E0}"/>
              </a:ext>
            </a:extLst>
          </p:cNvPr>
          <p:cNvSpPr txBox="1">
            <a:spLocks noGrp="1"/>
          </p:cNvSpPr>
          <p:nvPr>
            <p:ph type="body" idx="4294967295"/>
          </p:nvPr>
        </p:nvSpPr>
        <p:spPr>
          <a:xfrm>
            <a:off x="6196010" y="1327151"/>
            <a:ext cx="5587998" cy="743983"/>
          </a:xfrm>
        </p:spPr>
        <p:txBody>
          <a:bodyPr anchor="ctr">
            <a:noAutofit/>
          </a:bodyPr>
          <a:lstStyle>
            <a:lvl1pPr>
              <a:defRPr lang="en-US" sz="1800" b="1">
                <a:solidFill>
                  <a:srgbClr val="12ABDB"/>
                </a:solidFill>
              </a:defRPr>
            </a:lvl1pPr>
          </a:lstStyle>
          <a:p>
            <a:pPr lvl="0"/>
            <a:r>
              <a:rPr lang="en-US"/>
              <a:t>CLICK TO INSERT TITLE</a:t>
            </a:r>
          </a:p>
        </p:txBody>
      </p:sp>
      <p:sp>
        <p:nvSpPr>
          <p:cNvPr id="5" name="Text Placeholder 7">
            <a:extLst>
              <a:ext uri="{FF2B5EF4-FFF2-40B4-BE49-F238E27FC236}">
                <a16:creationId xmlns:a16="http://schemas.microsoft.com/office/drawing/2014/main" id="{CB743DE4-668B-4F16-9A5C-DE29E94BD64B}"/>
              </a:ext>
            </a:extLst>
          </p:cNvPr>
          <p:cNvSpPr txBox="1">
            <a:spLocks noGrp="1"/>
          </p:cNvSpPr>
          <p:nvPr>
            <p:ph type="body" idx="4294967295"/>
          </p:nvPr>
        </p:nvSpPr>
        <p:spPr>
          <a:xfrm>
            <a:off x="6196010" y="2205322"/>
            <a:ext cx="5594354" cy="4257391"/>
          </a:xfrm>
        </p:spPr>
        <p:txBody>
          <a:bodyPr>
            <a:noAutofit/>
          </a:bodyPr>
          <a:lstStyle>
            <a:lvl1pPr>
              <a:defRPr sz="1600"/>
            </a:lvl1pPr>
            <a:lvl2pPr>
              <a:defRPr sz="1600"/>
            </a:lvl2pPr>
            <a:lvl3pPr>
              <a:defRPr/>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itle 1">
            <a:extLst>
              <a:ext uri="{FF2B5EF4-FFF2-40B4-BE49-F238E27FC236}">
                <a16:creationId xmlns:a16="http://schemas.microsoft.com/office/drawing/2014/main" id="{3FD7F8F5-9465-4A2E-B6ED-C1AFA544DAB0}"/>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14512107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7A01AAED-E5E1-46E2-96DA-4005161A0CDC}"/>
              </a:ext>
            </a:extLst>
          </p:cNvPr>
          <p:cNvSpPr txBox="1">
            <a:spLocks noGrp="1"/>
          </p:cNvSpPr>
          <p:nvPr>
            <p:ph type="body" idx="4294967295"/>
          </p:nvPr>
        </p:nvSpPr>
        <p:spPr>
          <a:xfrm>
            <a:off x="404814" y="2205322"/>
            <a:ext cx="3456432" cy="4076230"/>
          </a:xfrm>
        </p:spPr>
        <p:txBody>
          <a:bodyPr>
            <a:noAutofit/>
          </a:bodyPr>
          <a:lstStyle>
            <a:lvl1pPr>
              <a:defRPr sz="1400"/>
            </a:lvl1pPr>
            <a:lvl2pPr>
              <a:defRPr sz="1400"/>
            </a:lvl2pPr>
            <a:lvl3pPr>
              <a:defRPr sz="1400"/>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ext Placeholder 7">
            <a:extLst>
              <a:ext uri="{FF2B5EF4-FFF2-40B4-BE49-F238E27FC236}">
                <a16:creationId xmlns:a16="http://schemas.microsoft.com/office/drawing/2014/main" id="{60BC5238-AED1-4F5A-A688-AFEC8804F869}"/>
              </a:ext>
            </a:extLst>
          </p:cNvPr>
          <p:cNvSpPr txBox="1">
            <a:spLocks noGrp="1"/>
          </p:cNvSpPr>
          <p:nvPr>
            <p:ph type="body" idx="4294967295"/>
          </p:nvPr>
        </p:nvSpPr>
        <p:spPr>
          <a:xfrm>
            <a:off x="404814" y="1327151"/>
            <a:ext cx="3456432" cy="837828"/>
          </a:xfrm>
        </p:spPr>
        <p:txBody>
          <a:bodyPr anchor="ctr">
            <a:noAutofit/>
          </a:bodyPr>
          <a:lstStyle>
            <a:lvl1pPr>
              <a:spcBef>
                <a:spcPts val="1000"/>
              </a:spcBef>
              <a:defRPr lang="en-US" sz="1600">
                <a:solidFill>
                  <a:srgbClr val="12ABDB"/>
                </a:solidFill>
              </a:defRPr>
            </a:lvl1pPr>
          </a:lstStyle>
          <a:p>
            <a:pPr lvl="0"/>
            <a:r>
              <a:rPr lang="en-US"/>
              <a:t>CLICK TO INSERT TITLE</a:t>
            </a:r>
          </a:p>
        </p:txBody>
      </p:sp>
      <p:sp>
        <p:nvSpPr>
          <p:cNvPr id="4" name="Text Placeholder 7">
            <a:extLst>
              <a:ext uri="{FF2B5EF4-FFF2-40B4-BE49-F238E27FC236}">
                <a16:creationId xmlns:a16="http://schemas.microsoft.com/office/drawing/2014/main" id="{BEBFF1DE-4B67-4BF9-842D-E3F8157301CA}"/>
              </a:ext>
            </a:extLst>
          </p:cNvPr>
          <p:cNvSpPr txBox="1">
            <a:spLocks noGrp="1"/>
          </p:cNvSpPr>
          <p:nvPr>
            <p:ph type="body" idx="4294967295"/>
          </p:nvPr>
        </p:nvSpPr>
        <p:spPr>
          <a:xfrm>
            <a:off x="4371051" y="2205322"/>
            <a:ext cx="3456432" cy="4076230"/>
          </a:xfrm>
        </p:spPr>
        <p:txBody>
          <a:bodyPr>
            <a:noAutofit/>
          </a:bodyPr>
          <a:lstStyle>
            <a:lvl1pPr>
              <a:defRPr sz="1400"/>
            </a:lvl1pPr>
            <a:lvl2pPr>
              <a:defRPr sz="1400"/>
            </a:lvl2pPr>
            <a:lvl3pPr>
              <a:defRPr sz="1400"/>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7">
            <a:extLst>
              <a:ext uri="{FF2B5EF4-FFF2-40B4-BE49-F238E27FC236}">
                <a16:creationId xmlns:a16="http://schemas.microsoft.com/office/drawing/2014/main" id="{C273F0F9-835D-4161-9CE6-B0894C7AF0FF}"/>
              </a:ext>
            </a:extLst>
          </p:cNvPr>
          <p:cNvSpPr txBox="1">
            <a:spLocks noGrp="1"/>
          </p:cNvSpPr>
          <p:nvPr>
            <p:ph type="body" idx="4294967295"/>
          </p:nvPr>
        </p:nvSpPr>
        <p:spPr>
          <a:xfrm>
            <a:off x="4371051" y="1327151"/>
            <a:ext cx="3456432" cy="743983"/>
          </a:xfrm>
        </p:spPr>
        <p:txBody>
          <a:bodyPr anchor="ctr">
            <a:noAutofit/>
          </a:bodyPr>
          <a:lstStyle>
            <a:lvl1pPr>
              <a:spcBef>
                <a:spcPts val="1000"/>
              </a:spcBef>
              <a:defRPr lang="en-US" sz="1600">
                <a:solidFill>
                  <a:srgbClr val="12ABDB"/>
                </a:solidFill>
              </a:defRPr>
            </a:lvl1pPr>
          </a:lstStyle>
          <a:p>
            <a:pPr lvl="0"/>
            <a:r>
              <a:rPr lang="en-US"/>
              <a:t>CLICK TO INSERT TITLE</a:t>
            </a:r>
          </a:p>
        </p:txBody>
      </p:sp>
      <p:sp>
        <p:nvSpPr>
          <p:cNvPr id="6" name="Text Placeholder 7">
            <a:extLst>
              <a:ext uri="{FF2B5EF4-FFF2-40B4-BE49-F238E27FC236}">
                <a16:creationId xmlns:a16="http://schemas.microsoft.com/office/drawing/2014/main" id="{C2951E01-C1FA-40D7-8480-7691AB6E1558}"/>
              </a:ext>
            </a:extLst>
          </p:cNvPr>
          <p:cNvSpPr txBox="1">
            <a:spLocks noGrp="1"/>
          </p:cNvSpPr>
          <p:nvPr>
            <p:ph type="body" idx="4294967295"/>
          </p:nvPr>
        </p:nvSpPr>
        <p:spPr>
          <a:xfrm>
            <a:off x="8330750" y="2205322"/>
            <a:ext cx="3456432" cy="4076230"/>
          </a:xfrm>
        </p:spPr>
        <p:txBody>
          <a:bodyPr>
            <a:noAutofit/>
          </a:bodyPr>
          <a:lstStyle>
            <a:lvl1pPr>
              <a:defRPr sz="1400"/>
            </a:lvl1pPr>
            <a:lvl2pPr>
              <a:defRPr sz="1400"/>
            </a:lvl2pPr>
            <a:lvl3pPr>
              <a:defRPr sz="1400"/>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Text Placeholder 7">
            <a:extLst>
              <a:ext uri="{FF2B5EF4-FFF2-40B4-BE49-F238E27FC236}">
                <a16:creationId xmlns:a16="http://schemas.microsoft.com/office/drawing/2014/main" id="{47AB80EB-7DE6-473D-9E67-8D40A89F5F82}"/>
              </a:ext>
            </a:extLst>
          </p:cNvPr>
          <p:cNvSpPr txBox="1">
            <a:spLocks noGrp="1"/>
          </p:cNvSpPr>
          <p:nvPr>
            <p:ph type="body" idx="4294967295"/>
          </p:nvPr>
        </p:nvSpPr>
        <p:spPr>
          <a:xfrm>
            <a:off x="8330750" y="1327151"/>
            <a:ext cx="3456432" cy="743983"/>
          </a:xfrm>
        </p:spPr>
        <p:txBody>
          <a:bodyPr anchor="ctr">
            <a:noAutofit/>
          </a:bodyPr>
          <a:lstStyle>
            <a:lvl1pPr>
              <a:spcBef>
                <a:spcPts val="1000"/>
              </a:spcBef>
              <a:defRPr lang="en-US" sz="1600">
                <a:solidFill>
                  <a:srgbClr val="12ABDB"/>
                </a:solidFill>
              </a:defRPr>
            </a:lvl1pPr>
          </a:lstStyle>
          <a:p>
            <a:pPr lvl="0"/>
            <a:r>
              <a:rPr lang="en-US"/>
              <a:t>CLICK TO INSERT TITLE</a:t>
            </a:r>
          </a:p>
        </p:txBody>
      </p:sp>
      <p:sp>
        <p:nvSpPr>
          <p:cNvPr id="8" name="Title 4">
            <a:extLst>
              <a:ext uri="{FF2B5EF4-FFF2-40B4-BE49-F238E27FC236}">
                <a16:creationId xmlns:a16="http://schemas.microsoft.com/office/drawing/2014/main" id="{E2E24EFA-0F81-4ADC-9BB5-05638ABE7A56}"/>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20237157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Content 3 columns">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701A9F7C-14EA-4287-8F42-1288881C89C7}"/>
              </a:ext>
            </a:extLst>
          </p:cNvPr>
          <p:cNvSpPr/>
          <p:nvPr/>
        </p:nvSpPr>
        <p:spPr>
          <a:xfrm>
            <a:off x="407986" y="2423882"/>
            <a:ext cx="3524253" cy="4046887"/>
          </a:xfrm>
          <a:prstGeom prst="rect">
            <a:avLst/>
          </a:prstGeom>
          <a:solidFill>
            <a:srgbClr val="ECECE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800" b="0" i="0" u="none" strike="noStrike" kern="1200" cap="none" spc="0" baseline="0">
              <a:solidFill>
                <a:srgbClr val="FFFFFF"/>
              </a:solidFill>
              <a:uFillTx/>
              <a:latin typeface="Ubuntu"/>
            </a:endParaRPr>
          </a:p>
        </p:txBody>
      </p:sp>
      <p:sp>
        <p:nvSpPr>
          <p:cNvPr id="3" name="Rectangle 13">
            <a:extLst>
              <a:ext uri="{FF2B5EF4-FFF2-40B4-BE49-F238E27FC236}">
                <a16:creationId xmlns:a16="http://schemas.microsoft.com/office/drawing/2014/main" id="{B3B6224B-4853-4260-8C7D-5BC187ED9651}"/>
              </a:ext>
            </a:extLst>
          </p:cNvPr>
          <p:cNvSpPr/>
          <p:nvPr/>
        </p:nvSpPr>
        <p:spPr>
          <a:xfrm>
            <a:off x="4333871" y="2423882"/>
            <a:ext cx="3524253" cy="4046887"/>
          </a:xfrm>
          <a:prstGeom prst="rect">
            <a:avLst/>
          </a:prstGeom>
          <a:solidFill>
            <a:srgbClr val="ECECE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800" b="0" i="0" u="none" strike="noStrike" kern="1200" cap="none" spc="0" baseline="0">
              <a:solidFill>
                <a:srgbClr val="FFFFFF"/>
              </a:solidFill>
              <a:uFillTx/>
              <a:latin typeface="Ubuntu"/>
            </a:endParaRPr>
          </a:p>
        </p:txBody>
      </p:sp>
      <p:sp>
        <p:nvSpPr>
          <p:cNvPr id="4" name="Rectangle 14">
            <a:extLst>
              <a:ext uri="{FF2B5EF4-FFF2-40B4-BE49-F238E27FC236}">
                <a16:creationId xmlns:a16="http://schemas.microsoft.com/office/drawing/2014/main" id="{90B5234B-927C-4027-9CCC-F4656E11C1F5}"/>
              </a:ext>
            </a:extLst>
          </p:cNvPr>
          <p:cNvSpPr/>
          <p:nvPr/>
        </p:nvSpPr>
        <p:spPr>
          <a:xfrm>
            <a:off x="8259766" y="2406298"/>
            <a:ext cx="3524253" cy="4046887"/>
          </a:xfrm>
          <a:prstGeom prst="rect">
            <a:avLst/>
          </a:prstGeom>
          <a:solidFill>
            <a:srgbClr val="ECECE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800" b="0" i="0" u="none" strike="noStrike" kern="1200" cap="none" spc="0" baseline="0">
              <a:solidFill>
                <a:srgbClr val="FFFFFF"/>
              </a:solidFill>
              <a:uFillTx/>
              <a:latin typeface="Ubuntu"/>
            </a:endParaRPr>
          </a:p>
        </p:txBody>
      </p:sp>
      <p:sp>
        <p:nvSpPr>
          <p:cNvPr id="5" name="Text Placeholder 4">
            <a:extLst>
              <a:ext uri="{FF2B5EF4-FFF2-40B4-BE49-F238E27FC236}">
                <a16:creationId xmlns:a16="http://schemas.microsoft.com/office/drawing/2014/main" id="{F1203015-661C-4BAD-9D38-74CD36B75B41}"/>
              </a:ext>
            </a:extLst>
          </p:cNvPr>
          <p:cNvSpPr txBox="1">
            <a:spLocks noGrp="1"/>
          </p:cNvSpPr>
          <p:nvPr>
            <p:ph type="body" idx="4294967295"/>
          </p:nvPr>
        </p:nvSpPr>
        <p:spPr>
          <a:xfrm>
            <a:off x="725018" y="3332366"/>
            <a:ext cx="2890189" cy="645045"/>
          </a:xfrm>
        </p:spPr>
        <p:txBody>
          <a:bodyPr anchor="ctr">
            <a:noAutofit/>
          </a:bodyPr>
          <a:lstStyle>
            <a:lvl1pPr>
              <a:lnSpc>
                <a:spcPts val="1800"/>
              </a:lnSpc>
              <a:defRPr lang="en-US" sz="1600">
                <a:solidFill>
                  <a:srgbClr val="0070AD"/>
                </a:solidFill>
                <a:latin typeface="Ubuntu Medium"/>
              </a:defRPr>
            </a:lvl1pPr>
          </a:lstStyle>
          <a:p>
            <a:pPr lvl="0"/>
            <a:r>
              <a:rPr lang="en-US"/>
              <a:t>Click to insert title</a:t>
            </a:r>
          </a:p>
        </p:txBody>
      </p:sp>
      <p:sp>
        <p:nvSpPr>
          <p:cNvPr id="6" name="Text Placeholder 4">
            <a:extLst>
              <a:ext uri="{FF2B5EF4-FFF2-40B4-BE49-F238E27FC236}">
                <a16:creationId xmlns:a16="http://schemas.microsoft.com/office/drawing/2014/main" id="{E2D9C4E0-2001-401E-B1BF-E9CA999F4562}"/>
              </a:ext>
            </a:extLst>
          </p:cNvPr>
          <p:cNvSpPr txBox="1">
            <a:spLocks noGrp="1"/>
          </p:cNvSpPr>
          <p:nvPr>
            <p:ph type="body" idx="4294967295"/>
          </p:nvPr>
        </p:nvSpPr>
        <p:spPr>
          <a:xfrm>
            <a:off x="4650903" y="3332366"/>
            <a:ext cx="2890189" cy="645045"/>
          </a:xfrm>
        </p:spPr>
        <p:txBody>
          <a:bodyPr anchor="ctr">
            <a:noAutofit/>
          </a:bodyPr>
          <a:lstStyle>
            <a:lvl1pPr>
              <a:lnSpc>
                <a:spcPts val="1800"/>
              </a:lnSpc>
              <a:defRPr lang="en-US" sz="1600">
                <a:solidFill>
                  <a:srgbClr val="2EA657"/>
                </a:solidFill>
                <a:latin typeface="Ubuntu Medium"/>
              </a:defRPr>
            </a:lvl1pPr>
          </a:lstStyle>
          <a:p>
            <a:pPr lvl="0"/>
            <a:r>
              <a:rPr lang="en-US"/>
              <a:t>Click to insert title</a:t>
            </a:r>
          </a:p>
        </p:txBody>
      </p:sp>
      <p:sp>
        <p:nvSpPr>
          <p:cNvPr id="7" name="Text Placeholder 4">
            <a:extLst>
              <a:ext uri="{FF2B5EF4-FFF2-40B4-BE49-F238E27FC236}">
                <a16:creationId xmlns:a16="http://schemas.microsoft.com/office/drawing/2014/main" id="{F64ADD2D-9837-41A0-9243-7477D87D299E}"/>
              </a:ext>
            </a:extLst>
          </p:cNvPr>
          <p:cNvSpPr txBox="1">
            <a:spLocks noGrp="1"/>
          </p:cNvSpPr>
          <p:nvPr>
            <p:ph type="body" idx="4294967295"/>
          </p:nvPr>
        </p:nvSpPr>
        <p:spPr>
          <a:xfrm>
            <a:off x="8576788" y="3332366"/>
            <a:ext cx="2890189" cy="645045"/>
          </a:xfrm>
        </p:spPr>
        <p:txBody>
          <a:bodyPr anchor="ctr">
            <a:noAutofit/>
          </a:bodyPr>
          <a:lstStyle>
            <a:lvl1pPr>
              <a:lnSpc>
                <a:spcPts val="1800"/>
              </a:lnSpc>
              <a:defRPr lang="en-US" sz="1600">
                <a:solidFill>
                  <a:srgbClr val="BA2980"/>
                </a:solidFill>
                <a:latin typeface="Ubuntu Medium"/>
              </a:defRPr>
            </a:lvl1pPr>
          </a:lstStyle>
          <a:p>
            <a:pPr lvl="0"/>
            <a:r>
              <a:rPr lang="en-US"/>
              <a:t>Click to insert title</a:t>
            </a:r>
          </a:p>
        </p:txBody>
      </p:sp>
      <p:sp>
        <p:nvSpPr>
          <p:cNvPr id="8" name="Text Placeholder 7">
            <a:extLst>
              <a:ext uri="{FF2B5EF4-FFF2-40B4-BE49-F238E27FC236}">
                <a16:creationId xmlns:a16="http://schemas.microsoft.com/office/drawing/2014/main" id="{4AF9492D-6824-46CF-8EBA-7CAD8792D9EE}"/>
              </a:ext>
            </a:extLst>
          </p:cNvPr>
          <p:cNvSpPr txBox="1">
            <a:spLocks noGrp="1"/>
          </p:cNvSpPr>
          <p:nvPr>
            <p:ph type="body" idx="4294967295"/>
          </p:nvPr>
        </p:nvSpPr>
        <p:spPr>
          <a:xfrm>
            <a:off x="725018" y="4079988"/>
            <a:ext cx="2890189" cy="2201564"/>
          </a:xfrm>
        </p:spPr>
        <p:txBody>
          <a:bodyPr>
            <a:noAutofit/>
          </a:bodyPr>
          <a:lstStyle>
            <a:lvl1pPr>
              <a:defRPr sz="1400"/>
            </a:lvl1pPr>
            <a:lvl2pPr>
              <a:defRPr sz="1400"/>
            </a:lvl2pPr>
            <a:lvl3pPr>
              <a:buClr>
                <a:srgbClr val="0070AD"/>
              </a:buClr>
              <a:defRPr sz="1400"/>
            </a:lvl3pPr>
            <a:lvl4pPr>
              <a:buClr>
                <a:srgbClr val="0070AD"/>
              </a:buClr>
              <a:defRPr/>
            </a:lvl4pPr>
            <a:lvl5pPr>
              <a:buClr>
                <a:srgbClr val="0070AD"/>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ext Placeholder 7">
            <a:extLst>
              <a:ext uri="{FF2B5EF4-FFF2-40B4-BE49-F238E27FC236}">
                <a16:creationId xmlns:a16="http://schemas.microsoft.com/office/drawing/2014/main" id="{56FE7E12-56F2-4036-9C52-7B1F758D0CCC}"/>
              </a:ext>
            </a:extLst>
          </p:cNvPr>
          <p:cNvSpPr txBox="1">
            <a:spLocks noGrp="1"/>
          </p:cNvSpPr>
          <p:nvPr>
            <p:ph type="body" idx="4294967295"/>
          </p:nvPr>
        </p:nvSpPr>
        <p:spPr>
          <a:xfrm>
            <a:off x="4650903" y="4079988"/>
            <a:ext cx="2890189" cy="2201564"/>
          </a:xfrm>
        </p:spPr>
        <p:txBody>
          <a:bodyPr>
            <a:noAutofit/>
          </a:bodyPr>
          <a:lstStyle>
            <a:lvl1pPr>
              <a:defRPr sz="1400"/>
            </a:lvl1pPr>
            <a:lvl2pPr>
              <a:buClr>
                <a:srgbClr val="2EA657"/>
              </a:buClr>
              <a:defRPr sz="1400"/>
            </a:lvl2pPr>
            <a:lvl3pPr>
              <a:buClr>
                <a:srgbClr val="2EA657"/>
              </a:buClr>
              <a:defRPr sz="1400"/>
            </a:lvl3pPr>
            <a:lvl4pPr>
              <a:buClr>
                <a:srgbClr val="2EA657"/>
              </a:buClr>
              <a:defRPr/>
            </a:lvl4pPr>
            <a:lvl5pPr>
              <a:buClr>
                <a:srgbClr val="2EA657"/>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F17A0CB2-8B9F-4940-86A8-2A6E61191F52}"/>
              </a:ext>
            </a:extLst>
          </p:cNvPr>
          <p:cNvSpPr txBox="1">
            <a:spLocks noGrp="1"/>
          </p:cNvSpPr>
          <p:nvPr>
            <p:ph type="body" idx="4294967295"/>
          </p:nvPr>
        </p:nvSpPr>
        <p:spPr>
          <a:xfrm>
            <a:off x="8576788" y="4079988"/>
            <a:ext cx="2890189" cy="2201564"/>
          </a:xfrm>
        </p:spPr>
        <p:txBody>
          <a:bodyPr>
            <a:noAutofit/>
          </a:bodyPr>
          <a:lstStyle>
            <a:lvl1pPr>
              <a:defRPr sz="1400"/>
            </a:lvl1pPr>
            <a:lvl2pPr>
              <a:buClr>
                <a:srgbClr val="BA2980"/>
              </a:buClr>
              <a:defRPr sz="1400"/>
            </a:lvl2pPr>
            <a:lvl3pPr>
              <a:buClr>
                <a:srgbClr val="BA2980"/>
              </a:buClr>
              <a:defRPr sz="1400"/>
            </a:lvl3pPr>
            <a:lvl4pPr>
              <a:buClr>
                <a:srgbClr val="BA2980"/>
              </a:buClr>
              <a:defRPr/>
            </a:lvl4pPr>
            <a:lvl5pPr>
              <a:buClr>
                <a:srgbClr val="BA2980"/>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itle 2">
            <a:extLst>
              <a:ext uri="{FF2B5EF4-FFF2-40B4-BE49-F238E27FC236}">
                <a16:creationId xmlns:a16="http://schemas.microsoft.com/office/drawing/2014/main" id="{0529CBA3-36E4-4BEE-9E7A-743A8D831D02}"/>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5286928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graphicFrame>
        <p:nvGraphicFramePr>
          <p:cNvPr id="2" name="Object 4" hidden="1">
            <a:extLst>
              <a:ext uri="{FF2B5EF4-FFF2-40B4-BE49-F238E27FC236}">
                <a16:creationId xmlns:a16="http://schemas.microsoft.com/office/drawing/2014/main" id="{1DC1190D-A382-47E9-BDCA-D8488C4AA2A6}"/>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12700" imgH="12700" progId="">
                  <p:embed/>
                </p:oleObj>
              </mc:Choice>
              <mc:Fallback>
                <p:oleObj r:id="rId2" imgW="12700" imgH="12700" progId="">
                  <p:embed/>
                  <p:pic>
                    <p:nvPicPr>
                      <p:cNvPr id="2" name="Object 4" hidden="1">
                        <a:extLst>
                          <a:ext uri="{FF2B5EF4-FFF2-40B4-BE49-F238E27FC236}">
                            <a16:creationId xmlns:a16="http://schemas.microsoft.com/office/drawing/2014/main" id="{1DC1190D-A382-47E9-BDCA-D8488C4AA2A6}"/>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1BE9C78-5D65-4218-9CF7-8DBF603C953E}"/>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22701543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Titre seul">
    <p:bg>
      <p:bgPr>
        <a:solidFill>
          <a:srgbClr val="272936"/>
        </a:solidFill>
        <a:effectLst/>
      </p:bgPr>
    </p:bg>
    <p:spTree>
      <p:nvGrpSpPr>
        <p:cNvPr id="1" name=""/>
        <p:cNvGrpSpPr/>
        <p:nvPr/>
      </p:nvGrpSpPr>
      <p:grpSpPr>
        <a:xfrm>
          <a:off x="0" y="0"/>
          <a:ext cx="0" cy="0"/>
          <a:chOff x="0" y="0"/>
          <a:chExt cx="0" cy="0"/>
        </a:xfrm>
      </p:grpSpPr>
      <p:graphicFrame>
        <p:nvGraphicFramePr>
          <p:cNvPr id="2" name="Object 4" hidden="1">
            <a:extLst>
              <a:ext uri="{FF2B5EF4-FFF2-40B4-BE49-F238E27FC236}">
                <a16:creationId xmlns:a16="http://schemas.microsoft.com/office/drawing/2014/main" id="{364797E3-D98C-453E-A1F2-2C84408D4984}"/>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12700" imgH="12700" progId="">
                  <p:embed/>
                </p:oleObj>
              </mc:Choice>
              <mc:Fallback>
                <p:oleObj r:id="rId2" imgW="12700" imgH="12700" progId="">
                  <p:embed/>
                  <p:pic>
                    <p:nvPicPr>
                      <p:cNvPr id="2" name="Object 4" hidden="1">
                        <a:extLst>
                          <a:ext uri="{FF2B5EF4-FFF2-40B4-BE49-F238E27FC236}">
                            <a16:creationId xmlns:a16="http://schemas.microsoft.com/office/drawing/2014/main" id="{364797E3-D98C-453E-A1F2-2C84408D4984}"/>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
        <p:nvSpPr>
          <p:cNvPr id="3" name="Espace réservé du texte 9">
            <a:extLst>
              <a:ext uri="{FF2B5EF4-FFF2-40B4-BE49-F238E27FC236}">
                <a16:creationId xmlns:a16="http://schemas.microsoft.com/office/drawing/2014/main" id="{B8C05377-3800-47A4-8037-498295FD467D}"/>
              </a:ext>
            </a:extLst>
          </p:cNvPr>
          <p:cNvSpPr txBox="1">
            <a:spLocks noGrp="1"/>
          </p:cNvSpPr>
          <p:nvPr>
            <p:ph type="body" idx="4294967295"/>
          </p:nvPr>
        </p:nvSpPr>
        <p:spPr>
          <a:xfrm>
            <a:off x="404814" y="1447796"/>
            <a:ext cx="11406189" cy="4951411"/>
          </a:xfrm>
        </p:spPr>
        <p:txBody>
          <a:bodyPr/>
          <a:lstStyle>
            <a:lvl1pPr>
              <a:defRPr>
                <a:solidFill>
                  <a:srgbClr val="FFFFFF"/>
                </a:solidFill>
              </a:defRPr>
            </a:lvl1pPr>
            <a:lvl2pPr>
              <a:defRPr>
                <a:solidFill>
                  <a:srgbClr val="FFFFFF"/>
                </a:solidFill>
              </a:defRPr>
            </a:lvl2pPr>
            <a:lvl3pPr>
              <a:defRPr>
                <a:solidFill>
                  <a:srgbClr val="FFFFFF"/>
                </a:solidFill>
              </a:defRPr>
            </a:lvl3pPr>
            <a:lvl4pPr>
              <a:buClr>
                <a:srgbClr val="0F878A"/>
              </a:buClr>
              <a:defRPr>
                <a:solidFill>
                  <a:srgbClr val="FFFFFF"/>
                </a:solidFill>
              </a:defRPr>
            </a:lvl4pPr>
            <a:lvl5pPr>
              <a:buClr>
                <a:srgbClr val="FFFFFF"/>
              </a:buClr>
              <a:defRPr>
                <a:solidFill>
                  <a:srgbClr val="FFFFFF"/>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itle 2">
            <a:extLst>
              <a:ext uri="{FF2B5EF4-FFF2-40B4-BE49-F238E27FC236}">
                <a16:creationId xmlns:a16="http://schemas.microsoft.com/office/drawing/2014/main" id="{94CCB357-C012-4522-840C-D87EF45FE33A}"/>
              </a:ext>
            </a:extLst>
          </p:cNvPr>
          <p:cNvSpPr txBox="1">
            <a:spLocks noGrp="1"/>
          </p:cNvSpPr>
          <p:nvPr>
            <p:ph type="title"/>
          </p:nvPr>
        </p:nvSpPr>
        <p:spPr/>
        <p:txBody>
          <a:bodyPr/>
          <a:lstStyle>
            <a:lvl1pPr>
              <a:defRPr>
                <a:solidFill>
                  <a:srgbClr val="FFFFFF"/>
                </a:solidFill>
              </a:defRPr>
            </a:lvl1pPr>
          </a:lstStyle>
          <a:p>
            <a:pPr lvl="0"/>
            <a:r>
              <a:rPr lang="fr-FR"/>
              <a:t>Modifiez le style du titre</a:t>
            </a:r>
            <a:endParaRPr lang="de-DE"/>
          </a:p>
        </p:txBody>
      </p:sp>
    </p:spTree>
    <p:extLst>
      <p:ext uri="{BB962C8B-B14F-4D97-AF65-F5344CB8AC3E}">
        <p14:creationId xmlns:p14="http://schemas.microsoft.com/office/powerpoint/2010/main" val="11098061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rgbClr val="ECECEC"/>
        </a:solidFill>
        <a:effectLst/>
      </p:bgPr>
    </p:bg>
    <p:spTree>
      <p:nvGrpSpPr>
        <p:cNvPr id="1" name=""/>
        <p:cNvGrpSpPr/>
        <p:nvPr/>
      </p:nvGrpSpPr>
      <p:grpSpPr>
        <a:xfrm>
          <a:off x="0" y="0"/>
          <a:ext cx="0" cy="0"/>
          <a:chOff x="0" y="0"/>
          <a:chExt cx="0" cy="0"/>
        </a:xfrm>
      </p:grpSpPr>
      <p:graphicFrame>
        <p:nvGraphicFramePr>
          <p:cNvPr id="2" name="Object 4" hidden="1">
            <a:extLst>
              <a:ext uri="{FF2B5EF4-FFF2-40B4-BE49-F238E27FC236}">
                <a16:creationId xmlns:a16="http://schemas.microsoft.com/office/drawing/2014/main" id="{5F19429D-564E-4B47-9DC3-016F260861E7}"/>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12700" imgH="12700" progId="">
                  <p:embed/>
                </p:oleObj>
              </mc:Choice>
              <mc:Fallback>
                <p:oleObj r:id="rId2" imgW="12700" imgH="12700" progId="">
                  <p:embed/>
                  <p:pic>
                    <p:nvPicPr>
                      <p:cNvPr id="2" name="Object 4" hidden="1">
                        <a:extLst>
                          <a:ext uri="{FF2B5EF4-FFF2-40B4-BE49-F238E27FC236}">
                            <a16:creationId xmlns:a16="http://schemas.microsoft.com/office/drawing/2014/main" id="{5F19429D-564E-4B47-9DC3-016F260861E7}"/>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
        <p:nvSpPr>
          <p:cNvPr id="3" name="Espace réservé du texte 8">
            <a:extLst>
              <a:ext uri="{FF2B5EF4-FFF2-40B4-BE49-F238E27FC236}">
                <a16:creationId xmlns:a16="http://schemas.microsoft.com/office/drawing/2014/main" id="{2B375DDD-56E5-4847-8ED3-A7A16D41F37C}"/>
              </a:ext>
            </a:extLst>
          </p:cNvPr>
          <p:cNvSpPr txBox="1">
            <a:spLocks noGrp="1"/>
          </p:cNvSpPr>
          <p:nvPr>
            <p:ph type="body" idx="4294967295"/>
          </p:nvPr>
        </p:nvSpPr>
        <p:spPr>
          <a:xfrm>
            <a:off x="404814" y="1447796"/>
            <a:ext cx="11406189" cy="4951649"/>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itle 2">
            <a:extLst>
              <a:ext uri="{FF2B5EF4-FFF2-40B4-BE49-F238E27FC236}">
                <a16:creationId xmlns:a16="http://schemas.microsoft.com/office/drawing/2014/main" id="{3701E5ED-53C1-44E3-8DE4-B9F8A38BBA91}"/>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4421447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Break dark">
    <p:bg>
      <p:bgPr>
        <a:solidFill>
          <a:srgbClr val="272936"/>
        </a:soli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7AD518F4-381F-440B-BBA9-7B30A96B659C}"/>
              </a:ext>
            </a:extLst>
          </p:cNvPr>
          <p:cNvSpPr txBox="1">
            <a:spLocks noGrp="1"/>
          </p:cNvSpPr>
          <p:nvPr>
            <p:ph type="subTitle" idx="4294967295"/>
          </p:nvPr>
        </p:nvSpPr>
        <p:spPr>
          <a:xfrm>
            <a:off x="404814" y="3772796"/>
            <a:ext cx="11329982" cy="307777"/>
          </a:xfrm>
        </p:spPr>
        <p:txBody>
          <a:bodyPr>
            <a:spAutoFit/>
          </a:bodyPr>
          <a:lstStyle>
            <a:lvl1pPr>
              <a:defRPr>
                <a:solidFill>
                  <a:srgbClr val="FFFFFF"/>
                </a:solidFill>
              </a:defRPr>
            </a:lvl1pPr>
          </a:lstStyle>
          <a:p>
            <a:pPr lvl="0"/>
            <a:r>
              <a:rPr lang="fr-FR"/>
              <a:t>Modifiez le style des sous-titres du masque</a:t>
            </a:r>
            <a:endParaRPr lang="en-GB"/>
          </a:p>
        </p:txBody>
      </p:sp>
      <p:sp>
        <p:nvSpPr>
          <p:cNvPr id="3" name="Title">
            <a:extLst>
              <a:ext uri="{FF2B5EF4-FFF2-40B4-BE49-F238E27FC236}">
                <a16:creationId xmlns:a16="http://schemas.microsoft.com/office/drawing/2014/main" id="{2BACB534-B439-40CE-8A1D-8D92C78311DE}"/>
              </a:ext>
            </a:extLst>
          </p:cNvPr>
          <p:cNvSpPr txBox="1">
            <a:spLocks noGrp="1"/>
          </p:cNvSpPr>
          <p:nvPr>
            <p:ph type="title"/>
          </p:nvPr>
        </p:nvSpPr>
        <p:spPr>
          <a:xfrm>
            <a:off x="404814" y="2264959"/>
            <a:ext cx="11329982" cy="1477332"/>
          </a:xfrm>
        </p:spPr>
        <p:txBody>
          <a:bodyPr>
            <a:spAutoFit/>
          </a:bodyPr>
          <a:lstStyle>
            <a:lvl1pPr>
              <a:lnSpc>
                <a:spcPct val="80000"/>
              </a:lnSpc>
              <a:defRPr sz="6000">
                <a:solidFill>
                  <a:srgbClr val="FFFFFF"/>
                </a:solidFill>
              </a:defRPr>
            </a:lvl1pPr>
          </a:lstStyle>
          <a:p>
            <a:pPr lvl="0"/>
            <a:r>
              <a:rPr lang="fr-FR"/>
              <a:t>Modifiez le style du titre</a:t>
            </a:r>
            <a:endParaRPr lang="en-GB"/>
          </a:p>
        </p:txBody>
      </p:sp>
      <p:sp>
        <p:nvSpPr>
          <p:cNvPr id="4" name="Text Placeholder 8">
            <a:extLst>
              <a:ext uri="{FF2B5EF4-FFF2-40B4-BE49-F238E27FC236}">
                <a16:creationId xmlns:a16="http://schemas.microsoft.com/office/drawing/2014/main" id="{13E45BF3-14F1-4306-8C16-C418E355A836}"/>
              </a:ext>
            </a:extLst>
          </p:cNvPr>
          <p:cNvSpPr txBox="1">
            <a:spLocks noGrp="1"/>
          </p:cNvSpPr>
          <p:nvPr>
            <p:ph type="body" idx="4294967295"/>
          </p:nvPr>
        </p:nvSpPr>
        <p:spPr>
          <a:xfrm>
            <a:off x="404814" y="1825078"/>
            <a:ext cx="4611063" cy="307777"/>
          </a:xfrm>
        </p:spPr>
        <p:txBody>
          <a:bodyPr anchor="b">
            <a:spAutoFit/>
          </a:bodyPr>
          <a:lstStyle>
            <a:lvl1pPr>
              <a:defRPr>
                <a:solidFill>
                  <a:srgbClr val="12ABDB"/>
                </a:solidFill>
                <a:latin typeface="Ubuntu Light" pitchFamily="34"/>
              </a:defRPr>
            </a:lvl1pPr>
          </a:lstStyle>
          <a:p>
            <a:pPr lvl="0"/>
            <a:r>
              <a:rPr lang="fr-FR"/>
              <a:t>INSERT A LABEL/ALBEIT</a:t>
            </a:r>
          </a:p>
        </p:txBody>
      </p:sp>
    </p:spTree>
    <p:extLst>
      <p:ext uri="{BB962C8B-B14F-4D97-AF65-F5344CB8AC3E}">
        <p14:creationId xmlns:p14="http://schemas.microsoft.com/office/powerpoint/2010/main" val="3628311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Espace réservé du texte 4">
            <a:extLst>
              <a:ext uri="{FF2B5EF4-FFF2-40B4-BE49-F238E27FC236}">
                <a16:creationId xmlns:a16="http://schemas.microsoft.com/office/drawing/2014/main" id="{8DBC9073-31D1-4D12-8BEA-B1236C0E1CFA}"/>
              </a:ext>
            </a:extLst>
          </p:cNvPr>
          <p:cNvSpPr txBox="1">
            <a:spLocks noGrp="1"/>
          </p:cNvSpPr>
          <p:nvPr>
            <p:ph type="body" idx="4294967295"/>
          </p:nvPr>
        </p:nvSpPr>
        <p:spPr>
          <a:xfrm>
            <a:off x="404814" y="1327151"/>
            <a:ext cx="11379195" cy="457684"/>
          </a:xfrm>
        </p:spPr>
        <p:txBody>
          <a:bodyPr/>
          <a:lstStyle>
            <a:lvl1pPr>
              <a:defRPr lang="en-US">
                <a:solidFill>
                  <a:srgbClr val="12ABDB"/>
                </a:solidFill>
              </a:defRPr>
            </a:lvl1pPr>
          </a:lstStyle>
          <a:p>
            <a:pPr lvl="0"/>
            <a:r>
              <a:rPr lang="en-US"/>
              <a:t>Click to edit Master subtitle styles</a:t>
            </a:r>
          </a:p>
        </p:txBody>
      </p:sp>
      <p:sp>
        <p:nvSpPr>
          <p:cNvPr id="3" name="Title 1">
            <a:extLst>
              <a:ext uri="{FF2B5EF4-FFF2-40B4-BE49-F238E27FC236}">
                <a16:creationId xmlns:a16="http://schemas.microsoft.com/office/drawing/2014/main" id="{1329B58A-A57F-4611-9E45-DBE088B8F11C}"/>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33869324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full screen image">
    <p:bg>
      <p:bgPr>
        <a:solidFill>
          <a:srgbClr val="272936"/>
        </a:solidFill>
        <a:effectLst/>
      </p:bgPr>
    </p:bg>
    <p:spTree>
      <p:nvGrpSpPr>
        <p:cNvPr id="1" name=""/>
        <p:cNvGrpSpPr/>
        <p:nvPr/>
      </p:nvGrpSpPr>
      <p:grpSpPr>
        <a:xfrm>
          <a:off x="0" y="0"/>
          <a:ext cx="0" cy="0"/>
          <a:chOff x="0" y="0"/>
          <a:chExt cx="0" cy="0"/>
        </a:xfrm>
      </p:grpSpPr>
      <p:sp>
        <p:nvSpPr>
          <p:cNvPr id="2" name="Picture Placeholder 5">
            <a:extLst>
              <a:ext uri="{FF2B5EF4-FFF2-40B4-BE49-F238E27FC236}">
                <a16:creationId xmlns:a16="http://schemas.microsoft.com/office/drawing/2014/main" id="{7BA1C9A8-0D3D-4100-AE16-A21CE26DF335}"/>
              </a:ext>
            </a:extLst>
          </p:cNvPr>
          <p:cNvSpPr txBox="1">
            <a:spLocks noGrp="1"/>
          </p:cNvSpPr>
          <p:nvPr>
            <p:ph type="pic" idx="4294967295"/>
          </p:nvPr>
        </p:nvSpPr>
        <p:spPr>
          <a:xfrm>
            <a:off x="0" y="0"/>
            <a:ext cx="12191996" cy="6858000"/>
          </a:xfrm>
        </p:spPr>
        <p:txBody>
          <a:bodyPr>
            <a:noAutofit/>
          </a:bodyPr>
          <a:lstStyle>
            <a:lvl1pPr>
              <a:defRPr lang="en-US">
                <a:solidFill>
                  <a:srgbClr val="767676"/>
                </a:solidFill>
              </a:defRPr>
            </a:lvl1pPr>
          </a:lstStyle>
          <a:p>
            <a:pPr lvl="0"/>
            <a:r>
              <a:rPr lang="en-US"/>
              <a:t>Click icon to add picture and arrange the picture in the background</a:t>
            </a:r>
            <a:endParaRPr lang="en-GB"/>
          </a:p>
        </p:txBody>
      </p:sp>
      <p:sp>
        <p:nvSpPr>
          <p:cNvPr id="3" name="Title 1">
            <a:extLst>
              <a:ext uri="{FF2B5EF4-FFF2-40B4-BE49-F238E27FC236}">
                <a16:creationId xmlns:a16="http://schemas.microsoft.com/office/drawing/2014/main" id="{813D1F8F-D60B-43C4-B045-86A6E6B5D3B2}"/>
              </a:ext>
            </a:extLst>
          </p:cNvPr>
          <p:cNvSpPr txBox="1">
            <a:spLocks noGrp="1"/>
          </p:cNvSpPr>
          <p:nvPr>
            <p:ph type="title"/>
          </p:nvPr>
        </p:nvSpPr>
        <p:spPr>
          <a:xfrm>
            <a:off x="404814" y="1951677"/>
            <a:ext cx="4562471" cy="2954654"/>
          </a:xfrm>
        </p:spPr>
        <p:txBody>
          <a:bodyPr lIns="71999" anchor="ctr">
            <a:spAutoFit/>
          </a:bodyPr>
          <a:lstStyle>
            <a:lvl1pPr>
              <a:lnSpc>
                <a:spcPct val="80000"/>
              </a:lnSpc>
              <a:defRPr sz="6000">
                <a:solidFill>
                  <a:srgbClr val="FFFFFF"/>
                </a:solidFill>
              </a:defRPr>
            </a:lvl1pPr>
          </a:lstStyle>
          <a:p>
            <a:pPr lvl="0"/>
            <a:r>
              <a:rPr lang="fr-FR"/>
              <a:t>Modifiez le style du titre</a:t>
            </a:r>
            <a:endParaRPr lang="en-GB"/>
          </a:p>
        </p:txBody>
      </p:sp>
    </p:spTree>
    <p:extLst>
      <p:ext uri="{BB962C8B-B14F-4D97-AF65-F5344CB8AC3E}">
        <p14:creationId xmlns:p14="http://schemas.microsoft.com/office/powerpoint/2010/main" val="19674736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Content RH image 2">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0BB91EB6-821B-4CBE-A4DA-15A86374CD69}"/>
              </a:ext>
            </a:extLst>
          </p:cNvPr>
          <p:cNvSpPr txBox="1">
            <a:spLocks noGrp="1"/>
          </p:cNvSpPr>
          <p:nvPr>
            <p:ph type="pic" idx="4294967295"/>
          </p:nvPr>
        </p:nvSpPr>
        <p:spPr>
          <a:xfrm>
            <a:off x="7223119" y="0"/>
            <a:ext cx="4968877" cy="6858000"/>
          </a:xfrm>
          <a:solidFill>
            <a:srgbClr val="ECECEC"/>
          </a:solidFill>
        </p:spPr>
        <p:txBody>
          <a:bodyPr>
            <a:noAutofit/>
          </a:bodyPr>
          <a:lstStyle>
            <a:lvl1pPr>
              <a:defRPr>
                <a:solidFill>
                  <a:srgbClr val="767676"/>
                </a:solidFill>
              </a:defRPr>
            </a:lvl1pPr>
          </a:lstStyle>
          <a:p>
            <a:pPr lvl="0"/>
            <a:r>
              <a:rPr lang="fr-FR"/>
              <a:t>Cliquez sur l'icône pour ajouter une image</a:t>
            </a:r>
            <a:endParaRPr lang="en-GB"/>
          </a:p>
        </p:txBody>
      </p:sp>
      <p:sp>
        <p:nvSpPr>
          <p:cNvPr id="3" name="Title">
            <a:extLst>
              <a:ext uri="{FF2B5EF4-FFF2-40B4-BE49-F238E27FC236}">
                <a16:creationId xmlns:a16="http://schemas.microsoft.com/office/drawing/2014/main" id="{90847429-B3DC-4E91-9FEE-A407073B5748}"/>
              </a:ext>
            </a:extLst>
          </p:cNvPr>
          <p:cNvSpPr txBox="1">
            <a:spLocks noGrp="1"/>
          </p:cNvSpPr>
          <p:nvPr>
            <p:ph type="title"/>
          </p:nvPr>
        </p:nvSpPr>
        <p:spPr>
          <a:xfrm>
            <a:off x="404814" y="1161434"/>
            <a:ext cx="6627287" cy="1115439"/>
          </a:xfrm>
        </p:spPr>
        <p:txBody>
          <a:bodyPr/>
          <a:lstStyle>
            <a:lvl1pPr>
              <a:defRPr sz="3600">
                <a:solidFill>
                  <a:srgbClr val="000000"/>
                </a:solidFill>
              </a:defRPr>
            </a:lvl1pPr>
          </a:lstStyle>
          <a:p>
            <a:pPr lvl="0"/>
            <a:r>
              <a:rPr lang="fr-FR"/>
              <a:t>Modifiez le style du titre</a:t>
            </a:r>
            <a:endParaRPr lang="en-GB"/>
          </a:p>
        </p:txBody>
      </p:sp>
      <p:sp>
        <p:nvSpPr>
          <p:cNvPr id="4" name="Text Placeholder 4">
            <a:extLst>
              <a:ext uri="{FF2B5EF4-FFF2-40B4-BE49-F238E27FC236}">
                <a16:creationId xmlns:a16="http://schemas.microsoft.com/office/drawing/2014/main" id="{796FE462-E192-4D9D-9E0B-F86A135CE283}"/>
              </a:ext>
            </a:extLst>
          </p:cNvPr>
          <p:cNvSpPr txBox="1">
            <a:spLocks noGrp="1"/>
          </p:cNvSpPr>
          <p:nvPr>
            <p:ph type="body" idx="4294967295"/>
          </p:nvPr>
        </p:nvSpPr>
        <p:spPr>
          <a:xfrm>
            <a:off x="404814" y="2492370"/>
            <a:ext cx="6627287" cy="273682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8233362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title &amp; large RH image 1">
    <p:bg>
      <p:bgPr>
        <a:solidFill>
          <a:srgbClr val="272936"/>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B446933-AC60-4EFB-8583-7E15D9353B3A}"/>
              </a:ext>
            </a:extLst>
          </p:cNvPr>
          <p:cNvSpPr txBox="1">
            <a:spLocks noGrp="1"/>
          </p:cNvSpPr>
          <p:nvPr>
            <p:ph type="pic" idx="4294967295"/>
          </p:nvPr>
        </p:nvSpPr>
        <p:spPr>
          <a:xfrm>
            <a:off x="5128000" y="0"/>
            <a:ext cx="7063996" cy="6858000"/>
          </a:xfrm>
          <a:solidFill>
            <a:srgbClr val="ECECEC"/>
          </a:solidFill>
        </p:spPr>
        <p:txBody>
          <a:bodyPr>
            <a:noAutofit/>
          </a:bodyPr>
          <a:lstStyle>
            <a:lvl1pPr>
              <a:defRPr>
                <a:solidFill>
                  <a:srgbClr val="767676"/>
                </a:solidFill>
              </a:defRPr>
            </a:lvl1pPr>
          </a:lstStyle>
          <a:p>
            <a:pPr lvl="0"/>
            <a:r>
              <a:rPr lang="fr-FR"/>
              <a:t>Cliquez sur l'icône pour ajouter une image</a:t>
            </a:r>
            <a:endParaRPr lang="en-GB"/>
          </a:p>
        </p:txBody>
      </p:sp>
      <p:sp>
        <p:nvSpPr>
          <p:cNvPr id="3" name="Title">
            <a:extLst>
              <a:ext uri="{FF2B5EF4-FFF2-40B4-BE49-F238E27FC236}">
                <a16:creationId xmlns:a16="http://schemas.microsoft.com/office/drawing/2014/main" id="{F4BBE956-6333-4857-B820-64DD70259CA5}"/>
              </a:ext>
            </a:extLst>
          </p:cNvPr>
          <p:cNvSpPr txBox="1">
            <a:spLocks noGrp="1"/>
          </p:cNvSpPr>
          <p:nvPr>
            <p:ph type="title"/>
          </p:nvPr>
        </p:nvSpPr>
        <p:spPr>
          <a:xfrm>
            <a:off x="404814" y="692694"/>
            <a:ext cx="4562471" cy="2421468"/>
          </a:xfrm>
        </p:spPr>
        <p:txBody>
          <a:bodyPr lIns="71999"/>
          <a:lstStyle>
            <a:lvl1pPr>
              <a:lnSpc>
                <a:spcPct val="80000"/>
              </a:lnSpc>
              <a:defRPr sz="5400">
                <a:solidFill>
                  <a:srgbClr val="FFFFFF"/>
                </a:solidFill>
              </a:defRPr>
            </a:lvl1pPr>
          </a:lstStyle>
          <a:p>
            <a:pPr lvl="0"/>
            <a:r>
              <a:rPr lang="fr-FR"/>
              <a:t>Modifiez le style du titre</a:t>
            </a:r>
            <a:endParaRPr lang="en-GB"/>
          </a:p>
        </p:txBody>
      </p:sp>
      <p:sp>
        <p:nvSpPr>
          <p:cNvPr id="4" name="Espace réservé du texte 9">
            <a:extLst>
              <a:ext uri="{FF2B5EF4-FFF2-40B4-BE49-F238E27FC236}">
                <a16:creationId xmlns:a16="http://schemas.microsoft.com/office/drawing/2014/main" id="{09F882F8-3501-497B-A816-A2DFCE4669DF}"/>
              </a:ext>
            </a:extLst>
          </p:cNvPr>
          <p:cNvSpPr txBox="1">
            <a:spLocks noGrp="1"/>
          </p:cNvSpPr>
          <p:nvPr>
            <p:ph type="body" idx="4294967295"/>
          </p:nvPr>
        </p:nvSpPr>
        <p:spPr>
          <a:xfrm>
            <a:off x="404814" y="3573036"/>
            <a:ext cx="4395785" cy="2808286"/>
          </a:xfrm>
        </p:spPr>
        <p:txBody>
          <a:bodyPr/>
          <a:lstStyle>
            <a:lvl1pPr>
              <a:defRPr>
                <a:solidFill>
                  <a:srgbClr val="FFFFFF"/>
                </a:solidFill>
              </a:defRPr>
            </a:lvl1pPr>
            <a:lvl2pPr>
              <a:defRPr>
                <a:solidFill>
                  <a:srgbClr val="FFFFFF"/>
                </a:solidFill>
              </a:defRPr>
            </a:lvl2pPr>
            <a:lvl3pP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4759734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9104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7513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rgbClr val="ECECEC"/>
        </a:solid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76EFE295-B884-4416-A750-3EE33F58B660}"/>
              </a:ext>
            </a:extLst>
          </p:cNvPr>
          <p:cNvSpPr txBox="1">
            <a:spLocks noGrp="1"/>
          </p:cNvSpPr>
          <p:nvPr>
            <p:ph type="pic" idx="4294967295"/>
          </p:nvPr>
        </p:nvSpPr>
        <p:spPr>
          <a:xfrm>
            <a:off x="0" y="0"/>
            <a:ext cx="12191996" cy="6858000"/>
          </a:xfrm>
          <a:solidFill>
            <a:srgbClr val="272936"/>
          </a:solidFill>
        </p:spPr>
        <p:txBody>
          <a:bodyPr>
            <a:noAutofit/>
          </a:bodyPr>
          <a:lstStyle>
            <a:lvl1pPr>
              <a:defRPr lang="de-DE">
                <a:solidFill>
                  <a:srgbClr val="767676"/>
                </a:solidFill>
              </a:defRPr>
            </a:lvl1pPr>
          </a:lstStyle>
          <a:p>
            <a:pPr lvl="0"/>
            <a:r>
              <a:rPr lang="de-DE"/>
              <a:t>Insert Picture and send to back</a:t>
            </a:r>
          </a:p>
        </p:txBody>
      </p:sp>
      <p:grpSp>
        <p:nvGrpSpPr>
          <p:cNvPr id="3" name="Group 37">
            <a:extLst>
              <a:ext uri="{FF2B5EF4-FFF2-40B4-BE49-F238E27FC236}">
                <a16:creationId xmlns:a16="http://schemas.microsoft.com/office/drawing/2014/main" id="{579DC966-3334-4797-A5D6-511738D0E11C}"/>
              </a:ext>
            </a:extLst>
          </p:cNvPr>
          <p:cNvGrpSpPr/>
          <p:nvPr/>
        </p:nvGrpSpPr>
        <p:grpSpPr>
          <a:xfrm>
            <a:off x="11562862" y="207687"/>
            <a:ext cx="418484" cy="387211"/>
            <a:chOff x="11562862" y="207687"/>
            <a:chExt cx="418484" cy="387211"/>
          </a:xfrm>
        </p:grpSpPr>
        <p:sp>
          <p:nvSpPr>
            <p:cNvPr id="4" name="Freeform 320">
              <a:extLst>
                <a:ext uri="{FF2B5EF4-FFF2-40B4-BE49-F238E27FC236}">
                  <a16:creationId xmlns:a16="http://schemas.microsoft.com/office/drawing/2014/main" id="{27E46FC7-CDCB-4D85-B9CC-6E6EC50EA9EA}"/>
                </a:ext>
              </a:extLst>
            </p:cNvPr>
            <p:cNvSpPr/>
            <p:nvPr/>
          </p:nvSpPr>
          <p:spPr>
            <a:xfrm>
              <a:off x="11562862" y="207687"/>
              <a:ext cx="408782" cy="353772"/>
            </a:xfrm>
            <a:custGeom>
              <a:avLst/>
              <a:gdLst>
                <a:gd name="f0" fmla="val 10800000"/>
                <a:gd name="f1" fmla="val 5400000"/>
                <a:gd name="f2" fmla="val 180"/>
                <a:gd name="f3" fmla="val w"/>
                <a:gd name="f4" fmla="val h"/>
                <a:gd name="f5" fmla="val 0"/>
                <a:gd name="f6" fmla="val 281"/>
                <a:gd name="f7" fmla="val 243"/>
                <a:gd name="f8" fmla="val 229"/>
                <a:gd name="f9" fmla="val 105"/>
                <a:gd name="f10" fmla="val 210"/>
                <a:gd name="f11" fmla="val 109"/>
                <a:gd name="f12" fmla="val 196"/>
                <a:gd name="f13" fmla="val 125"/>
                <a:gd name="f14" fmla="val 186"/>
                <a:gd name="f15" fmla="val 141"/>
                <a:gd name="f16" fmla="val 175"/>
                <a:gd name="f17" fmla="val 159"/>
                <a:gd name="f18" fmla="val 166"/>
                <a:gd name="f19" fmla="val 177"/>
                <a:gd name="f20" fmla="val 154"/>
                <a:gd name="f21" fmla="val 194"/>
                <a:gd name="f22" fmla="val 143"/>
                <a:gd name="f23" fmla="val 211"/>
                <a:gd name="f24" fmla="val 130"/>
                <a:gd name="f25" fmla="val 225"/>
                <a:gd name="f26" fmla="val 112"/>
                <a:gd name="f27" fmla="val 233"/>
                <a:gd name="f28" fmla="val 93"/>
                <a:gd name="f29" fmla="val 242"/>
                <a:gd name="f30" fmla="val 72"/>
                <a:gd name="f31" fmla="val 53"/>
                <a:gd name="f32" fmla="val 236"/>
                <a:gd name="f33" fmla="val 21"/>
                <a:gd name="f34" fmla="val 224"/>
                <a:gd name="f35" fmla="val 192"/>
                <a:gd name="f36" fmla="val 119"/>
                <a:gd name="f37" fmla="val 42"/>
                <a:gd name="f38" fmla="val 153"/>
                <a:gd name="f39" fmla="val 155"/>
                <a:gd name="f40" fmla="val 1"/>
                <a:gd name="f41" fmla="val 158"/>
                <a:gd name="f42" fmla="val 2"/>
                <a:gd name="f43" fmla="val 160"/>
                <a:gd name="f44" fmla="val 3"/>
                <a:gd name="f45" fmla="val 188"/>
                <a:gd name="f46" fmla="val 15"/>
                <a:gd name="f47" fmla="val 214"/>
                <a:gd name="f48" fmla="val 30"/>
                <a:gd name="f49" fmla="val 237"/>
                <a:gd name="f50" fmla="val 51"/>
                <a:gd name="f51" fmla="val 258"/>
                <a:gd name="f52" fmla="val 70"/>
                <a:gd name="f53" fmla="val 273"/>
                <a:gd name="f54" fmla="val 92"/>
                <a:gd name="f55" fmla="val 118"/>
                <a:gd name="f56" fmla="val 268"/>
                <a:gd name="f57" fmla="val 247"/>
                <a:gd name="f58" fmla="val 100"/>
                <a:gd name="f59" fmla="+- 0 0 -90"/>
                <a:gd name="f60" fmla="*/ f3 1 281"/>
                <a:gd name="f61" fmla="*/ f4 1 243"/>
                <a:gd name="f62" fmla="val f5"/>
                <a:gd name="f63" fmla="val f6"/>
                <a:gd name="f64" fmla="val f7"/>
                <a:gd name="f65" fmla="*/ f59 f0 1"/>
                <a:gd name="f66" fmla="+- f64 0 f62"/>
                <a:gd name="f67" fmla="+- f63 0 f62"/>
                <a:gd name="f68" fmla="*/ f65 1 f2"/>
                <a:gd name="f69" fmla="*/ f67 1 281"/>
                <a:gd name="f70" fmla="*/ f66 1 243"/>
                <a:gd name="f71" fmla="*/ 229 f67 1"/>
                <a:gd name="f72" fmla="*/ 105 f66 1"/>
                <a:gd name="f73" fmla="*/ 186 f67 1"/>
                <a:gd name="f74" fmla="*/ 141 f66 1"/>
                <a:gd name="f75" fmla="*/ 154 f67 1"/>
                <a:gd name="f76" fmla="*/ 194 f66 1"/>
                <a:gd name="f77" fmla="*/ 112 f67 1"/>
                <a:gd name="f78" fmla="*/ 233 f66 1"/>
                <a:gd name="f79" fmla="*/ 53 f67 1"/>
                <a:gd name="f80" fmla="*/ 236 f66 1"/>
                <a:gd name="f81" fmla="*/ 0 f67 1"/>
                <a:gd name="f82" fmla="*/ 159 f66 1"/>
                <a:gd name="f83" fmla="*/ 153 f67 1"/>
                <a:gd name="f84" fmla="*/ 0 f66 1"/>
                <a:gd name="f85" fmla="*/ 160 f67 1"/>
                <a:gd name="f86" fmla="*/ 3 f66 1"/>
                <a:gd name="f87" fmla="*/ 237 f67 1"/>
                <a:gd name="f88" fmla="*/ 51 f66 1"/>
                <a:gd name="f89" fmla="*/ 281 f67 1"/>
                <a:gd name="f90" fmla="*/ 118 f66 1"/>
                <a:gd name="f91" fmla="+- f68 0 f1"/>
                <a:gd name="f92" fmla="*/ f71 1 281"/>
                <a:gd name="f93" fmla="*/ f72 1 243"/>
                <a:gd name="f94" fmla="*/ f73 1 281"/>
                <a:gd name="f95" fmla="*/ f74 1 243"/>
                <a:gd name="f96" fmla="*/ f75 1 281"/>
                <a:gd name="f97" fmla="*/ f76 1 243"/>
                <a:gd name="f98" fmla="*/ f77 1 281"/>
                <a:gd name="f99" fmla="*/ f78 1 243"/>
                <a:gd name="f100" fmla="*/ f79 1 281"/>
                <a:gd name="f101" fmla="*/ f80 1 243"/>
                <a:gd name="f102" fmla="*/ f81 1 281"/>
                <a:gd name="f103" fmla="*/ f82 1 243"/>
                <a:gd name="f104" fmla="*/ f83 1 281"/>
                <a:gd name="f105" fmla="*/ f84 1 243"/>
                <a:gd name="f106" fmla="*/ f85 1 281"/>
                <a:gd name="f107" fmla="*/ f86 1 243"/>
                <a:gd name="f108" fmla="*/ f87 1 281"/>
                <a:gd name="f109" fmla="*/ f88 1 243"/>
                <a:gd name="f110" fmla="*/ f89 1 281"/>
                <a:gd name="f111" fmla="*/ f90 1 243"/>
                <a:gd name="f112" fmla="*/ 0 1 f69"/>
                <a:gd name="f113" fmla="*/ f63 1 f69"/>
                <a:gd name="f114" fmla="*/ 0 1 f70"/>
                <a:gd name="f115" fmla="*/ f64 1 f70"/>
                <a:gd name="f116" fmla="*/ f92 1 f69"/>
                <a:gd name="f117" fmla="*/ f93 1 f70"/>
                <a:gd name="f118" fmla="*/ f94 1 f69"/>
                <a:gd name="f119" fmla="*/ f95 1 f70"/>
                <a:gd name="f120" fmla="*/ f96 1 f69"/>
                <a:gd name="f121" fmla="*/ f97 1 f70"/>
                <a:gd name="f122" fmla="*/ f98 1 f69"/>
                <a:gd name="f123" fmla="*/ f99 1 f70"/>
                <a:gd name="f124" fmla="*/ f100 1 f69"/>
                <a:gd name="f125" fmla="*/ f101 1 f70"/>
                <a:gd name="f126" fmla="*/ f102 1 f69"/>
                <a:gd name="f127" fmla="*/ f103 1 f70"/>
                <a:gd name="f128" fmla="*/ f104 1 f69"/>
                <a:gd name="f129" fmla="*/ f105 1 f70"/>
                <a:gd name="f130" fmla="*/ f106 1 f69"/>
                <a:gd name="f131" fmla="*/ f107 1 f70"/>
                <a:gd name="f132" fmla="*/ f108 1 f69"/>
                <a:gd name="f133" fmla="*/ f109 1 f70"/>
                <a:gd name="f134" fmla="*/ f110 1 f69"/>
                <a:gd name="f135" fmla="*/ f111 1 f70"/>
                <a:gd name="f136" fmla="*/ f112 f60 1"/>
                <a:gd name="f137" fmla="*/ f113 f60 1"/>
                <a:gd name="f138" fmla="*/ f115 f61 1"/>
                <a:gd name="f139" fmla="*/ f114 f61 1"/>
                <a:gd name="f140" fmla="*/ f116 f60 1"/>
                <a:gd name="f141" fmla="*/ f117 f61 1"/>
                <a:gd name="f142" fmla="*/ f118 f60 1"/>
                <a:gd name="f143" fmla="*/ f119 f61 1"/>
                <a:gd name="f144" fmla="*/ f120 f60 1"/>
                <a:gd name="f145" fmla="*/ f121 f61 1"/>
                <a:gd name="f146" fmla="*/ f122 f60 1"/>
                <a:gd name="f147" fmla="*/ f123 f61 1"/>
                <a:gd name="f148" fmla="*/ f124 f60 1"/>
                <a:gd name="f149" fmla="*/ f125 f61 1"/>
                <a:gd name="f150" fmla="*/ f126 f60 1"/>
                <a:gd name="f151" fmla="*/ f127 f61 1"/>
                <a:gd name="f152" fmla="*/ f128 f60 1"/>
                <a:gd name="f153" fmla="*/ f129 f61 1"/>
                <a:gd name="f154" fmla="*/ f130 f60 1"/>
                <a:gd name="f155" fmla="*/ f131 f61 1"/>
                <a:gd name="f156" fmla="*/ f132 f60 1"/>
                <a:gd name="f157" fmla="*/ f133 f61 1"/>
                <a:gd name="f158" fmla="*/ f134 f60 1"/>
                <a:gd name="f159" fmla="*/ f135 f61 1"/>
              </a:gdLst>
              <a:ahLst/>
              <a:cxnLst>
                <a:cxn ang="3cd4">
                  <a:pos x="hc" y="t"/>
                </a:cxn>
                <a:cxn ang="0">
                  <a:pos x="r" y="vc"/>
                </a:cxn>
                <a:cxn ang="cd4">
                  <a:pos x="hc" y="b"/>
                </a:cxn>
                <a:cxn ang="cd2">
                  <a:pos x="l" y="vc"/>
                </a:cxn>
                <a:cxn ang="f91">
                  <a:pos x="f140" y="f141"/>
                </a:cxn>
                <a:cxn ang="f91">
                  <a:pos x="f142" y="f143"/>
                </a:cxn>
                <a:cxn ang="f91">
                  <a:pos x="f144" y="f145"/>
                </a:cxn>
                <a:cxn ang="f91">
                  <a:pos x="f146" y="f147"/>
                </a:cxn>
                <a:cxn ang="f91">
                  <a:pos x="f148" y="f149"/>
                </a:cxn>
                <a:cxn ang="f91">
                  <a:pos x="f150" y="f151"/>
                </a:cxn>
                <a:cxn ang="f91">
                  <a:pos x="f152" y="f153"/>
                </a:cxn>
                <a:cxn ang="f91">
                  <a:pos x="f152" y="f153"/>
                </a:cxn>
                <a:cxn ang="f91">
                  <a:pos x="f154" y="f155"/>
                </a:cxn>
                <a:cxn ang="f91">
                  <a:pos x="f156" y="f157"/>
                </a:cxn>
                <a:cxn ang="f91">
                  <a:pos x="f158" y="f159"/>
                </a:cxn>
                <a:cxn ang="f91">
                  <a:pos x="f140" y="f141"/>
                </a:cxn>
              </a:cxnLst>
              <a:rect l="f136" t="f139" r="f137" b="f138"/>
              <a:pathLst>
                <a:path w="281" h="243">
                  <a:moveTo>
                    <a:pt x="f8" y="f9"/>
                  </a:moveTo>
                  <a:cubicBezTo>
                    <a:pt x="f10" y="f11"/>
                    <a:pt x="f12" y="f13"/>
                    <a:pt x="f14" y="f15"/>
                  </a:cubicBezTo>
                  <a:cubicBezTo>
                    <a:pt x="f16" y="f17"/>
                    <a:pt x="f18" y="f19"/>
                    <a:pt x="f20" y="f21"/>
                  </a:cubicBezTo>
                  <a:cubicBezTo>
                    <a:pt x="f22" y="f23"/>
                    <a:pt x="f24" y="f25"/>
                    <a:pt x="f26" y="f27"/>
                  </a:cubicBezTo>
                  <a:cubicBezTo>
                    <a:pt x="f28" y="f29"/>
                    <a:pt x="f30" y="f7"/>
                    <a:pt x="f31" y="f32"/>
                  </a:cubicBezTo>
                  <a:cubicBezTo>
                    <a:pt x="f33" y="f34"/>
                    <a:pt x="f5" y="f35"/>
                    <a:pt x="f5" y="f17"/>
                  </a:cubicBezTo>
                  <a:cubicBezTo>
                    <a:pt x="f5" y="f30"/>
                    <a:pt x="f36" y="f37"/>
                    <a:pt x="f38" y="f5"/>
                  </a:cubicBezTo>
                  <a:cubicBezTo>
                    <a:pt x="f38" y="f5"/>
                    <a:pt x="f38" y="f5"/>
                    <a:pt x="f38" y="f5"/>
                  </a:cubicBezTo>
                  <a:cubicBezTo>
                    <a:pt x="f39" y="f40"/>
                    <a:pt x="f41" y="f42"/>
                    <a:pt x="f43" y="f44"/>
                  </a:cubicBezTo>
                  <a:cubicBezTo>
                    <a:pt x="f45" y="f46"/>
                    <a:pt x="f47" y="f48"/>
                    <a:pt x="f49" y="f50"/>
                  </a:cubicBezTo>
                  <a:cubicBezTo>
                    <a:pt x="f51" y="f52"/>
                    <a:pt x="f53" y="f54"/>
                    <a:pt x="f6" y="f55"/>
                  </a:cubicBezTo>
                  <a:cubicBezTo>
                    <a:pt x="f56" y="f9"/>
                    <a:pt x="f57" y="f58"/>
                    <a:pt x="f8" y="f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Ubuntu"/>
              </a:endParaRPr>
            </a:p>
          </p:txBody>
        </p:sp>
        <p:sp>
          <p:nvSpPr>
            <p:cNvPr id="5" name="Freeform 321">
              <a:extLst>
                <a:ext uri="{FF2B5EF4-FFF2-40B4-BE49-F238E27FC236}">
                  <a16:creationId xmlns:a16="http://schemas.microsoft.com/office/drawing/2014/main" id="{E6F2F900-0F41-49D0-AE43-9078E5962486}"/>
                </a:ext>
              </a:extLst>
            </p:cNvPr>
            <p:cNvSpPr/>
            <p:nvPr/>
          </p:nvSpPr>
          <p:spPr>
            <a:xfrm>
              <a:off x="11708471" y="372169"/>
              <a:ext cx="272875" cy="222729"/>
            </a:xfrm>
            <a:custGeom>
              <a:avLst/>
              <a:gdLst>
                <a:gd name="f0" fmla="val 10800000"/>
                <a:gd name="f1" fmla="val 5400000"/>
                <a:gd name="f2" fmla="val 180"/>
                <a:gd name="f3" fmla="val w"/>
                <a:gd name="f4" fmla="val h"/>
                <a:gd name="f5" fmla="val 0"/>
                <a:gd name="f6" fmla="val 188"/>
                <a:gd name="f7" fmla="val 153"/>
                <a:gd name="f8" fmla="val 183"/>
                <a:gd name="f9" fmla="val 61"/>
                <a:gd name="f10" fmla="val 177"/>
                <a:gd name="f11" fmla="val 81"/>
                <a:gd name="f12" fmla="val 160"/>
                <a:gd name="f13" fmla="val 97"/>
                <a:gd name="f14" fmla="val 140"/>
                <a:gd name="f15" fmla="val 103"/>
                <a:gd name="f16" fmla="val 117"/>
                <a:gd name="f17" fmla="val 109"/>
                <a:gd name="f18" fmla="val 94"/>
                <a:gd name="f19" fmla="val 102"/>
                <a:gd name="f20" fmla="val 79"/>
                <a:gd name="f21" fmla="val 84"/>
                <a:gd name="f22" fmla="val 80"/>
                <a:gd name="f23" fmla="val 108"/>
                <a:gd name="f24" fmla="val 99"/>
                <a:gd name="f25" fmla="val 124"/>
                <a:gd name="f26" fmla="val 123"/>
                <a:gd name="f27" fmla="val 139"/>
                <a:gd name="f28" fmla="val 86"/>
                <a:gd name="f29" fmla="val 146"/>
                <a:gd name="f30" fmla="val 65"/>
                <a:gd name="f31" fmla="val 149"/>
                <a:gd name="f32" fmla="val 54"/>
                <a:gd name="f33" fmla="val 151"/>
                <a:gd name="f34" fmla="val 42"/>
                <a:gd name="f35" fmla="val 31"/>
                <a:gd name="f36" fmla="val 152"/>
                <a:gd name="f37" fmla="val 21"/>
                <a:gd name="f38" fmla="val 9"/>
                <a:gd name="f39" fmla="val 150"/>
                <a:gd name="f40" fmla="val 144"/>
                <a:gd name="f41" fmla="val 19"/>
                <a:gd name="f42" fmla="val 35"/>
                <a:gd name="f43" fmla="val 128"/>
                <a:gd name="f44" fmla="val 48"/>
                <a:gd name="f45" fmla="val 114"/>
                <a:gd name="f46" fmla="val 60"/>
                <a:gd name="f47" fmla="val 101"/>
                <a:gd name="f48" fmla="val 69"/>
                <a:gd name="f49" fmla="val 87"/>
                <a:gd name="f50" fmla="val 77"/>
                <a:gd name="f51" fmla="val 72"/>
                <a:gd name="f52" fmla="val 85"/>
                <a:gd name="f53" fmla="val 56"/>
                <a:gd name="f54" fmla="val 92"/>
                <a:gd name="f55" fmla="val 39"/>
                <a:gd name="f56" fmla="val 25"/>
                <a:gd name="f57" fmla="val 112"/>
                <a:gd name="f58" fmla="val 12"/>
                <a:gd name="f59" fmla="val 2"/>
                <a:gd name="f60" fmla="val 1"/>
                <a:gd name="f61" fmla="val 157"/>
                <a:gd name="f62" fmla="val 174"/>
                <a:gd name="f63" fmla="val 7"/>
                <a:gd name="f64" fmla="val 182"/>
                <a:gd name="f65" fmla="val 22"/>
                <a:gd name="f66" fmla="val 187"/>
                <a:gd name="f67" fmla="+- 0 0 -90"/>
                <a:gd name="f68" fmla="*/ f3 1 188"/>
                <a:gd name="f69" fmla="*/ f4 1 153"/>
                <a:gd name="f70" fmla="val f5"/>
                <a:gd name="f71" fmla="val f6"/>
                <a:gd name="f72" fmla="val f7"/>
                <a:gd name="f73" fmla="*/ f67 f0 1"/>
                <a:gd name="f74" fmla="+- f72 0 f70"/>
                <a:gd name="f75" fmla="+- f71 0 f70"/>
                <a:gd name="f76" fmla="*/ f73 1 f2"/>
                <a:gd name="f77" fmla="*/ f75 1 188"/>
                <a:gd name="f78" fmla="*/ f74 1 153"/>
                <a:gd name="f79" fmla="*/ 183 f75 1"/>
                <a:gd name="f80" fmla="*/ 61 f74 1"/>
                <a:gd name="f81" fmla="*/ 140 f75 1"/>
                <a:gd name="f82" fmla="*/ 103 f74 1"/>
                <a:gd name="f83" fmla="*/ 79 f75 1"/>
                <a:gd name="f84" fmla="*/ 84 f74 1"/>
                <a:gd name="f85" fmla="*/ 123 f75 1"/>
                <a:gd name="f86" fmla="*/ 124 f74 1"/>
                <a:gd name="f87" fmla="*/ 65 f75 1"/>
                <a:gd name="f88" fmla="*/ 149 f74 1"/>
                <a:gd name="f89" fmla="*/ 31 f75 1"/>
                <a:gd name="f90" fmla="*/ 152 f74 1"/>
                <a:gd name="f91" fmla="*/ 0 f75 1"/>
                <a:gd name="f92" fmla="*/ 144 f74 1"/>
                <a:gd name="f93" fmla="*/ 48 f75 1"/>
                <a:gd name="f94" fmla="*/ 114 f74 1"/>
                <a:gd name="f95" fmla="*/ 77 f75 1"/>
                <a:gd name="f96" fmla="*/ 72 f74 1"/>
                <a:gd name="f97" fmla="*/ 103 f75 1"/>
                <a:gd name="f98" fmla="*/ 25 f74 1"/>
                <a:gd name="f99" fmla="*/ 1 f74 1"/>
                <a:gd name="f100" fmla="*/ 182 f75 1"/>
                <a:gd name="f101" fmla="*/ 22 f74 1"/>
                <a:gd name="f102" fmla="+- f76 0 f1"/>
                <a:gd name="f103" fmla="*/ f79 1 188"/>
                <a:gd name="f104" fmla="*/ f80 1 153"/>
                <a:gd name="f105" fmla="*/ f81 1 188"/>
                <a:gd name="f106" fmla="*/ f82 1 153"/>
                <a:gd name="f107" fmla="*/ f83 1 188"/>
                <a:gd name="f108" fmla="*/ f84 1 153"/>
                <a:gd name="f109" fmla="*/ f85 1 188"/>
                <a:gd name="f110" fmla="*/ f86 1 153"/>
                <a:gd name="f111" fmla="*/ f87 1 188"/>
                <a:gd name="f112" fmla="*/ f88 1 153"/>
                <a:gd name="f113" fmla="*/ f89 1 188"/>
                <a:gd name="f114" fmla="*/ f90 1 153"/>
                <a:gd name="f115" fmla="*/ f91 1 188"/>
                <a:gd name="f116" fmla="*/ f92 1 153"/>
                <a:gd name="f117" fmla="*/ f93 1 188"/>
                <a:gd name="f118" fmla="*/ f94 1 153"/>
                <a:gd name="f119" fmla="*/ f95 1 188"/>
                <a:gd name="f120" fmla="*/ f96 1 153"/>
                <a:gd name="f121" fmla="*/ f97 1 188"/>
                <a:gd name="f122" fmla="*/ f98 1 153"/>
                <a:gd name="f123" fmla="*/ f99 1 153"/>
                <a:gd name="f124" fmla="*/ f100 1 188"/>
                <a:gd name="f125" fmla="*/ f101 1 153"/>
                <a:gd name="f126" fmla="*/ 0 1 f77"/>
                <a:gd name="f127" fmla="*/ f71 1 f77"/>
                <a:gd name="f128" fmla="*/ 0 1 f78"/>
                <a:gd name="f129" fmla="*/ f72 1 f78"/>
                <a:gd name="f130" fmla="*/ f103 1 f77"/>
                <a:gd name="f131" fmla="*/ f104 1 f78"/>
                <a:gd name="f132" fmla="*/ f105 1 f77"/>
                <a:gd name="f133" fmla="*/ f106 1 f78"/>
                <a:gd name="f134" fmla="*/ f107 1 f77"/>
                <a:gd name="f135" fmla="*/ f108 1 f78"/>
                <a:gd name="f136" fmla="*/ f109 1 f77"/>
                <a:gd name="f137" fmla="*/ f110 1 f78"/>
                <a:gd name="f138" fmla="*/ f111 1 f77"/>
                <a:gd name="f139" fmla="*/ f112 1 f78"/>
                <a:gd name="f140" fmla="*/ f113 1 f77"/>
                <a:gd name="f141" fmla="*/ f114 1 f78"/>
                <a:gd name="f142" fmla="*/ f115 1 f77"/>
                <a:gd name="f143" fmla="*/ f116 1 f78"/>
                <a:gd name="f144" fmla="*/ f117 1 f77"/>
                <a:gd name="f145" fmla="*/ f118 1 f78"/>
                <a:gd name="f146" fmla="*/ f119 1 f77"/>
                <a:gd name="f147" fmla="*/ f120 1 f78"/>
                <a:gd name="f148" fmla="*/ f121 1 f77"/>
                <a:gd name="f149" fmla="*/ f122 1 f78"/>
                <a:gd name="f150" fmla="*/ f123 1 f78"/>
                <a:gd name="f151" fmla="*/ f124 1 f77"/>
                <a:gd name="f152" fmla="*/ f125 1 f78"/>
                <a:gd name="f153" fmla="*/ f126 f68 1"/>
                <a:gd name="f154" fmla="*/ f127 f68 1"/>
                <a:gd name="f155" fmla="*/ f129 f69 1"/>
                <a:gd name="f156" fmla="*/ f128 f69 1"/>
                <a:gd name="f157" fmla="*/ f130 f68 1"/>
                <a:gd name="f158" fmla="*/ f131 f69 1"/>
                <a:gd name="f159" fmla="*/ f132 f68 1"/>
                <a:gd name="f160" fmla="*/ f133 f69 1"/>
                <a:gd name="f161" fmla="*/ f134 f68 1"/>
                <a:gd name="f162" fmla="*/ f135 f69 1"/>
                <a:gd name="f163" fmla="*/ f136 f68 1"/>
                <a:gd name="f164" fmla="*/ f137 f69 1"/>
                <a:gd name="f165" fmla="*/ f138 f68 1"/>
                <a:gd name="f166" fmla="*/ f139 f69 1"/>
                <a:gd name="f167" fmla="*/ f140 f68 1"/>
                <a:gd name="f168" fmla="*/ f141 f69 1"/>
                <a:gd name="f169" fmla="*/ f142 f68 1"/>
                <a:gd name="f170" fmla="*/ f143 f69 1"/>
                <a:gd name="f171" fmla="*/ f144 f68 1"/>
                <a:gd name="f172" fmla="*/ f145 f69 1"/>
                <a:gd name="f173" fmla="*/ f146 f68 1"/>
                <a:gd name="f174" fmla="*/ f147 f69 1"/>
                <a:gd name="f175" fmla="*/ f148 f68 1"/>
                <a:gd name="f176" fmla="*/ f149 f69 1"/>
                <a:gd name="f177" fmla="*/ f150 f69 1"/>
                <a:gd name="f178" fmla="*/ f151 f68 1"/>
                <a:gd name="f179" fmla="*/ f152 f69 1"/>
              </a:gdLst>
              <a:ahLst/>
              <a:cxnLst>
                <a:cxn ang="3cd4">
                  <a:pos x="hc" y="t"/>
                </a:cxn>
                <a:cxn ang="0">
                  <a:pos x="r" y="vc"/>
                </a:cxn>
                <a:cxn ang="cd4">
                  <a:pos x="hc" y="b"/>
                </a:cxn>
                <a:cxn ang="cd2">
                  <a:pos x="l" y="vc"/>
                </a:cxn>
                <a:cxn ang="f102">
                  <a:pos x="f157" y="f158"/>
                </a:cxn>
                <a:cxn ang="f102">
                  <a:pos x="f159" y="f160"/>
                </a:cxn>
                <a:cxn ang="f102">
                  <a:pos x="f161" y="f162"/>
                </a:cxn>
                <a:cxn ang="f102">
                  <a:pos x="f163" y="f164"/>
                </a:cxn>
                <a:cxn ang="f102">
                  <a:pos x="f165" y="f166"/>
                </a:cxn>
                <a:cxn ang="f102">
                  <a:pos x="f167" y="f168"/>
                </a:cxn>
                <a:cxn ang="f102">
                  <a:pos x="f169" y="f170"/>
                </a:cxn>
                <a:cxn ang="f102">
                  <a:pos x="f171" y="f172"/>
                </a:cxn>
                <a:cxn ang="f102">
                  <a:pos x="f173" y="f174"/>
                </a:cxn>
                <a:cxn ang="f102">
                  <a:pos x="f175" y="f176"/>
                </a:cxn>
                <a:cxn ang="f102">
                  <a:pos x="f159" y="f177"/>
                </a:cxn>
                <a:cxn ang="f102">
                  <a:pos x="f178" y="f179"/>
                </a:cxn>
                <a:cxn ang="f102">
                  <a:pos x="f157" y="f158"/>
                </a:cxn>
              </a:cxnLst>
              <a:rect l="f153" t="f156" r="f154" b="f155"/>
              <a:pathLst>
                <a:path w="188" h="153">
                  <a:moveTo>
                    <a:pt x="f8" y="f9"/>
                  </a:moveTo>
                  <a:cubicBezTo>
                    <a:pt x="f10" y="f11"/>
                    <a:pt x="f12" y="f13"/>
                    <a:pt x="f14" y="f15"/>
                  </a:cubicBezTo>
                  <a:cubicBezTo>
                    <a:pt x="f16" y="f17"/>
                    <a:pt x="f18" y="f19"/>
                    <a:pt x="f20" y="f21"/>
                  </a:cubicBezTo>
                  <a:cubicBezTo>
                    <a:pt x="f22" y="f23"/>
                    <a:pt x="f24" y="f25"/>
                    <a:pt x="f26" y="f25"/>
                  </a:cubicBezTo>
                  <a:cubicBezTo>
                    <a:pt x="f23" y="f27"/>
                    <a:pt x="f28" y="f29"/>
                    <a:pt x="f30" y="f31"/>
                  </a:cubicBezTo>
                  <a:cubicBezTo>
                    <a:pt x="f32" y="f33"/>
                    <a:pt x="f34" y="f7"/>
                    <a:pt x="f35" y="f36"/>
                  </a:cubicBezTo>
                  <a:cubicBezTo>
                    <a:pt x="f37" y="f36"/>
                    <a:pt x="f38" y="f39"/>
                    <a:pt x="f5" y="f40"/>
                  </a:cubicBezTo>
                  <a:cubicBezTo>
                    <a:pt x="f41" y="f27"/>
                    <a:pt x="f42" y="f43"/>
                    <a:pt x="f44" y="f45"/>
                  </a:cubicBezTo>
                  <a:cubicBezTo>
                    <a:pt x="f46" y="f47"/>
                    <a:pt x="f48" y="f49"/>
                    <a:pt x="f50" y="f51"/>
                  </a:cubicBezTo>
                  <a:cubicBezTo>
                    <a:pt x="f52" y="f53"/>
                    <a:pt x="f54" y="f55"/>
                    <a:pt x="f15" y="f56"/>
                  </a:cubicBezTo>
                  <a:cubicBezTo>
                    <a:pt x="f57" y="f58"/>
                    <a:pt x="f25" y="f59"/>
                    <a:pt x="f14" y="f60"/>
                  </a:cubicBezTo>
                  <a:cubicBezTo>
                    <a:pt x="f61" y="f5"/>
                    <a:pt x="f62" y="f63"/>
                    <a:pt x="f64" y="f65"/>
                  </a:cubicBezTo>
                  <a:cubicBezTo>
                    <a:pt x="f6" y="f42"/>
                    <a:pt x="f66" y="f44"/>
                    <a:pt x="f8" y="f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Ubuntu"/>
              </a:endParaRPr>
            </a:p>
          </p:txBody>
        </p:sp>
      </p:grpSp>
    </p:spTree>
    <p:extLst>
      <p:ext uri="{BB962C8B-B14F-4D97-AF65-F5344CB8AC3E}">
        <p14:creationId xmlns:p14="http://schemas.microsoft.com/office/powerpoint/2010/main" val="767831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ark grey">
    <p:bg>
      <p:bgPr>
        <a:solidFill>
          <a:srgbClr val="27293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2574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rgbClr val="ECECEC"/>
        </a:solid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D3359031-13BA-4491-94AA-D07088FC9E98}"/>
              </a:ext>
            </a:extLst>
          </p:cNvPr>
          <p:cNvSpPr txBox="1">
            <a:spLocks noGrp="1"/>
          </p:cNvSpPr>
          <p:nvPr>
            <p:ph type="pic" idx="4294967295"/>
          </p:nvPr>
        </p:nvSpPr>
        <p:spPr>
          <a:xfrm>
            <a:off x="0" y="0"/>
            <a:ext cx="12191996" cy="6858000"/>
          </a:xfrm>
          <a:solidFill>
            <a:srgbClr val="ECECEC"/>
          </a:solidFill>
        </p:spPr>
        <p:txBody>
          <a:bodyPr>
            <a:noAutofit/>
          </a:bodyPr>
          <a:lstStyle>
            <a:lvl1pPr>
              <a:defRPr lang="de-DE">
                <a:solidFill>
                  <a:srgbClr val="767676"/>
                </a:solidFill>
              </a:defRPr>
            </a:lvl1pPr>
          </a:lstStyle>
          <a:p>
            <a:pPr lvl="0"/>
            <a:r>
              <a:rPr lang="de-DE"/>
              <a:t>Insert Picture and send to back</a:t>
            </a:r>
          </a:p>
        </p:txBody>
      </p:sp>
    </p:spTree>
    <p:extLst>
      <p:ext uri="{BB962C8B-B14F-4D97-AF65-F5344CB8AC3E}">
        <p14:creationId xmlns:p14="http://schemas.microsoft.com/office/powerpoint/2010/main" val="22811268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 name="Picture 2" descr="D:\My Work\Template\Icons\Social Media\LinkedIN.png">
            <a:hlinkClick r:id="rId2"/>
            <a:extLst>
              <a:ext uri="{FF2B5EF4-FFF2-40B4-BE49-F238E27FC236}">
                <a16:creationId xmlns:a16="http://schemas.microsoft.com/office/drawing/2014/main" id="{83D3C018-482C-4824-A480-95828C9124AA}"/>
              </a:ext>
            </a:extLst>
          </p:cNvPr>
          <p:cNvPicPr>
            <a:picLocks noChangeAspect="1"/>
          </p:cNvPicPr>
          <p:nvPr/>
        </p:nvPicPr>
        <p:blipFill>
          <a:blip r:embed="rId3"/>
          <a:srcRect/>
          <a:stretch>
            <a:fillRect/>
          </a:stretch>
        </p:blipFill>
        <p:spPr>
          <a:xfrm>
            <a:off x="810094" y="4968017"/>
            <a:ext cx="333198" cy="333198"/>
          </a:xfrm>
          <a:prstGeom prst="rect">
            <a:avLst/>
          </a:prstGeom>
          <a:noFill/>
          <a:ln cap="flat">
            <a:noFill/>
          </a:ln>
        </p:spPr>
      </p:pic>
      <p:pic>
        <p:nvPicPr>
          <p:cNvPr id="3" name="Picture 4" descr="D:\My Work\Template\Icons\Social Media\SlideShare.png">
            <a:hlinkClick r:id="rId4"/>
            <a:extLst>
              <a:ext uri="{FF2B5EF4-FFF2-40B4-BE49-F238E27FC236}">
                <a16:creationId xmlns:a16="http://schemas.microsoft.com/office/drawing/2014/main" id="{FBA0C943-8877-4704-92D9-78A2A9DEACED}"/>
              </a:ext>
            </a:extLst>
          </p:cNvPr>
          <p:cNvPicPr>
            <a:picLocks noChangeAspect="1"/>
          </p:cNvPicPr>
          <p:nvPr/>
        </p:nvPicPr>
        <p:blipFill>
          <a:blip r:embed="rId5"/>
          <a:srcRect/>
          <a:stretch>
            <a:fillRect/>
          </a:stretch>
        </p:blipFill>
        <p:spPr>
          <a:xfrm>
            <a:off x="1193474" y="4968017"/>
            <a:ext cx="333198" cy="333198"/>
          </a:xfrm>
          <a:prstGeom prst="rect">
            <a:avLst/>
          </a:prstGeom>
          <a:noFill/>
          <a:ln cap="flat">
            <a:noFill/>
          </a:ln>
        </p:spPr>
      </p:pic>
      <p:pic>
        <p:nvPicPr>
          <p:cNvPr id="4" name="Picture 5" descr="D:\My Work\Template\Icons\Social Media\Twitter.png">
            <a:hlinkClick r:id="rId6"/>
            <a:extLst>
              <a:ext uri="{FF2B5EF4-FFF2-40B4-BE49-F238E27FC236}">
                <a16:creationId xmlns:a16="http://schemas.microsoft.com/office/drawing/2014/main" id="{87609635-2B03-4DFC-9CE8-8D6A90C7C782}"/>
              </a:ext>
            </a:extLst>
          </p:cNvPr>
          <p:cNvPicPr>
            <a:picLocks noChangeAspect="1"/>
          </p:cNvPicPr>
          <p:nvPr/>
        </p:nvPicPr>
        <p:blipFill>
          <a:blip r:embed="rId7"/>
          <a:srcRect/>
          <a:stretch>
            <a:fillRect/>
          </a:stretch>
        </p:blipFill>
        <p:spPr>
          <a:xfrm>
            <a:off x="1576855" y="4968017"/>
            <a:ext cx="333198" cy="333198"/>
          </a:xfrm>
          <a:prstGeom prst="rect">
            <a:avLst/>
          </a:prstGeom>
          <a:noFill/>
          <a:ln cap="flat">
            <a:noFill/>
          </a:ln>
        </p:spPr>
      </p:pic>
      <p:pic>
        <p:nvPicPr>
          <p:cNvPr id="5" name="Picture 6" descr="D:\My Work\Template\Icons\Social Media\YouTube.png">
            <a:hlinkClick r:id="rId8"/>
            <a:extLst>
              <a:ext uri="{FF2B5EF4-FFF2-40B4-BE49-F238E27FC236}">
                <a16:creationId xmlns:a16="http://schemas.microsoft.com/office/drawing/2014/main" id="{AB3871A5-ED24-49FC-B544-8DAD6296891F}"/>
              </a:ext>
            </a:extLst>
          </p:cNvPr>
          <p:cNvPicPr>
            <a:picLocks noChangeAspect="1"/>
          </p:cNvPicPr>
          <p:nvPr/>
        </p:nvPicPr>
        <p:blipFill>
          <a:blip r:embed="rId9"/>
          <a:srcRect/>
          <a:stretch>
            <a:fillRect/>
          </a:stretch>
        </p:blipFill>
        <p:spPr>
          <a:xfrm>
            <a:off x="1960226" y="4968017"/>
            <a:ext cx="333198" cy="333198"/>
          </a:xfrm>
          <a:prstGeom prst="rect">
            <a:avLst/>
          </a:prstGeom>
          <a:noFill/>
          <a:ln cap="flat">
            <a:noFill/>
          </a:ln>
        </p:spPr>
      </p:pic>
      <p:pic>
        <p:nvPicPr>
          <p:cNvPr id="6" name="Picture 7" descr="D:\My Work\Template\Icons\Social Media\Facebook.png">
            <a:hlinkClick r:id="rId10"/>
            <a:extLst>
              <a:ext uri="{FF2B5EF4-FFF2-40B4-BE49-F238E27FC236}">
                <a16:creationId xmlns:a16="http://schemas.microsoft.com/office/drawing/2014/main" id="{D7DD2BCB-4ECD-4584-82ED-B897119C7ADF}"/>
              </a:ext>
            </a:extLst>
          </p:cNvPr>
          <p:cNvPicPr>
            <a:picLocks noChangeAspect="1"/>
          </p:cNvPicPr>
          <p:nvPr/>
        </p:nvPicPr>
        <p:blipFill>
          <a:blip r:embed="rId11"/>
          <a:srcRect/>
          <a:stretch>
            <a:fillRect/>
          </a:stretch>
        </p:blipFill>
        <p:spPr>
          <a:xfrm>
            <a:off x="426723" y="4968017"/>
            <a:ext cx="333198" cy="333198"/>
          </a:xfrm>
          <a:prstGeom prst="rect">
            <a:avLst/>
          </a:prstGeom>
          <a:noFill/>
          <a:ln cap="flat">
            <a:noFill/>
          </a:ln>
        </p:spPr>
      </p:pic>
      <p:sp>
        <p:nvSpPr>
          <p:cNvPr id="7" name="Rectangle 22">
            <a:extLst>
              <a:ext uri="{FF2B5EF4-FFF2-40B4-BE49-F238E27FC236}">
                <a16:creationId xmlns:a16="http://schemas.microsoft.com/office/drawing/2014/main" id="{DAA4A528-DA1A-42E6-AFB4-A7947DA3FA26}"/>
              </a:ext>
            </a:extLst>
          </p:cNvPr>
          <p:cNvSpPr/>
          <p:nvPr/>
        </p:nvSpPr>
        <p:spPr>
          <a:xfrm>
            <a:off x="426723" y="5810189"/>
            <a:ext cx="3293019" cy="400114"/>
          </a:xfrm>
          <a:prstGeom prst="rect">
            <a:avLst/>
          </a:prstGeom>
          <a:noFill/>
          <a:ln cap="flat">
            <a:noFill/>
            <a:prstDash val="solid"/>
          </a:ln>
        </p:spPr>
        <p:txBody>
          <a:bodyPr vert="horz" wrap="square" lIns="0" tIns="0" rIns="0" bIns="0" anchor="b"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This presentation contains information that may be privileged or confidential and is the property of the Capgemini Group.</a:t>
            </a: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Copyright © 2021 Capgemini. All rights reserved.</a:t>
            </a:r>
          </a:p>
        </p:txBody>
      </p:sp>
      <p:pic>
        <p:nvPicPr>
          <p:cNvPr id="8" name="Image 27">
            <a:extLst>
              <a:ext uri="{FF2B5EF4-FFF2-40B4-BE49-F238E27FC236}">
                <a16:creationId xmlns:a16="http://schemas.microsoft.com/office/drawing/2014/main" id="{0A192B52-5DE0-420E-91D6-2C6F7D590660}"/>
              </a:ext>
            </a:extLst>
          </p:cNvPr>
          <p:cNvPicPr>
            <a:picLocks noChangeAspect="1"/>
          </p:cNvPicPr>
          <p:nvPr/>
        </p:nvPicPr>
        <p:blipFill>
          <a:blip r:embed="rId12"/>
          <a:stretch>
            <a:fillRect/>
          </a:stretch>
        </p:blipFill>
        <p:spPr>
          <a:xfrm rot="12608383" flipH="1">
            <a:off x="3661093" y="-1184332"/>
            <a:ext cx="10604296" cy="7497659"/>
          </a:xfrm>
          <a:prstGeom prst="rect">
            <a:avLst/>
          </a:prstGeom>
          <a:noFill/>
          <a:ln cap="flat">
            <a:noFill/>
          </a:ln>
        </p:spPr>
      </p:pic>
      <p:sp>
        <p:nvSpPr>
          <p:cNvPr id="9" name="Rectangle 13">
            <a:extLst>
              <a:ext uri="{FF2B5EF4-FFF2-40B4-BE49-F238E27FC236}">
                <a16:creationId xmlns:a16="http://schemas.microsoft.com/office/drawing/2014/main" id="{AE17CABD-0CFF-4ECD-B0E5-5CB1CECEDBED}"/>
              </a:ext>
            </a:extLst>
          </p:cNvPr>
          <p:cNvSpPr/>
          <p:nvPr/>
        </p:nvSpPr>
        <p:spPr>
          <a:xfrm>
            <a:off x="6536186" y="3318394"/>
            <a:ext cx="4638211" cy="1493626"/>
          </a:xfrm>
          <a:prstGeom prst="rect">
            <a:avLst/>
          </a:prstGeom>
          <a:noFill/>
          <a:ln cap="flat">
            <a:noFill/>
            <a:prstDash val="solid"/>
          </a:ln>
        </p:spPr>
        <p:txBody>
          <a:bodyPr vert="horz" wrap="square" lIns="0" tIns="0" rIns="0" bIns="0" anchor="t" anchorCtr="0" compatLnSpc="1">
            <a:no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b="0" i="0" u="none" strike="noStrike" kern="1200" cap="none" spc="0" baseline="0">
              <a:solidFill>
                <a:srgbClr val="FFFFFF"/>
              </a:solidFill>
              <a:uFillTx/>
              <a:latin typeface="Ubuntu" pitchFamily="34"/>
            </a:endParaRPr>
          </a:p>
        </p:txBody>
      </p:sp>
      <p:sp>
        <p:nvSpPr>
          <p:cNvPr id="10" name="Rectangle 14">
            <a:extLst>
              <a:ext uri="{FF2B5EF4-FFF2-40B4-BE49-F238E27FC236}">
                <a16:creationId xmlns:a16="http://schemas.microsoft.com/office/drawing/2014/main" id="{BC87E2AB-F804-46CD-B45B-34CAF9F24F00}"/>
              </a:ext>
            </a:extLst>
          </p:cNvPr>
          <p:cNvSpPr/>
          <p:nvPr/>
        </p:nvSpPr>
        <p:spPr>
          <a:xfrm>
            <a:off x="6536186" y="2939128"/>
            <a:ext cx="2219962" cy="229614"/>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ts val="2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Ubuntu" pitchFamily="34"/>
              </a:rPr>
              <a:t>About Capgemini</a:t>
            </a:r>
          </a:p>
        </p:txBody>
      </p:sp>
      <p:sp>
        <p:nvSpPr>
          <p:cNvPr id="11" name="Rectangle 15">
            <a:extLst>
              <a:ext uri="{FF2B5EF4-FFF2-40B4-BE49-F238E27FC236}">
                <a16:creationId xmlns:a16="http://schemas.microsoft.com/office/drawing/2014/main" id="{142DE352-3CEF-4850-A13C-D9D62C22CCA3}"/>
              </a:ext>
            </a:extLst>
          </p:cNvPr>
          <p:cNvSpPr/>
          <p:nvPr/>
        </p:nvSpPr>
        <p:spPr>
          <a:xfrm>
            <a:off x="6536186" y="4893914"/>
            <a:ext cx="4345173" cy="407292"/>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Get the Future You Want </a:t>
            </a:r>
            <a:r>
              <a:rPr lang="en-US" sz="900" b="0" i="0" u="none" strike="noStrike" kern="1200" cap="none" spc="0" baseline="0">
                <a:solidFill>
                  <a:srgbClr val="FFFFFF"/>
                </a:solidFill>
                <a:uFillTx/>
                <a:latin typeface="Ubuntu" pitchFamily="34"/>
              </a:rPr>
              <a:t>|</a:t>
            </a:r>
            <a:r>
              <a:rPr lang="en-GB" sz="900" b="0" i="0" u="none" strike="noStrike" kern="1200" cap="none" spc="0" baseline="0">
                <a:solidFill>
                  <a:srgbClr val="FFFFFF"/>
                </a:solidFill>
                <a:uFillTx/>
                <a:latin typeface="Ubuntu" pitchFamily="34"/>
              </a:rPr>
              <a:t> </a:t>
            </a:r>
            <a:r>
              <a:rPr lang="en-US" sz="1050" b="0" i="0" u="none" strike="noStrike" kern="1200" cap="none" spc="0" baseline="0">
                <a:solidFill>
                  <a:srgbClr val="12ABDB"/>
                </a:solidFill>
                <a:uFillTx/>
                <a:latin typeface="Ubuntu" pitchFamily="34"/>
              </a:rPr>
              <a:t>www.capgemini.com</a:t>
            </a:r>
          </a:p>
        </p:txBody>
      </p:sp>
      <p:pic>
        <p:nvPicPr>
          <p:cNvPr id="12" name="Image 12" descr="Une image contenant texte&#10;&#10;Description générée automatiquement">
            <a:extLst>
              <a:ext uri="{FF2B5EF4-FFF2-40B4-BE49-F238E27FC236}">
                <a16:creationId xmlns:a16="http://schemas.microsoft.com/office/drawing/2014/main" id="{054B2CFD-1DB7-4825-B4A0-185C3386379E}"/>
              </a:ext>
            </a:extLst>
          </p:cNvPr>
          <p:cNvPicPr>
            <a:picLocks noChangeAspect="1"/>
          </p:cNvPicPr>
          <p:nvPr/>
        </p:nvPicPr>
        <p:blipFill>
          <a:blip r:embed="rId13"/>
          <a:stretch>
            <a:fillRect/>
          </a:stretch>
        </p:blipFill>
        <p:spPr>
          <a:xfrm>
            <a:off x="14666" y="622130"/>
            <a:ext cx="3024003" cy="1226173"/>
          </a:xfrm>
          <a:prstGeom prst="rect">
            <a:avLst/>
          </a:prstGeom>
          <a:noFill/>
          <a:ln cap="flat">
            <a:noFill/>
          </a:ln>
        </p:spPr>
      </p:pic>
    </p:spTree>
    <p:extLst>
      <p:ext uri="{BB962C8B-B14F-4D97-AF65-F5344CB8AC3E}">
        <p14:creationId xmlns:p14="http://schemas.microsoft.com/office/powerpoint/2010/main" val="39128200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 name="Image 15">
            <a:extLst>
              <a:ext uri="{FF2B5EF4-FFF2-40B4-BE49-F238E27FC236}">
                <a16:creationId xmlns:a16="http://schemas.microsoft.com/office/drawing/2014/main" id="{57175517-A98D-4D41-BB8B-F3ED0489E0D3}"/>
              </a:ext>
            </a:extLst>
          </p:cNvPr>
          <p:cNvPicPr>
            <a:picLocks noChangeAspect="1"/>
          </p:cNvPicPr>
          <p:nvPr/>
        </p:nvPicPr>
        <p:blipFill>
          <a:blip r:embed="rId2"/>
          <a:stretch>
            <a:fillRect/>
          </a:stretch>
        </p:blipFill>
        <p:spPr>
          <a:xfrm>
            <a:off x="432209" y="1295403"/>
            <a:ext cx="9702387" cy="6043287"/>
          </a:xfrm>
          <a:prstGeom prst="rect">
            <a:avLst/>
          </a:prstGeom>
          <a:noFill/>
          <a:ln cap="flat">
            <a:noFill/>
          </a:ln>
        </p:spPr>
      </p:pic>
      <p:sp>
        <p:nvSpPr>
          <p:cNvPr id="3" name="Rectangle 56">
            <a:extLst>
              <a:ext uri="{FF2B5EF4-FFF2-40B4-BE49-F238E27FC236}">
                <a16:creationId xmlns:a16="http://schemas.microsoft.com/office/drawing/2014/main" id="{DE4501C6-05C0-4F3F-AE17-43EF30265C77}"/>
              </a:ext>
            </a:extLst>
          </p:cNvPr>
          <p:cNvSpPr/>
          <p:nvPr/>
        </p:nvSpPr>
        <p:spPr>
          <a:xfrm>
            <a:off x="426723" y="5840236"/>
            <a:ext cx="3221010" cy="400114"/>
          </a:xfrm>
          <a:prstGeom prst="rect">
            <a:avLst/>
          </a:prstGeom>
          <a:noFill/>
          <a:ln cap="flat">
            <a:noFill/>
            <a:prstDash val="solid"/>
          </a:ln>
        </p:spPr>
        <p:txBody>
          <a:bodyPr vert="horz" wrap="square" lIns="0" tIns="0" rIns="0" bIns="0" anchor="b"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This presentation contains information that may be privileged or confidential and is the property of the Capgemini Group.</a:t>
            </a: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Copyright © 2021 Capgemini. All rights reserved.</a:t>
            </a:r>
          </a:p>
        </p:txBody>
      </p:sp>
      <p:pic>
        <p:nvPicPr>
          <p:cNvPr id="4" name="Picture 2" descr="D:\My Work\Template\Icons\Social Media\LinkedIN.png">
            <a:hlinkClick r:id="rId3"/>
            <a:extLst>
              <a:ext uri="{FF2B5EF4-FFF2-40B4-BE49-F238E27FC236}">
                <a16:creationId xmlns:a16="http://schemas.microsoft.com/office/drawing/2014/main" id="{911F7509-08CB-425B-912B-AD4C4197224D}"/>
              </a:ext>
            </a:extLst>
          </p:cNvPr>
          <p:cNvPicPr>
            <a:picLocks noChangeAspect="1"/>
          </p:cNvPicPr>
          <p:nvPr/>
        </p:nvPicPr>
        <p:blipFill>
          <a:blip r:embed="rId4"/>
          <a:srcRect/>
          <a:stretch>
            <a:fillRect/>
          </a:stretch>
        </p:blipFill>
        <p:spPr>
          <a:xfrm>
            <a:off x="810094" y="5328053"/>
            <a:ext cx="333198" cy="333198"/>
          </a:xfrm>
          <a:prstGeom prst="rect">
            <a:avLst/>
          </a:prstGeom>
          <a:noFill/>
          <a:ln cap="flat">
            <a:noFill/>
          </a:ln>
        </p:spPr>
      </p:pic>
      <p:pic>
        <p:nvPicPr>
          <p:cNvPr id="5" name="Picture 4" descr="D:\My Work\Template\Icons\Social Media\SlideShare.png">
            <a:hlinkClick r:id="rId5"/>
            <a:extLst>
              <a:ext uri="{FF2B5EF4-FFF2-40B4-BE49-F238E27FC236}">
                <a16:creationId xmlns:a16="http://schemas.microsoft.com/office/drawing/2014/main" id="{8045392E-C7DB-45C3-BAA6-0DDC9441AECE}"/>
              </a:ext>
            </a:extLst>
          </p:cNvPr>
          <p:cNvPicPr>
            <a:picLocks noChangeAspect="1"/>
          </p:cNvPicPr>
          <p:nvPr/>
        </p:nvPicPr>
        <p:blipFill>
          <a:blip r:embed="rId6"/>
          <a:srcRect/>
          <a:stretch>
            <a:fillRect/>
          </a:stretch>
        </p:blipFill>
        <p:spPr>
          <a:xfrm>
            <a:off x="1193474" y="5328053"/>
            <a:ext cx="333198" cy="333198"/>
          </a:xfrm>
          <a:prstGeom prst="rect">
            <a:avLst/>
          </a:prstGeom>
          <a:noFill/>
          <a:ln cap="flat">
            <a:noFill/>
          </a:ln>
        </p:spPr>
      </p:pic>
      <p:pic>
        <p:nvPicPr>
          <p:cNvPr id="6" name="Picture 5" descr="D:\My Work\Template\Icons\Social Media\Twitter.png">
            <a:hlinkClick r:id="rId7"/>
            <a:extLst>
              <a:ext uri="{FF2B5EF4-FFF2-40B4-BE49-F238E27FC236}">
                <a16:creationId xmlns:a16="http://schemas.microsoft.com/office/drawing/2014/main" id="{A0EE2CBB-8685-4756-BE2B-6C181B0799AC}"/>
              </a:ext>
            </a:extLst>
          </p:cNvPr>
          <p:cNvPicPr>
            <a:picLocks noChangeAspect="1"/>
          </p:cNvPicPr>
          <p:nvPr/>
        </p:nvPicPr>
        <p:blipFill>
          <a:blip r:embed="rId8"/>
          <a:srcRect/>
          <a:stretch>
            <a:fillRect/>
          </a:stretch>
        </p:blipFill>
        <p:spPr>
          <a:xfrm>
            <a:off x="1576855" y="5328053"/>
            <a:ext cx="333198" cy="333198"/>
          </a:xfrm>
          <a:prstGeom prst="rect">
            <a:avLst/>
          </a:prstGeom>
          <a:noFill/>
          <a:ln cap="flat">
            <a:noFill/>
          </a:ln>
        </p:spPr>
      </p:pic>
      <p:pic>
        <p:nvPicPr>
          <p:cNvPr id="7" name="Picture 6" descr="D:\My Work\Template\Icons\Social Media\YouTube.png">
            <a:hlinkClick r:id="rId9"/>
            <a:extLst>
              <a:ext uri="{FF2B5EF4-FFF2-40B4-BE49-F238E27FC236}">
                <a16:creationId xmlns:a16="http://schemas.microsoft.com/office/drawing/2014/main" id="{6E7D284B-121B-4316-A6C1-A34E9F878FE2}"/>
              </a:ext>
            </a:extLst>
          </p:cNvPr>
          <p:cNvPicPr>
            <a:picLocks noChangeAspect="1"/>
          </p:cNvPicPr>
          <p:nvPr/>
        </p:nvPicPr>
        <p:blipFill>
          <a:blip r:embed="rId10"/>
          <a:srcRect/>
          <a:stretch>
            <a:fillRect/>
          </a:stretch>
        </p:blipFill>
        <p:spPr>
          <a:xfrm>
            <a:off x="1960226" y="5328053"/>
            <a:ext cx="333198" cy="333198"/>
          </a:xfrm>
          <a:prstGeom prst="rect">
            <a:avLst/>
          </a:prstGeom>
          <a:noFill/>
          <a:ln cap="flat">
            <a:noFill/>
          </a:ln>
        </p:spPr>
      </p:pic>
      <p:pic>
        <p:nvPicPr>
          <p:cNvPr id="8" name="Picture 7" descr="D:\My Work\Template\Icons\Social Media\Facebook.png">
            <a:hlinkClick r:id="rId11"/>
            <a:extLst>
              <a:ext uri="{FF2B5EF4-FFF2-40B4-BE49-F238E27FC236}">
                <a16:creationId xmlns:a16="http://schemas.microsoft.com/office/drawing/2014/main" id="{5CF6F371-5163-4EFC-B34A-9B8951D16063}"/>
              </a:ext>
            </a:extLst>
          </p:cNvPr>
          <p:cNvPicPr>
            <a:picLocks noChangeAspect="1"/>
          </p:cNvPicPr>
          <p:nvPr/>
        </p:nvPicPr>
        <p:blipFill>
          <a:blip r:embed="rId12"/>
          <a:srcRect/>
          <a:stretch>
            <a:fillRect/>
          </a:stretch>
        </p:blipFill>
        <p:spPr>
          <a:xfrm>
            <a:off x="426723" y="5328053"/>
            <a:ext cx="333198" cy="333198"/>
          </a:xfrm>
          <a:prstGeom prst="rect">
            <a:avLst/>
          </a:prstGeom>
          <a:noFill/>
          <a:ln cap="flat">
            <a:noFill/>
          </a:ln>
        </p:spPr>
      </p:pic>
      <p:sp>
        <p:nvSpPr>
          <p:cNvPr id="9" name="Rectangle 35">
            <a:extLst>
              <a:ext uri="{FF2B5EF4-FFF2-40B4-BE49-F238E27FC236}">
                <a16:creationId xmlns:a16="http://schemas.microsoft.com/office/drawing/2014/main" id="{01C01CB2-10D4-4307-BE01-6CF4EB321384}"/>
              </a:ext>
            </a:extLst>
          </p:cNvPr>
          <p:cNvSpPr/>
          <p:nvPr/>
        </p:nvSpPr>
        <p:spPr>
          <a:xfrm>
            <a:off x="426521" y="1447577"/>
            <a:ext cx="4962960" cy="1307463"/>
          </a:xfrm>
          <a:prstGeom prst="rect">
            <a:avLst/>
          </a:prstGeom>
          <a:noFill/>
          <a:ln cap="flat">
            <a:noFill/>
            <a:prstDash val="solid"/>
          </a:ln>
        </p:spPr>
        <p:txBody>
          <a:bodyPr vert="horz" wrap="square" lIns="0" tIns="0" rIns="0" bIns="0" anchor="t" anchorCtr="0" compatLnSpc="1">
            <a:no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b="0" i="0" u="none" strike="noStrike" kern="1200" cap="none" spc="0" baseline="0">
              <a:solidFill>
                <a:srgbClr val="FFFFFF"/>
              </a:solidFill>
              <a:uFillTx/>
              <a:latin typeface="Ubuntu" pitchFamily="34"/>
            </a:endParaRPr>
          </a:p>
        </p:txBody>
      </p:sp>
      <p:sp>
        <p:nvSpPr>
          <p:cNvPr id="10" name="Rectangle 47">
            <a:extLst>
              <a:ext uri="{FF2B5EF4-FFF2-40B4-BE49-F238E27FC236}">
                <a16:creationId xmlns:a16="http://schemas.microsoft.com/office/drawing/2014/main" id="{E95F444F-F2DA-4725-AB6B-60C48EDF4ED3}"/>
              </a:ext>
            </a:extLst>
          </p:cNvPr>
          <p:cNvSpPr/>
          <p:nvPr/>
        </p:nvSpPr>
        <p:spPr>
          <a:xfrm>
            <a:off x="426521" y="1073999"/>
            <a:ext cx="2219962" cy="229614"/>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ts val="2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Ubuntu" pitchFamily="34"/>
              </a:rPr>
              <a:t>About Capgemini</a:t>
            </a:r>
          </a:p>
        </p:txBody>
      </p:sp>
      <p:sp>
        <p:nvSpPr>
          <p:cNvPr id="11" name="Rectangle 59">
            <a:extLst>
              <a:ext uri="{FF2B5EF4-FFF2-40B4-BE49-F238E27FC236}">
                <a16:creationId xmlns:a16="http://schemas.microsoft.com/office/drawing/2014/main" id="{B7D40A85-FC21-43F7-A245-4D91102B36A5}"/>
              </a:ext>
            </a:extLst>
          </p:cNvPr>
          <p:cNvSpPr/>
          <p:nvPr/>
        </p:nvSpPr>
        <p:spPr>
          <a:xfrm>
            <a:off x="6324603" y="1111151"/>
            <a:ext cx="2240279" cy="1031050"/>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sp>
        <p:nvSpPr>
          <p:cNvPr id="12" name="Rectangle 60">
            <a:extLst>
              <a:ext uri="{FF2B5EF4-FFF2-40B4-BE49-F238E27FC236}">
                <a16:creationId xmlns:a16="http://schemas.microsoft.com/office/drawing/2014/main" id="{0AF474AF-5002-40D6-A2D1-7FF8BF97EE04}"/>
              </a:ext>
            </a:extLst>
          </p:cNvPr>
          <p:cNvSpPr/>
          <p:nvPr/>
        </p:nvSpPr>
        <p:spPr>
          <a:xfrm>
            <a:off x="9499994" y="1111151"/>
            <a:ext cx="2240279" cy="1031050"/>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sp>
        <p:nvSpPr>
          <p:cNvPr id="13" name="Rectangle 61">
            <a:extLst>
              <a:ext uri="{FF2B5EF4-FFF2-40B4-BE49-F238E27FC236}">
                <a16:creationId xmlns:a16="http://schemas.microsoft.com/office/drawing/2014/main" id="{CE9BD271-4E30-4FA4-9B6B-CCA71201E9CF}"/>
              </a:ext>
            </a:extLst>
          </p:cNvPr>
          <p:cNvSpPr/>
          <p:nvPr/>
        </p:nvSpPr>
        <p:spPr>
          <a:xfrm>
            <a:off x="6324603" y="2397949"/>
            <a:ext cx="2240279" cy="1031050"/>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sp>
        <p:nvSpPr>
          <p:cNvPr id="14" name="Rectangle 62">
            <a:extLst>
              <a:ext uri="{FF2B5EF4-FFF2-40B4-BE49-F238E27FC236}">
                <a16:creationId xmlns:a16="http://schemas.microsoft.com/office/drawing/2014/main" id="{C5390510-9604-486F-B7CA-77430F0AC7F0}"/>
              </a:ext>
            </a:extLst>
          </p:cNvPr>
          <p:cNvSpPr/>
          <p:nvPr/>
        </p:nvSpPr>
        <p:spPr>
          <a:xfrm>
            <a:off x="9499994" y="2397949"/>
            <a:ext cx="2240279" cy="1031050"/>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cxnSp>
        <p:nvCxnSpPr>
          <p:cNvPr id="15" name="Straight Connector 63">
            <a:extLst>
              <a:ext uri="{FF2B5EF4-FFF2-40B4-BE49-F238E27FC236}">
                <a16:creationId xmlns:a16="http://schemas.microsoft.com/office/drawing/2014/main" id="{FA10E6C2-70CC-4577-85F6-CF3F090B8B34}"/>
              </a:ext>
            </a:extLst>
          </p:cNvPr>
          <p:cNvCxnSpPr/>
          <p:nvPr/>
        </p:nvCxnSpPr>
        <p:spPr>
          <a:xfrm flipV="1">
            <a:off x="6096003" y="1113931"/>
            <a:ext cx="0" cy="2276755"/>
          </a:xfrm>
          <a:prstGeom prst="straightConnector1">
            <a:avLst/>
          </a:prstGeom>
          <a:noFill/>
          <a:ln w="6345" cap="flat">
            <a:solidFill>
              <a:srgbClr val="B1B1B1"/>
            </a:solidFill>
            <a:prstDash val="solid"/>
            <a:miter/>
          </a:ln>
        </p:spPr>
      </p:cxnSp>
      <p:sp>
        <p:nvSpPr>
          <p:cNvPr id="16" name="Rectangle 17">
            <a:extLst>
              <a:ext uri="{FF2B5EF4-FFF2-40B4-BE49-F238E27FC236}">
                <a16:creationId xmlns:a16="http://schemas.microsoft.com/office/drawing/2014/main" id="{4B00C921-E2E9-4479-B998-CADE4D7C5546}"/>
              </a:ext>
            </a:extLst>
          </p:cNvPr>
          <p:cNvSpPr/>
          <p:nvPr/>
        </p:nvSpPr>
        <p:spPr>
          <a:xfrm>
            <a:off x="426521" y="2805114"/>
            <a:ext cx="4345173" cy="407292"/>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Get the Future You Want </a:t>
            </a:r>
            <a:r>
              <a:rPr lang="en-US" sz="900" b="0" i="0" u="none" strike="noStrike" kern="1200" cap="none" spc="0" baseline="0">
                <a:solidFill>
                  <a:srgbClr val="FFFFFF"/>
                </a:solidFill>
                <a:uFillTx/>
                <a:latin typeface="Ubuntu" pitchFamily="34"/>
              </a:rPr>
              <a:t>|</a:t>
            </a:r>
            <a:r>
              <a:rPr lang="en-GB" sz="900" b="0" i="0" u="none" strike="noStrike" kern="1200" cap="none" spc="0" baseline="0">
                <a:solidFill>
                  <a:srgbClr val="FFFFFF"/>
                </a:solidFill>
                <a:uFillTx/>
                <a:latin typeface="Ubuntu" pitchFamily="34"/>
              </a:rPr>
              <a:t> </a:t>
            </a:r>
            <a:r>
              <a:rPr lang="en-US" sz="1050" b="0" i="0" u="none" strike="noStrike" kern="1200" cap="none" spc="0" baseline="0">
                <a:solidFill>
                  <a:srgbClr val="12ABDB"/>
                </a:solidFill>
                <a:uFillTx/>
                <a:latin typeface="Ubuntu" pitchFamily="34"/>
              </a:rPr>
              <a:t>www.capgemini.com</a:t>
            </a:r>
          </a:p>
        </p:txBody>
      </p:sp>
      <p:pic>
        <p:nvPicPr>
          <p:cNvPr id="17" name="Image 23" descr="Une image contenant texte&#10;&#10;Description générée automatiquement">
            <a:extLst>
              <a:ext uri="{FF2B5EF4-FFF2-40B4-BE49-F238E27FC236}">
                <a16:creationId xmlns:a16="http://schemas.microsoft.com/office/drawing/2014/main" id="{1D8F484F-77AF-4C64-AB5D-FE2A9C5B0586}"/>
              </a:ext>
            </a:extLst>
          </p:cNvPr>
          <p:cNvPicPr>
            <a:picLocks noChangeAspect="1"/>
          </p:cNvPicPr>
          <p:nvPr/>
        </p:nvPicPr>
        <p:blipFill>
          <a:blip r:embed="rId13"/>
          <a:stretch>
            <a:fillRect/>
          </a:stretch>
        </p:blipFill>
        <p:spPr>
          <a:xfrm>
            <a:off x="8765365" y="5376781"/>
            <a:ext cx="3024003" cy="1226173"/>
          </a:xfrm>
          <a:prstGeom prst="rect">
            <a:avLst/>
          </a:prstGeom>
          <a:noFill/>
          <a:ln cap="flat">
            <a:noFill/>
          </a:ln>
        </p:spPr>
      </p:pic>
    </p:spTree>
    <p:extLst>
      <p:ext uri="{BB962C8B-B14F-4D97-AF65-F5344CB8AC3E}">
        <p14:creationId xmlns:p14="http://schemas.microsoft.com/office/powerpoint/2010/main" val="106321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F5D194B5-82A1-457E-8ACB-4F714083368C}"/>
              </a:ext>
            </a:extLst>
          </p:cNvPr>
          <p:cNvSpPr txBox="1">
            <a:spLocks noGrp="1"/>
          </p:cNvSpPr>
          <p:nvPr>
            <p:ph type="body" idx="4294967295"/>
          </p:nvPr>
        </p:nvSpPr>
        <p:spPr>
          <a:xfrm>
            <a:off x="404814" y="2205322"/>
            <a:ext cx="5600699" cy="4257391"/>
          </a:xfrm>
        </p:spPr>
        <p:txBody>
          <a:bodyPr>
            <a:noAutofit/>
          </a:bodyPr>
          <a:lstStyle>
            <a:lvl1pPr>
              <a:defRPr sz="1600"/>
            </a:lvl1pPr>
            <a:lvl2pPr>
              <a:defRPr sz="1600"/>
            </a:lvl2pPr>
            <a:lvl3pPr>
              <a:defRPr/>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ext Placeholder 7">
            <a:extLst>
              <a:ext uri="{FF2B5EF4-FFF2-40B4-BE49-F238E27FC236}">
                <a16:creationId xmlns:a16="http://schemas.microsoft.com/office/drawing/2014/main" id="{008603B1-54F7-4DB6-85BE-E8B208C6170D}"/>
              </a:ext>
            </a:extLst>
          </p:cNvPr>
          <p:cNvSpPr txBox="1">
            <a:spLocks noGrp="1"/>
          </p:cNvSpPr>
          <p:nvPr>
            <p:ph type="body" idx="4294967295"/>
          </p:nvPr>
        </p:nvSpPr>
        <p:spPr>
          <a:xfrm>
            <a:off x="404814" y="1327151"/>
            <a:ext cx="5600699" cy="743983"/>
          </a:xfrm>
        </p:spPr>
        <p:txBody>
          <a:bodyPr anchor="ctr">
            <a:noAutofit/>
          </a:bodyPr>
          <a:lstStyle>
            <a:lvl1pPr>
              <a:defRPr lang="en-US" sz="1800" b="1">
                <a:solidFill>
                  <a:srgbClr val="12ABDB"/>
                </a:solidFill>
              </a:defRPr>
            </a:lvl1pPr>
          </a:lstStyle>
          <a:p>
            <a:pPr lvl="0"/>
            <a:r>
              <a:rPr lang="en-US"/>
              <a:t>CLICK TO INSERT TITLE</a:t>
            </a:r>
          </a:p>
        </p:txBody>
      </p:sp>
      <p:sp>
        <p:nvSpPr>
          <p:cNvPr id="4" name="Text Placeholder 7">
            <a:extLst>
              <a:ext uri="{FF2B5EF4-FFF2-40B4-BE49-F238E27FC236}">
                <a16:creationId xmlns:a16="http://schemas.microsoft.com/office/drawing/2014/main" id="{C27BEB61-984C-4D2B-960C-A42A95DB6499}"/>
              </a:ext>
            </a:extLst>
          </p:cNvPr>
          <p:cNvSpPr txBox="1">
            <a:spLocks noGrp="1"/>
          </p:cNvSpPr>
          <p:nvPr>
            <p:ph type="body" idx="4294967295"/>
          </p:nvPr>
        </p:nvSpPr>
        <p:spPr>
          <a:xfrm>
            <a:off x="6196010" y="1327151"/>
            <a:ext cx="5587998" cy="743983"/>
          </a:xfrm>
        </p:spPr>
        <p:txBody>
          <a:bodyPr anchor="ctr">
            <a:noAutofit/>
          </a:bodyPr>
          <a:lstStyle>
            <a:lvl1pPr>
              <a:defRPr lang="en-US" sz="1800" b="1">
                <a:solidFill>
                  <a:srgbClr val="12ABDB"/>
                </a:solidFill>
              </a:defRPr>
            </a:lvl1pPr>
          </a:lstStyle>
          <a:p>
            <a:pPr lvl="0"/>
            <a:r>
              <a:rPr lang="en-US"/>
              <a:t>CLICK TO INSERT TITLE</a:t>
            </a:r>
          </a:p>
        </p:txBody>
      </p:sp>
      <p:sp>
        <p:nvSpPr>
          <p:cNvPr id="5" name="Text Placeholder 7">
            <a:extLst>
              <a:ext uri="{FF2B5EF4-FFF2-40B4-BE49-F238E27FC236}">
                <a16:creationId xmlns:a16="http://schemas.microsoft.com/office/drawing/2014/main" id="{7945F653-0FBE-4BDA-8C8A-1E86E1241C0B}"/>
              </a:ext>
            </a:extLst>
          </p:cNvPr>
          <p:cNvSpPr txBox="1">
            <a:spLocks noGrp="1"/>
          </p:cNvSpPr>
          <p:nvPr>
            <p:ph type="body" idx="4294967295"/>
          </p:nvPr>
        </p:nvSpPr>
        <p:spPr>
          <a:xfrm>
            <a:off x="6196010" y="2205322"/>
            <a:ext cx="5594354" cy="4257391"/>
          </a:xfrm>
        </p:spPr>
        <p:txBody>
          <a:bodyPr>
            <a:noAutofit/>
          </a:bodyPr>
          <a:lstStyle>
            <a:lvl1pPr>
              <a:defRPr sz="1600"/>
            </a:lvl1pPr>
            <a:lvl2pPr>
              <a:defRPr sz="1600"/>
            </a:lvl2pPr>
            <a:lvl3pPr>
              <a:defRPr/>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itle 1">
            <a:extLst>
              <a:ext uri="{FF2B5EF4-FFF2-40B4-BE49-F238E27FC236}">
                <a16:creationId xmlns:a16="http://schemas.microsoft.com/office/drawing/2014/main" id="{FF48E436-EFB8-4E0D-9EDF-DCD6FCC5C79D}"/>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28210398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 name="Image 2" descr="Une image contenant texte&#10;&#10;Description générée automatiquement">
            <a:extLst>
              <a:ext uri="{FF2B5EF4-FFF2-40B4-BE49-F238E27FC236}">
                <a16:creationId xmlns:a16="http://schemas.microsoft.com/office/drawing/2014/main" id="{DFACA7D5-0DC3-4E12-A162-AD357E7011F9}"/>
              </a:ext>
            </a:extLst>
          </p:cNvPr>
          <p:cNvPicPr>
            <a:picLocks noChangeAspect="1"/>
          </p:cNvPicPr>
          <p:nvPr/>
        </p:nvPicPr>
        <p:blipFill>
          <a:blip r:embed="rId2"/>
          <a:stretch>
            <a:fillRect/>
          </a:stretch>
        </p:blipFill>
        <p:spPr>
          <a:xfrm>
            <a:off x="14666" y="622130"/>
            <a:ext cx="3024003" cy="1226173"/>
          </a:xfrm>
          <a:prstGeom prst="rect">
            <a:avLst/>
          </a:prstGeom>
          <a:noFill/>
          <a:ln cap="flat">
            <a:noFill/>
          </a:ln>
        </p:spPr>
      </p:pic>
    </p:spTree>
    <p:extLst>
      <p:ext uri="{BB962C8B-B14F-4D97-AF65-F5344CB8AC3E}">
        <p14:creationId xmlns:p14="http://schemas.microsoft.com/office/powerpoint/2010/main" val="10996271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Large title">
    <p:bg>
      <p:bgPr>
        <a:solidFill>
          <a:srgbClr val="272936"/>
        </a:soli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3ED2E69E-8DF9-4CD1-89B6-8FAC50988B82}"/>
              </a:ext>
            </a:extLst>
          </p:cNvPr>
          <p:cNvSpPr txBox="1">
            <a:spLocks noGrp="1"/>
          </p:cNvSpPr>
          <p:nvPr>
            <p:ph type="subTitle" idx="4294967295"/>
          </p:nvPr>
        </p:nvSpPr>
        <p:spPr>
          <a:xfrm>
            <a:off x="457200" y="6003703"/>
            <a:ext cx="11277596" cy="822329"/>
          </a:xfrm>
        </p:spPr>
        <p:txBody>
          <a:bodyPr lIns="35999" tIns="143999"/>
          <a:lstStyle>
            <a:lvl1pPr>
              <a:defRPr>
                <a:solidFill>
                  <a:srgbClr val="FFFFFF"/>
                </a:solidFill>
              </a:defRPr>
            </a:lvl1pPr>
          </a:lstStyle>
          <a:p>
            <a:pPr lvl="0"/>
            <a:r>
              <a:rPr lang="fr-FR"/>
              <a:t>Modifiez le style des sous-titres du masque</a:t>
            </a:r>
            <a:endParaRPr lang="en-GB"/>
          </a:p>
        </p:txBody>
      </p:sp>
      <p:sp>
        <p:nvSpPr>
          <p:cNvPr id="3" name="Text Placeholder 6">
            <a:extLst>
              <a:ext uri="{FF2B5EF4-FFF2-40B4-BE49-F238E27FC236}">
                <a16:creationId xmlns:a16="http://schemas.microsoft.com/office/drawing/2014/main" id="{14670881-6C3D-4986-99DC-6D02D6A3A20F}"/>
              </a:ext>
            </a:extLst>
          </p:cNvPr>
          <p:cNvSpPr txBox="1">
            <a:spLocks noGrp="1"/>
          </p:cNvSpPr>
          <p:nvPr>
            <p:ph type="body" idx="4294967295"/>
          </p:nvPr>
        </p:nvSpPr>
        <p:spPr>
          <a:xfrm>
            <a:off x="457200" y="1644648"/>
            <a:ext cx="11277596" cy="3567110"/>
          </a:xfrm>
        </p:spPr>
        <p:txBody>
          <a:bodyPr anchor="ctr"/>
          <a:lstStyle>
            <a:lvl1pPr>
              <a:lnSpc>
                <a:spcPct val="70000"/>
              </a:lnSpc>
              <a:defRPr sz="8000" b="1" cap="all">
                <a:solidFill>
                  <a:srgbClr val="FFFFFF"/>
                </a:solidFill>
              </a:defRPr>
            </a:lvl1pPr>
          </a:lstStyle>
          <a:p>
            <a:pPr lvl="0"/>
            <a:r>
              <a:rPr lang="fr-FR"/>
              <a:t>Cliquez pour modifier les styles du texte du masque</a:t>
            </a:r>
          </a:p>
        </p:txBody>
      </p:sp>
      <p:pic>
        <p:nvPicPr>
          <p:cNvPr id="4" name="Image 4" descr="Une image contenant texte&#10;&#10;Description générée automatiquement">
            <a:extLst>
              <a:ext uri="{FF2B5EF4-FFF2-40B4-BE49-F238E27FC236}">
                <a16:creationId xmlns:a16="http://schemas.microsoft.com/office/drawing/2014/main" id="{7E445776-2F75-4514-84F9-8CC1F9A3F2B1}"/>
              </a:ext>
            </a:extLst>
          </p:cNvPr>
          <p:cNvPicPr>
            <a:picLocks noChangeAspect="1"/>
          </p:cNvPicPr>
          <p:nvPr/>
        </p:nvPicPr>
        <p:blipFill>
          <a:blip r:embed="rId2"/>
          <a:stretch>
            <a:fillRect/>
          </a:stretch>
        </p:blipFill>
        <p:spPr>
          <a:xfrm>
            <a:off x="119667" y="260649"/>
            <a:ext cx="3024003" cy="1226173"/>
          </a:xfrm>
          <a:prstGeom prst="rect">
            <a:avLst/>
          </a:prstGeom>
          <a:noFill/>
          <a:ln cap="flat">
            <a:noFill/>
          </a:ln>
        </p:spPr>
      </p:pic>
    </p:spTree>
    <p:extLst>
      <p:ext uri="{BB962C8B-B14F-4D97-AF65-F5344CB8AC3E}">
        <p14:creationId xmlns:p14="http://schemas.microsoft.com/office/powerpoint/2010/main" val="2207841654"/>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Diapositive de titre">
    <p:bg>
      <p:bgPr>
        <a:solidFill>
          <a:srgbClr val="272936"/>
        </a:solidFill>
        <a:effectLst/>
      </p:bgPr>
    </p:bg>
    <p:spTree>
      <p:nvGrpSpPr>
        <p:cNvPr id="1" name=""/>
        <p:cNvGrpSpPr/>
        <p:nvPr/>
      </p:nvGrpSpPr>
      <p:grpSpPr>
        <a:xfrm>
          <a:off x="0" y="0"/>
          <a:ext cx="0" cy="0"/>
          <a:chOff x="0" y="0"/>
          <a:chExt cx="0" cy="0"/>
        </a:xfrm>
      </p:grpSpPr>
      <p:sp>
        <p:nvSpPr>
          <p:cNvPr id="2" name="Graphic 13">
            <a:extLst>
              <a:ext uri="{FF2B5EF4-FFF2-40B4-BE49-F238E27FC236}">
                <a16:creationId xmlns:a16="http://schemas.microsoft.com/office/drawing/2014/main" id="{21BD6C0F-689E-48B8-BAA5-589284F6DABA}"/>
              </a:ext>
            </a:extLst>
          </p:cNvPr>
          <p:cNvSpPr/>
          <p:nvPr/>
        </p:nvSpPr>
        <p:spPr>
          <a:xfrm>
            <a:off x="263356" y="908721"/>
            <a:ext cx="10199254" cy="6192691"/>
          </a:xfrm>
          <a:custGeom>
            <a:avLst/>
            <a:gdLst>
              <a:gd name="f0" fmla="val 10800000"/>
              <a:gd name="f1" fmla="val 5400000"/>
              <a:gd name="f2" fmla="val 180"/>
              <a:gd name="f3" fmla="val w"/>
              <a:gd name="f4" fmla="val h"/>
              <a:gd name="f5" fmla="val 0"/>
              <a:gd name="f6" fmla="val 7528033"/>
              <a:gd name="f7" fmla="val 4673434"/>
              <a:gd name="f8" fmla="val 36195"/>
              <a:gd name="f9" fmla="val 4661052"/>
              <a:gd name="f10" fmla="val 953"/>
              <a:gd name="f11" fmla="val 4656289"/>
              <a:gd name="f12" fmla="val 145733"/>
              <a:gd name="f13" fmla="val 4224807"/>
              <a:gd name="f14" fmla="val 538163"/>
              <a:gd name="f15" fmla="val 3702837"/>
              <a:gd name="f16" fmla="val 768668"/>
              <a:gd name="f17" fmla="val 3396132"/>
              <a:gd name="f18" fmla="val 1038225"/>
              <a:gd name="f19" fmla="val 3118954"/>
              <a:gd name="f20" fmla="val 1340168"/>
              <a:gd name="f21" fmla="val 2878924"/>
              <a:gd name="f22" fmla="val 1717358"/>
              <a:gd name="f23" fmla="val 2577934"/>
              <a:gd name="f24" fmla="val 2145983"/>
              <a:gd name="f25" fmla="val 2334094"/>
              <a:gd name="f26" fmla="val 2613660"/>
              <a:gd name="f27" fmla="val 2154072"/>
              <a:gd name="f28" fmla="val 2621280"/>
              <a:gd name="f29" fmla="val 2151214"/>
              <a:gd name="f30" fmla="val 2628900"/>
              <a:gd name="f31" fmla="val 2155024"/>
              <a:gd name="f32" fmla="val 3289935"/>
              <a:gd name="f33" fmla="val 2497924"/>
              <a:gd name="f34" fmla="val 3941445"/>
              <a:gd name="f35" fmla="val 2718904"/>
              <a:gd name="f36" fmla="val 4513898"/>
              <a:gd name="f37" fmla="val 2794152"/>
              <a:gd name="f38" fmla="val 5095875"/>
              <a:gd name="f39" fmla="val 2871304"/>
              <a:gd name="f40" fmla="val 5554980"/>
              <a:gd name="f41" fmla="val 2790341"/>
              <a:gd name="f42" fmla="val 5841683"/>
              <a:gd name="f43" fmla="val 2562694"/>
              <a:gd name="f44" fmla="val 6168390"/>
              <a:gd name="f45" fmla="val 2302662"/>
              <a:gd name="f46" fmla="val 6257925"/>
              <a:gd name="f47" fmla="val 1849271"/>
              <a:gd name="f48" fmla="val 6102668"/>
              <a:gd name="f49" fmla="val 1252054"/>
              <a:gd name="f50" fmla="val 5969318"/>
              <a:gd name="f51" fmla="val 741514"/>
              <a:gd name="f52" fmla="val 6020753"/>
              <a:gd name="f53" fmla="val 376706"/>
              <a:gd name="f54" fmla="val 6256020"/>
              <a:gd name="f55" fmla="val 168109"/>
              <a:gd name="f56" fmla="val 6480810"/>
              <a:gd name="f57" fmla="val -31916"/>
              <a:gd name="f58" fmla="val 7203281"/>
              <a:gd name="f59" fmla="val 27615"/>
              <a:gd name="f60" fmla="val 7391400"/>
              <a:gd name="f61" fmla="val 7136"/>
              <a:gd name="f62" fmla="val 7579519"/>
              <a:gd name="f63" fmla="val -13343"/>
              <a:gd name="f64" fmla="val 7569677"/>
              <a:gd name="f65" fmla="val 13645"/>
              <a:gd name="f66" fmla="val 7384733"/>
              <a:gd name="f67" fmla="val 45236"/>
              <a:gd name="f68" fmla="val 7199789"/>
              <a:gd name="f69" fmla="val 76827"/>
              <a:gd name="f70" fmla="val 6550343"/>
              <a:gd name="f71" fmla="val -41441"/>
              <a:gd name="f72" fmla="val 6281738"/>
              <a:gd name="f73" fmla="val 196684"/>
              <a:gd name="f74" fmla="val 6058853"/>
              <a:gd name="f75" fmla="val 394804"/>
              <a:gd name="f76" fmla="val 6011228"/>
              <a:gd name="f77" fmla="val 747229"/>
              <a:gd name="f78" fmla="val 6139815"/>
              <a:gd name="f79" fmla="val 1242529"/>
              <a:gd name="f80" fmla="val 6221730"/>
              <a:gd name="f81" fmla="val 1557806"/>
              <a:gd name="f82" fmla="val 6237923"/>
              <a:gd name="f83" fmla="val 1834031"/>
              <a:gd name="f84" fmla="val 6187440"/>
              <a:gd name="f85" fmla="val 2064537"/>
              <a:gd name="f86" fmla="val 6138863"/>
              <a:gd name="f87" fmla="val 2283612"/>
              <a:gd name="f88" fmla="val 6031230"/>
              <a:gd name="f89" fmla="val 2460777"/>
              <a:gd name="f90" fmla="val 5866448"/>
              <a:gd name="f91" fmla="val 2593174"/>
              <a:gd name="f92" fmla="val 5572125"/>
              <a:gd name="f93" fmla="val 2828441"/>
              <a:gd name="f94" fmla="val 5102543"/>
              <a:gd name="f95" fmla="val 2911309"/>
              <a:gd name="f96" fmla="val 4510088"/>
              <a:gd name="f97" fmla="val 2833204"/>
              <a:gd name="f98" fmla="val 3935730"/>
              <a:gd name="f99" fmla="val 2757004"/>
              <a:gd name="f100" fmla="val 3282315"/>
              <a:gd name="f101" fmla="val 2536024"/>
              <a:gd name="f102" fmla="val 2620328"/>
              <a:gd name="f103" fmla="val 2194077"/>
              <a:gd name="f104" fmla="val 1574483"/>
              <a:gd name="f105" fmla="val 2598889"/>
              <a:gd name="f106" fmla="val 927735"/>
              <a:gd name="f107" fmla="val 3251352"/>
              <a:gd name="f108" fmla="val 568643"/>
              <a:gd name="f109" fmla="val 3726649"/>
              <a:gd name="f110" fmla="val 180023"/>
              <a:gd name="f111" fmla="val 4242904"/>
              <a:gd name="f112" fmla="val 37148"/>
              <a:gd name="f113" fmla="val 4668672"/>
              <a:gd name="f114" fmla="+- 0 0 -90"/>
              <a:gd name="f115" fmla="*/ f3 1 7528033"/>
              <a:gd name="f116" fmla="*/ f4 1 4673434"/>
              <a:gd name="f117" fmla="val f5"/>
              <a:gd name="f118" fmla="val f6"/>
              <a:gd name="f119" fmla="val f7"/>
              <a:gd name="f120" fmla="*/ f114 f0 1"/>
              <a:gd name="f121" fmla="+- f119 0 f117"/>
              <a:gd name="f122" fmla="+- f118 0 f117"/>
              <a:gd name="f123" fmla="*/ f120 1 f2"/>
              <a:gd name="f124" fmla="*/ f122 1 7528033"/>
              <a:gd name="f125" fmla="*/ f121 1 4673434"/>
              <a:gd name="f126" fmla="*/ 36195 f122 1"/>
              <a:gd name="f127" fmla="*/ 4673434 f121 1"/>
              <a:gd name="f128" fmla="*/ 0 f122 1"/>
              <a:gd name="f129" fmla="*/ 4661052 f121 1"/>
              <a:gd name="f130" fmla="*/ 538163 f122 1"/>
              <a:gd name="f131" fmla="*/ 3702837 f121 1"/>
              <a:gd name="f132" fmla="*/ 1340168 f122 1"/>
              <a:gd name="f133" fmla="*/ 2878924 f121 1"/>
              <a:gd name="f134" fmla="*/ 2613660 f122 1"/>
              <a:gd name="f135" fmla="*/ 2154072 f121 1"/>
              <a:gd name="f136" fmla="*/ 2621280 f122 1"/>
              <a:gd name="f137" fmla="*/ 2151214 f121 1"/>
              <a:gd name="f138" fmla="*/ 2628900 f122 1"/>
              <a:gd name="f139" fmla="*/ 2155024 f121 1"/>
              <a:gd name="f140" fmla="*/ 4513898 f122 1"/>
              <a:gd name="f141" fmla="*/ 2794152 f121 1"/>
              <a:gd name="f142" fmla="*/ 5841683 f122 1"/>
              <a:gd name="f143" fmla="*/ 2562694 f121 1"/>
              <a:gd name="f144" fmla="*/ 6102668 f122 1"/>
              <a:gd name="f145" fmla="*/ 1252054 f121 1"/>
              <a:gd name="f146" fmla="*/ 6256020 f122 1"/>
              <a:gd name="f147" fmla="*/ 168109 f121 1"/>
              <a:gd name="f148" fmla="*/ 7391400 f122 1"/>
              <a:gd name="f149" fmla="*/ 7136 f121 1"/>
              <a:gd name="f150" fmla="*/ 7384733 f122 1"/>
              <a:gd name="f151" fmla="*/ 45236 f121 1"/>
              <a:gd name="f152" fmla="*/ 6281738 f122 1"/>
              <a:gd name="f153" fmla="*/ 196684 f121 1"/>
              <a:gd name="f154" fmla="*/ 6139815 f122 1"/>
              <a:gd name="f155" fmla="*/ 1242529 f121 1"/>
              <a:gd name="f156" fmla="*/ 6187440 f122 1"/>
              <a:gd name="f157" fmla="*/ 2064537 f121 1"/>
              <a:gd name="f158" fmla="*/ 5866448 f122 1"/>
              <a:gd name="f159" fmla="*/ 2593174 f121 1"/>
              <a:gd name="f160" fmla="*/ 4510088 f122 1"/>
              <a:gd name="f161" fmla="*/ 2833204 f121 1"/>
              <a:gd name="f162" fmla="*/ 2620328 f122 1"/>
              <a:gd name="f163" fmla="*/ 2194077 f121 1"/>
              <a:gd name="f164" fmla="*/ 568643 f122 1"/>
              <a:gd name="f165" fmla="*/ 3726649 f121 1"/>
              <a:gd name="f166" fmla="+- f123 0 f1"/>
              <a:gd name="f167" fmla="*/ f126 1 7528033"/>
              <a:gd name="f168" fmla="*/ f127 1 4673434"/>
              <a:gd name="f169" fmla="*/ f128 1 7528033"/>
              <a:gd name="f170" fmla="*/ f129 1 4673434"/>
              <a:gd name="f171" fmla="*/ f130 1 7528033"/>
              <a:gd name="f172" fmla="*/ f131 1 4673434"/>
              <a:gd name="f173" fmla="*/ f132 1 7528033"/>
              <a:gd name="f174" fmla="*/ f133 1 4673434"/>
              <a:gd name="f175" fmla="*/ f134 1 7528033"/>
              <a:gd name="f176" fmla="*/ f135 1 4673434"/>
              <a:gd name="f177" fmla="*/ f136 1 7528033"/>
              <a:gd name="f178" fmla="*/ f137 1 4673434"/>
              <a:gd name="f179" fmla="*/ f138 1 7528033"/>
              <a:gd name="f180" fmla="*/ f139 1 4673434"/>
              <a:gd name="f181" fmla="*/ f140 1 7528033"/>
              <a:gd name="f182" fmla="*/ f141 1 4673434"/>
              <a:gd name="f183" fmla="*/ f142 1 7528033"/>
              <a:gd name="f184" fmla="*/ f143 1 4673434"/>
              <a:gd name="f185" fmla="*/ f144 1 7528033"/>
              <a:gd name="f186" fmla="*/ f145 1 4673434"/>
              <a:gd name="f187" fmla="*/ f146 1 7528033"/>
              <a:gd name="f188" fmla="*/ f147 1 4673434"/>
              <a:gd name="f189" fmla="*/ f148 1 7528033"/>
              <a:gd name="f190" fmla="*/ f149 1 4673434"/>
              <a:gd name="f191" fmla="*/ f150 1 7528033"/>
              <a:gd name="f192" fmla="*/ f151 1 4673434"/>
              <a:gd name="f193" fmla="*/ f152 1 7528033"/>
              <a:gd name="f194" fmla="*/ f153 1 4673434"/>
              <a:gd name="f195" fmla="*/ f154 1 7528033"/>
              <a:gd name="f196" fmla="*/ f155 1 4673434"/>
              <a:gd name="f197" fmla="*/ f156 1 7528033"/>
              <a:gd name="f198" fmla="*/ f157 1 4673434"/>
              <a:gd name="f199" fmla="*/ f158 1 7528033"/>
              <a:gd name="f200" fmla="*/ f159 1 4673434"/>
              <a:gd name="f201" fmla="*/ f160 1 7528033"/>
              <a:gd name="f202" fmla="*/ f161 1 4673434"/>
              <a:gd name="f203" fmla="*/ f162 1 7528033"/>
              <a:gd name="f204" fmla="*/ f163 1 4673434"/>
              <a:gd name="f205" fmla="*/ f164 1 7528033"/>
              <a:gd name="f206" fmla="*/ f165 1 4673434"/>
              <a:gd name="f207" fmla="*/ f117 1 f124"/>
              <a:gd name="f208" fmla="*/ f118 1 f124"/>
              <a:gd name="f209" fmla="*/ f117 1 f125"/>
              <a:gd name="f210" fmla="*/ f119 1 f125"/>
              <a:gd name="f211" fmla="*/ f167 1 f124"/>
              <a:gd name="f212" fmla="*/ f168 1 f125"/>
              <a:gd name="f213" fmla="*/ f169 1 f124"/>
              <a:gd name="f214" fmla="*/ f170 1 f125"/>
              <a:gd name="f215" fmla="*/ f171 1 f124"/>
              <a:gd name="f216" fmla="*/ f172 1 f125"/>
              <a:gd name="f217" fmla="*/ f173 1 f124"/>
              <a:gd name="f218" fmla="*/ f174 1 f125"/>
              <a:gd name="f219" fmla="*/ f175 1 f124"/>
              <a:gd name="f220" fmla="*/ f176 1 f125"/>
              <a:gd name="f221" fmla="*/ f177 1 f124"/>
              <a:gd name="f222" fmla="*/ f178 1 f125"/>
              <a:gd name="f223" fmla="*/ f179 1 f124"/>
              <a:gd name="f224" fmla="*/ f180 1 f125"/>
              <a:gd name="f225" fmla="*/ f181 1 f124"/>
              <a:gd name="f226" fmla="*/ f182 1 f125"/>
              <a:gd name="f227" fmla="*/ f183 1 f124"/>
              <a:gd name="f228" fmla="*/ f184 1 f125"/>
              <a:gd name="f229" fmla="*/ f185 1 f124"/>
              <a:gd name="f230" fmla="*/ f186 1 f125"/>
              <a:gd name="f231" fmla="*/ f187 1 f124"/>
              <a:gd name="f232" fmla="*/ f188 1 f125"/>
              <a:gd name="f233" fmla="*/ f189 1 f124"/>
              <a:gd name="f234" fmla="*/ f190 1 f125"/>
              <a:gd name="f235" fmla="*/ f191 1 f124"/>
              <a:gd name="f236" fmla="*/ f192 1 f125"/>
              <a:gd name="f237" fmla="*/ f193 1 f124"/>
              <a:gd name="f238" fmla="*/ f194 1 f125"/>
              <a:gd name="f239" fmla="*/ f195 1 f124"/>
              <a:gd name="f240" fmla="*/ f196 1 f125"/>
              <a:gd name="f241" fmla="*/ f197 1 f124"/>
              <a:gd name="f242" fmla="*/ f198 1 f125"/>
              <a:gd name="f243" fmla="*/ f199 1 f124"/>
              <a:gd name="f244" fmla="*/ f200 1 f125"/>
              <a:gd name="f245" fmla="*/ f201 1 f124"/>
              <a:gd name="f246" fmla="*/ f202 1 f125"/>
              <a:gd name="f247" fmla="*/ f203 1 f124"/>
              <a:gd name="f248" fmla="*/ f204 1 f125"/>
              <a:gd name="f249" fmla="*/ f205 1 f124"/>
              <a:gd name="f250" fmla="*/ f206 1 f125"/>
              <a:gd name="f251" fmla="*/ f207 f115 1"/>
              <a:gd name="f252" fmla="*/ f208 f115 1"/>
              <a:gd name="f253" fmla="*/ f210 f116 1"/>
              <a:gd name="f254" fmla="*/ f209 f116 1"/>
              <a:gd name="f255" fmla="*/ f211 f115 1"/>
              <a:gd name="f256" fmla="*/ f212 f116 1"/>
              <a:gd name="f257" fmla="*/ f213 f115 1"/>
              <a:gd name="f258" fmla="*/ f214 f116 1"/>
              <a:gd name="f259" fmla="*/ f215 f115 1"/>
              <a:gd name="f260" fmla="*/ f216 f116 1"/>
              <a:gd name="f261" fmla="*/ f217 f115 1"/>
              <a:gd name="f262" fmla="*/ f218 f116 1"/>
              <a:gd name="f263" fmla="*/ f219 f115 1"/>
              <a:gd name="f264" fmla="*/ f220 f116 1"/>
              <a:gd name="f265" fmla="*/ f221 f115 1"/>
              <a:gd name="f266" fmla="*/ f222 f116 1"/>
              <a:gd name="f267" fmla="*/ f223 f115 1"/>
              <a:gd name="f268" fmla="*/ f224 f116 1"/>
              <a:gd name="f269" fmla="*/ f225 f115 1"/>
              <a:gd name="f270" fmla="*/ f226 f116 1"/>
              <a:gd name="f271" fmla="*/ f227 f115 1"/>
              <a:gd name="f272" fmla="*/ f228 f116 1"/>
              <a:gd name="f273" fmla="*/ f229 f115 1"/>
              <a:gd name="f274" fmla="*/ f230 f116 1"/>
              <a:gd name="f275" fmla="*/ f231 f115 1"/>
              <a:gd name="f276" fmla="*/ f232 f116 1"/>
              <a:gd name="f277" fmla="*/ f233 f115 1"/>
              <a:gd name="f278" fmla="*/ f234 f116 1"/>
              <a:gd name="f279" fmla="*/ f235 f115 1"/>
              <a:gd name="f280" fmla="*/ f236 f116 1"/>
              <a:gd name="f281" fmla="*/ f237 f115 1"/>
              <a:gd name="f282" fmla="*/ f238 f116 1"/>
              <a:gd name="f283" fmla="*/ f239 f115 1"/>
              <a:gd name="f284" fmla="*/ f240 f116 1"/>
              <a:gd name="f285" fmla="*/ f241 f115 1"/>
              <a:gd name="f286" fmla="*/ f242 f116 1"/>
              <a:gd name="f287" fmla="*/ f243 f115 1"/>
              <a:gd name="f288" fmla="*/ f244 f116 1"/>
              <a:gd name="f289" fmla="*/ f245 f115 1"/>
              <a:gd name="f290" fmla="*/ f246 f116 1"/>
              <a:gd name="f291" fmla="*/ f247 f115 1"/>
              <a:gd name="f292" fmla="*/ f248 f116 1"/>
              <a:gd name="f293" fmla="*/ f249 f115 1"/>
              <a:gd name="f294" fmla="*/ f250 f116 1"/>
            </a:gdLst>
            <a:ahLst/>
            <a:cxnLst>
              <a:cxn ang="3cd4">
                <a:pos x="hc" y="t"/>
              </a:cxn>
              <a:cxn ang="0">
                <a:pos x="r" y="vc"/>
              </a:cxn>
              <a:cxn ang="cd4">
                <a:pos x="hc" y="b"/>
              </a:cxn>
              <a:cxn ang="cd2">
                <a:pos x="l" y="vc"/>
              </a:cxn>
              <a:cxn ang="f166">
                <a:pos x="f255" y="f256"/>
              </a:cxn>
              <a:cxn ang="f166">
                <a:pos x="f257" y="f258"/>
              </a:cxn>
              <a:cxn ang="f166">
                <a:pos x="f259" y="f260"/>
              </a:cxn>
              <a:cxn ang="f166">
                <a:pos x="f261" y="f262"/>
              </a:cxn>
              <a:cxn ang="f166">
                <a:pos x="f263" y="f264"/>
              </a:cxn>
              <a:cxn ang="f166">
                <a:pos x="f265" y="f266"/>
              </a:cxn>
              <a:cxn ang="f166">
                <a:pos x="f267" y="f268"/>
              </a:cxn>
              <a:cxn ang="f166">
                <a:pos x="f269" y="f270"/>
              </a:cxn>
              <a:cxn ang="f166">
                <a:pos x="f271" y="f272"/>
              </a:cxn>
              <a:cxn ang="f166">
                <a:pos x="f273" y="f274"/>
              </a:cxn>
              <a:cxn ang="f166">
                <a:pos x="f275" y="f276"/>
              </a:cxn>
              <a:cxn ang="f166">
                <a:pos x="f277" y="f278"/>
              </a:cxn>
              <a:cxn ang="f166">
                <a:pos x="f279" y="f280"/>
              </a:cxn>
              <a:cxn ang="f166">
                <a:pos x="f281" y="f282"/>
              </a:cxn>
              <a:cxn ang="f166">
                <a:pos x="f283" y="f284"/>
              </a:cxn>
              <a:cxn ang="f166">
                <a:pos x="f285" y="f286"/>
              </a:cxn>
              <a:cxn ang="f166">
                <a:pos x="f287" y="f288"/>
              </a:cxn>
              <a:cxn ang="f166">
                <a:pos x="f289" y="f290"/>
              </a:cxn>
              <a:cxn ang="f166">
                <a:pos x="f291" y="f292"/>
              </a:cxn>
              <a:cxn ang="f166">
                <a:pos x="f293" y="f294"/>
              </a:cxn>
              <a:cxn ang="f166">
                <a:pos x="f255" y="f256"/>
              </a:cxn>
            </a:cxnLst>
            <a:rect l="f251" t="f254" r="f252" b="f253"/>
            <a:pathLst>
              <a:path w="7528033" h="4673434">
                <a:moveTo>
                  <a:pt x="f8" y="f7"/>
                </a:moveTo>
                <a:lnTo>
                  <a:pt x="f5" y="f9"/>
                </a:lnTo>
                <a:cubicBezTo>
                  <a:pt x="f10" y="f11"/>
                  <a:pt x="f12" y="f13"/>
                  <a:pt x="f14" y="f15"/>
                </a:cubicBezTo>
                <a:cubicBezTo>
                  <a:pt x="f16" y="f17"/>
                  <a:pt x="f18" y="f19"/>
                  <a:pt x="f20" y="f21"/>
                </a:cubicBezTo>
                <a:cubicBezTo>
                  <a:pt x="f22" y="f23"/>
                  <a:pt x="f24" y="f25"/>
                  <a:pt x="f26" y="f27"/>
                </a:cubicBezTo>
                <a:lnTo>
                  <a:pt x="f28" y="f29"/>
                </a:lnTo>
                <a:lnTo>
                  <a:pt x="f30" y="f31"/>
                </a:lnTo>
                <a:cubicBezTo>
                  <a:pt x="f32" y="f33"/>
                  <a:pt x="f34" y="f35"/>
                  <a:pt x="f36" y="f37"/>
                </a:cubicBezTo>
                <a:cubicBezTo>
                  <a:pt x="f38" y="f39"/>
                  <a:pt x="f40" y="f41"/>
                  <a:pt x="f42" y="f43"/>
                </a:cubicBezTo>
                <a:cubicBezTo>
                  <a:pt x="f44" y="f45"/>
                  <a:pt x="f46" y="f47"/>
                  <a:pt x="f48" y="f49"/>
                </a:cubicBezTo>
                <a:cubicBezTo>
                  <a:pt x="f50" y="f51"/>
                  <a:pt x="f52" y="f53"/>
                  <a:pt x="f54" y="f55"/>
                </a:cubicBezTo>
                <a:cubicBezTo>
                  <a:pt x="f56" y="f57"/>
                  <a:pt x="f58" y="f59"/>
                  <a:pt x="f60" y="f61"/>
                </a:cubicBezTo>
                <a:cubicBezTo>
                  <a:pt x="f62" y="f63"/>
                  <a:pt x="f64" y="f65"/>
                  <a:pt x="f66" y="f67"/>
                </a:cubicBezTo>
                <a:cubicBezTo>
                  <a:pt x="f68" y="f69"/>
                  <a:pt x="f70" y="f71"/>
                  <a:pt x="f72" y="f73"/>
                </a:cubicBezTo>
                <a:cubicBezTo>
                  <a:pt x="f74" y="f75"/>
                  <a:pt x="f76" y="f77"/>
                  <a:pt x="f78" y="f79"/>
                </a:cubicBezTo>
                <a:cubicBezTo>
                  <a:pt x="f80" y="f81"/>
                  <a:pt x="f82" y="f83"/>
                  <a:pt x="f84" y="f85"/>
                </a:cubicBezTo>
                <a:cubicBezTo>
                  <a:pt x="f86" y="f87"/>
                  <a:pt x="f88" y="f89"/>
                  <a:pt x="f90" y="f91"/>
                </a:cubicBezTo>
                <a:cubicBezTo>
                  <a:pt x="f92" y="f93"/>
                  <a:pt x="f94" y="f95"/>
                  <a:pt x="f96" y="f97"/>
                </a:cubicBezTo>
                <a:cubicBezTo>
                  <a:pt x="f98" y="f99"/>
                  <a:pt x="f100" y="f101"/>
                  <a:pt x="f102" y="f103"/>
                </a:cubicBezTo>
                <a:cubicBezTo>
                  <a:pt x="f104" y="f105"/>
                  <a:pt x="f106" y="f107"/>
                  <a:pt x="f108" y="f109"/>
                </a:cubicBezTo>
                <a:cubicBezTo>
                  <a:pt x="f110" y="f111"/>
                  <a:pt x="f112" y="f113"/>
                  <a:pt x="f8" y="f7"/>
                </a:cubicBezTo>
                <a:close/>
              </a:path>
            </a:pathLst>
          </a:custGeom>
          <a:gradFill>
            <a:gsLst>
              <a:gs pos="0">
                <a:srgbClr val="12ABDB">
                  <a:alpha val="0"/>
                </a:srgbClr>
              </a:gs>
              <a:gs pos="100000">
                <a:srgbClr val="12ABDB">
                  <a:alpha val="17000"/>
                </a:srgbClr>
              </a:gs>
            </a:gsLst>
            <a:lin ang="16200000"/>
          </a:gradFill>
          <a:ln>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Ubuntu"/>
            </a:endParaRPr>
          </a:p>
        </p:txBody>
      </p:sp>
      <p:sp>
        <p:nvSpPr>
          <p:cNvPr id="3" name="Subtitle">
            <a:extLst>
              <a:ext uri="{FF2B5EF4-FFF2-40B4-BE49-F238E27FC236}">
                <a16:creationId xmlns:a16="http://schemas.microsoft.com/office/drawing/2014/main" id="{7C2EE74B-7313-482C-9532-BC7BD31533E1}"/>
              </a:ext>
            </a:extLst>
          </p:cNvPr>
          <p:cNvSpPr txBox="1">
            <a:spLocks noGrp="1"/>
          </p:cNvSpPr>
          <p:nvPr>
            <p:ph type="subTitle" idx="4294967295"/>
          </p:nvPr>
        </p:nvSpPr>
        <p:spPr>
          <a:xfrm>
            <a:off x="404814" y="4242578"/>
            <a:ext cx="11379195" cy="307777"/>
          </a:xfrm>
        </p:spPr>
        <p:txBody>
          <a:bodyPr lIns="35999" rIns="35999" anchorCtr="1">
            <a:spAutoFit/>
          </a:bodyPr>
          <a:lstStyle>
            <a:lvl1pPr algn="ctr">
              <a:defRPr>
                <a:solidFill>
                  <a:srgbClr val="FFFFFF"/>
                </a:solidFill>
              </a:defRPr>
            </a:lvl1pPr>
          </a:lstStyle>
          <a:p>
            <a:pPr lvl="0"/>
            <a:r>
              <a:rPr lang="fr-FR"/>
              <a:t>Modifiez le style des sous-titres du masque</a:t>
            </a:r>
            <a:endParaRPr lang="en-GB"/>
          </a:p>
        </p:txBody>
      </p:sp>
      <p:sp>
        <p:nvSpPr>
          <p:cNvPr id="4" name="Title">
            <a:extLst>
              <a:ext uri="{FF2B5EF4-FFF2-40B4-BE49-F238E27FC236}">
                <a16:creationId xmlns:a16="http://schemas.microsoft.com/office/drawing/2014/main" id="{EF2335E9-C515-462E-AA28-AEF9ECFCE185}"/>
              </a:ext>
            </a:extLst>
          </p:cNvPr>
          <p:cNvSpPr txBox="1">
            <a:spLocks noGrp="1"/>
          </p:cNvSpPr>
          <p:nvPr>
            <p:ph type="title"/>
          </p:nvPr>
        </p:nvSpPr>
        <p:spPr>
          <a:xfrm>
            <a:off x="404814" y="2339007"/>
            <a:ext cx="11386136" cy="2031321"/>
          </a:xfrm>
        </p:spPr>
        <p:txBody>
          <a:bodyPr lIns="35999" rIns="35999">
            <a:spAutoFit/>
          </a:bodyPr>
          <a:lstStyle>
            <a:lvl1pPr>
              <a:lnSpc>
                <a:spcPct val="100000"/>
              </a:lnSpc>
              <a:defRPr sz="6600" b="1">
                <a:solidFill>
                  <a:srgbClr val="FFFFFF"/>
                </a:solidFill>
                <a:latin typeface="Ubuntu" pitchFamily="34"/>
              </a:defRPr>
            </a:lvl1pPr>
          </a:lstStyle>
          <a:p>
            <a:pPr lvl="0"/>
            <a:r>
              <a:rPr lang="fr-FR"/>
              <a:t>Modifiez le style du titre</a:t>
            </a:r>
            <a:endParaRPr lang="en-GB"/>
          </a:p>
        </p:txBody>
      </p:sp>
      <p:pic>
        <p:nvPicPr>
          <p:cNvPr id="5" name="Image 5" descr="Une image contenant texte&#10;&#10;Description générée automatiquement">
            <a:extLst>
              <a:ext uri="{FF2B5EF4-FFF2-40B4-BE49-F238E27FC236}">
                <a16:creationId xmlns:a16="http://schemas.microsoft.com/office/drawing/2014/main" id="{A23AA7C4-08F7-4979-AA6D-03FF515B270F}"/>
              </a:ext>
            </a:extLst>
          </p:cNvPr>
          <p:cNvPicPr>
            <a:picLocks noChangeAspect="1"/>
          </p:cNvPicPr>
          <p:nvPr/>
        </p:nvPicPr>
        <p:blipFill>
          <a:blip r:embed="rId2"/>
          <a:stretch>
            <a:fillRect/>
          </a:stretch>
        </p:blipFill>
        <p:spPr>
          <a:xfrm>
            <a:off x="9155119" y="260649"/>
            <a:ext cx="3024003" cy="1226173"/>
          </a:xfrm>
          <a:prstGeom prst="rect">
            <a:avLst/>
          </a:prstGeom>
          <a:noFill/>
          <a:ln>
            <a:noFill/>
          </a:ln>
        </p:spPr>
      </p:pic>
    </p:spTree>
    <p:extLst>
      <p:ext uri="{BB962C8B-B14F-4D97-AF65-F5344CB8AC3E}">
        <p14:creationId xmlns:p14="http://schemas.microsoft.com/office/powerpoint/2010/main" val="3104987962"/>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rgbClr val="272936"/>
        </a:solidFill>
        <a:effectLst/>
      </p:bgPr>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2200AA44-00AA-4330-A5E8-86347F09CCE4}"/>
              </a:ext>
            </a:extLst>
          </p:cNvPr>
          <p:cNvSpPr txBox="1">
            <a:spLocks noGrp="1"/>
          </p:cNvSpPr>
          <p:nvPr>
            <p:ph type="pic" idx="4294967295"/>
          </p:nvPr>
        </p:nvSpPr>
        <p:spPr>
          <a:xfrm>
            <a:off x="5303840" y="0"/>
            <a:ext cx="6888166" cy="6858000"/>
          </a:xfrm>
          <a:solidFill>
            <a:srgbClr val="D4D4D4"/>
          </a:solidFill>
        </p:spPr>
        <p:txBody>
          <a:bodyPr/>
          <a:lstStyle>
            <a:lvl1pPr>
              <a:defRPr lang="de-DE">
                <a:solidFill>
                  <a:srgbClr val="7F7F7F"/>
                </a:solidFill>
              </a:defRPr>
            </a:lvl1pPr>
          </a:lstStyle>
          <a:p>
            <a:pPr lvl="0"/>
            <a:r>
              <a:rPr lang="de-DE"/>
              <a:t>Insert Picture and send to back</a:t>
            </a:r>
          </a:p>
        </p:txBody>
      </p:sp>
      <p:sp>
        <p:nvSpPr>
          <p:cNvPr id="3" name="Subtitle">
            <a:extLst>
              <a:ext uri="{FF2B5EF4-FFF2-40B4-BE49-F238E27FC236}">
                <a16:creationId xmlns:a16="http://schemas.microsoft.com/office/drawing/2014/main" id="{983416D4-EA60-45EF-B2AF-088D9D8D5355}"/>
              </a:ext>
            </a:extLst>
          </p:cNvPr>
          <p:cNvSpPr txBox="1">
            <a:spLocks noGrp="1"/>
          </p:cNvSpPr>
          <p:nvPr>
            <p:ph type="subTitle" idx="4294967295"/>
          </p:nvPr>
        </p:nvSpPr>
        <p:spPr>
          <a:xfrm>
            <a:off x="404814" y="4561383"/>
            <a:ext cx="11386136" cy="307777"/>
          </a:xfrm>
        </p:spPr>
        <p:txBody>
          <a:bodyPr lIns="35999" rIns="35999">
            <a:spAutoFit/>
          </a:bodyPr>
          <a:lstStyle>
            <a:lvl1pPr>
              <a:defRPr>
                <a:solidFill>
                  <a:srgbClr val="FFFFFF"/>
                </a:solidFill>
              </a:defRPr>
            </a:lvl1pPr>
          </a:lstStyle>
          <a:p>
            <a:pPr lvl="0"/>
            <a:r>
              <a:rPr lang="fr-FR"/>
              <a:t>Modifiez le style des sous-titres du masque</a:t>
            </a:r>
            <a:endParaRPr lang="en-GB"/>
          </a:p>
        </p:txBody>
      </p:sp>
      <p:sp>
        <p:nvSpPr>
          <p:cNvPr id="4" name="Title">
            <a:extLst>
              <a:ext uri="{FF2B5EF4-FFF2-40B4-BE49-F238E27FC236}">
                <a16:creationId xmlns:a16="http://schemas.microsoft.com/office/drawing/2014/main" id="{C5F9ED11-F7F1-4938-A7C8-6F68F1F3F6E0}"/>
              </a:ext>
            </a:extLst>
          </p:cNvPr>
          <p:cNvSpPr txBox="1">
            <a:spLocks noGrp="1"/>
          </p:cNvSpPr>
          <p:nvPr>
            <p:ph type="title"/>
          </p:nvPr>
        </p:nvSpPr>
        <p:spPr>
          <a:xfrm>
            <a:off x="404814" y="2293132"/>
            <a:ext cx="11386136" cy="2215993"/>
          </a:xfrm>
        </p:spPr>
        <p:txBody>
          <a:bodyPr lIns="35999" rIns="35999">
            <a:spAutoFit/>
          </a:bodyPr>
          <a:lstStyle>
            <a:lvl1pPr>
              <a:defRPr sz="8000" b="1">
                <a:solidFill>
                  <a:srgbClr val="FFFFFF"/>
                </a:solidFill>
                <a:latin typeface="Ubuntu" pitchFamily="34"/>
              </a:defRPr>
            </a:lvl1pPr>
          </a:lstStyle>
          <a:p>
            <a:pPr lvl="0"/>
            <a:r>
              <a:rPr lang="fr-FR"/>
              <a:t>Modifiez le style du titre</a:t>
            </a:r>
            <a:endParaRPr lang="en-GB"/>
          </a:p>
        </p:txBody>
      </p:sp>
      <p:pic>
        <p:nvPicPr>
          <p:cNvPr id="5" name="Image 6" descr="Une image contenant texte&#10;&#10;Description générée automatiquement">
            <a:extLst>
              <a:ext uri="{FF2B5EF4-FFF2-40B4-BE49-F238E27FC236}">
                <a16:creationId xmlns:a16="http://schemas.microsoft.com/office/drawing/2014/main" id="{C21E5BF9-78F9-471A-84CD-C0252D6AF49E}"/>
              </a:ext>
            </a:extLst>
          </p:cNvPr>
          <p:cNvPicPr>
            <a:picLocks noChangeAspect="1"/>
          </p:cNvPicPr>
          <p:nvPr/>
        </p:nvPicPr>
        <p:blipFill>
          <a:blip r:embed="rId2"/>
          <a:stretch>
            <a:fillRect/>
          </a:stretch>
        </p:blipFill>
        <p:spPr>
          <a:xfrm>
            <a:off x="98407" y="260649"/>
            <a:ext cx="3024003" cy="1226173"/>
          </a:xfrm>
          <a:prstGeom prst="rect">
            <a:avLst/>
          </a:prstGeom>
          <a:noFill/>
          <a:ln>
            <a:noFill/>
          </a:ln>
        </p:spPr>
      </p:pic>
    </p:spTree>
    <p:extLst>
      <p:ext uri="{BB962C8B-B14F-4D97-AF65-F5344CB8AC3E}">
        <p14:creationId xmlns:p14="http://schemas.microsoft.com/office/powerpoint/2010/main" val="1616330570"/>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rgbClr val="272936"/>
        </a:solidFill>
        <a:effectLst/>
      </p:bgPr>
    </p:bg>
    <p:spTree>
      <p:nvGrpSpPr>
        <p:cNvPr id="1" name=""/>
        <p:cNvGrpSpPr/>
        <p:nvPr/>
      </p:nvGrpSpPr>
      <p:grpSpPr>
        <a:xfrm>
          <a:off x="0" y="0"/>
          <a:ext cx="0" cy="0"/>
          <a:chOff x="0" y="0"/>
          <a:chExt cx="0" cy="0"/>
        </a:xfrm>
      </p:grpSpPr>
      <p:sp>
        <p:nvSpPr>
          <p:cNvPr id="2" name="Picture Placeholder 22">
            <a:extLst>
              <a:ext uri="{FF2B5EF4-FFF2-40B4-BE49-F238E27FC236}">
                <a16:creationId xmlns:a16="http://schemas.microsoft.com/office/drawing/2014/main" id="{82298B1E-F166-4083-B8D5-681B32E7F161}"/>
              </a:ext>
            </a:extLst>
          </p:cNvPr>
          <p:cNvSpPr txBox="1">
            <a:spLocks noGrp="1"/>
          </p:cNvSpPr>
          <p:nvPr>
            <p:ph type="pic" idx="4294967295"/>
          </p:nvPr>
        </p:nvSpPr>
        <p:spPr>
          <a:xfrm>
            <a:off x="0" y="0"/>
            <a:ext cx="12191996" cy="6858000"/>
          </a:xfrm>
          <a:solidFill>
            <a:srgbClr val="272936"/>
          </a:solidFill>
        </p:spPr>
        <p:txBody>
          <a:bodyPr>
            <a:noAutofit/>
          </a:bodyPr>
          <a:lstStyle>
            <a:lvl1pPr>
              <a:defRPr lang="de-DE">
                <a:solidFill>
                  <a:srgbClr val="7F7F7F"/>
                </a:solidFill>
              </a:defRPr>
            </a:lvl1pPr>
          </a:lstStyle>
          <a:p>
            <a:pPr lvl="0"/>
            <a:r>
              <a:rPr lang="de-DE"/>
              <a:t>Insert Picture and send to back</a:t>
            </a:r>
          </a:p>
        </p:txBody>
      </p:sp>
      <p:sp>
        <p:nvSpPr>
          <p:cNvPr id="3" name="Subtitle">
            <a:extLst>
              <a:ext uri="{FF2B5EF4-FFF2-40B4-BE49-F238E27FC236}">
                <a16:creationId xmlns:a16="http://schemas.microsoft.com/office/drawing/2014/main" id="{2FC8EB4E-7D0B-4E36-A208-EC058C212E88}"/>
              </a:ext>
            </a:extLst>
          </p:cNvPr>
          <p:cNvSpPr txBox="1">
            <a:spLocks noGrp="1"/>
          </p:cNvSpPr>
          <p:nvPr>
            <p:ph type="subTitle" idx="4294967295"/>
          </p:nvPr>
        </p:nvSpPr>
        <p:spPr>
          <a:xfrm>
            <a:off x="404814" y="4561383"/>
            <a:ext cx="11386136" cy="307777"/>
          </a:xfrm>
        </p:spPr>
        <p:txBody>
          <a:bodyPr lIns="35999" rIns="35999">
            <a:spAutoFit/>
          </a:bodyPr>
          <a:lstStyle>
            <a:lvl1pPr>
              <a:defRPr>
                <a:solidFill>
                  <a:srgbClr val="FFFFFF"/>
                </a:solidFill>
              </a:defRPr>
            </a:lvl1pPr>
          </a:lstStyle>
          <a:p>
            <a:pPr lvl="0"/>
            <a:r>
              <a:rPr lang="fr-FR"/>
              <a:t>Modifiez le style des sous-titres du masque</a:t>
            </a:r>
            <a:endParaRPr lang="en-GB"/>
          </a:p>
        </p:txBody>
      </p:sp>
      <p:sp>
        <p:nvSpPr>
          <p:cNvPr id="4" name="Title">
            <a:extLst>
              <a:ext uri="{FF2B5EF4-FFF2-40B4-BE49-F238E27FC236}">
                <a16:creationId xmlns:a16="http://schemas.microsoft.com/office/drawing/2014/main" id="{E61D6492-2863-4A47-87AF-707CB5A62D53}"/>
              </a:ext>
            </a:extLst>
          </p:cNvPr>
          <p:cNvSpPr txBox="1">
            <a:spLocks noGrp="1"/>
          </p:cNvSpPr>
          <p:nvPr>
            <p:ph type="title"/>
          </p:nvPr>
        </p:nvSpPr>
        <p:spPr>
          <a:xfrm>
            <a:off x="404814" y="2847130"/>
            <a:ext cx="11386136" cy="1661995"/>
          </a:xfrm>
        </p:spPr>
        <p:txBody>
          <a:bodyPr lIns="35999" rIns="35999">
            <a:spAutoFit/>
          </a:bodyPr>
          <a:lstStyle>
            <a:lvl1pPr>
              <a:defRPr sz="6000" b="1">
                <a:solidFill>
                  <a:srgbClr val="FFFFFF"/>
                </a:solidFill>
                <a:latin typeface="Ubuntu" pitchFamily="34"/>
              </a:defRPr>
            </a:lvl1pPr>
          </a:lstStyle>
          <a:p>
            <a:pPr lvl="0"/>
            <a:r>
              <a:rPr lang="fr-FR"/>
              <a:t>Modifiez le style du titre</a:t>
            </a:r>
            <a:endParaRPr lang="en-GB"/>
          </a:p>
        </p:txBody>
      </p:sp>
      <p:pic>
        <p:nvPicPr>
          <p:cNvPr id="5" name="Image 5" descr="Une image contenant texte&#10;&#10;Description générée automatiquement">
            <a:extLst>
              <a:ext uri="{FF2B5EF4-FFF2-40B4-BE49-F238E27FC236}">
                <a16:creationId xmlns:a16="http://schemas.microsoft.com/office/drawing/2014/main" id="{B8501C1D-1D0D-4280-811B-A4EF3A1062B9}"/>
              </a:ext>
            </a:extLst>
          </p:cNvPr>
          <p:cNvPicPr>
            <a:picLocks noChangeAspect="1"/>
          </p:cNvPicPr>
          <p:nvPr/>
        </p:nvPicPr>
        <p:blipFill>
          <a:blip r:embed="rId2"/>
          <a:stretch>
            <a:fillRect/>
          </a:stretch>
        </p:blipFill>
        <p:spPr>
          <a:xfrm>
            <a:off x="9014018" y="246467"/>
            <a:ext cx="3077998" cy="1248073"/>
          </a:xfrm>
          <a:prstGeom prst="rect">
            <a:avLst/>
          </a:prstGeom>
          <a:noFill/>
          <a:ln>
            <a:noFill/>
          </a:ln>
        </p:spPr>
      </p:pic>
    </p:spTree>
    <p:extLst>
      <p:ext uri="{BB962C8B-B14F-4D97-AF65-F5344CB8AC3E}">
        <p14:creationId xmlns:p14="http://schemas.microsoft.com/office/powerpoint/2010/main" val="2024696485"/>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B7FE79F7-5963-49F7-B2F1-EAFE3B5FC607}"/>
              </a:ext>
            </a:extLst>
          </p:cNvPr>
          <p:cNvSpPr txBox="1">
            <a:spLocks noGrp="1"/>
          </p:cNvSpPr>
          <p:nvPr>
            <p:ph type="body" idx="4294967295"/>
          </p:nvPr>
        </p:nvSpPr>
        <p:spPr>
          <a:xfrm>
            <a:off x="404814" y="1447202"/>
            <a:ext cx="11379205" cy="502261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10">
            <a:extLst>
              <a:ext uri="{FF2B5EF4-FFF2-40B4-BE49-F238E27FC236}">
                <a16:creationId xmlns:a16="http://schemas.microsoft.com/office/drawing/2014/main" id="{65144F4F-9890-4278-9105-2132DD5A3423}"/>
              </a:ext>
            </a:extLst>
          </p:cNvPr>
          <p:cNvSpPr txBox="1">
            <a:spLocks noGrp="1"/>
          </p:cNvSpPr>
          <p:nvPr>
            <p:ph type="title"/>
          </p:nvPr>
        </p:nvSpPr>
        <p:spPr/>
        <p:txBody>
          <a:bodyPr/>
          <a:lstStyle>
            <a:lvl1pPr>
              <a:defRPr/>
            </a:lvl1pPr>
          </a:lstStyle>
          <a:p>
            <a:pPr lvl="0"/>
            <a:r>
              <a:rPr lang="fr-FR"/>
              <a:t>Modifiez le style du titre</a:t>
            </a:r>
            <a:endParaRPr lang="en-GB"/>
          </a:p>
        </p:txBody>
      </p:sp>
    </p:spTree>
    <p:extLst>
      <p:ext uri="{BB962C8B-B14F-4D97-AF65-F5344CB8AC3E}">
        <p14:creationId xmlns:p14="http://schemas.microsoft.com/office/powerpoint/2010/main" val="3517797309"/>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3F1013FA-97AF-4E57-88D8-F784DF6A1C5E}"/>
              </a:ext>
            </a:extLst>
          </p:cNvPr>
          <p:cNvSpPr txBox="1">
            <a:spLocks noGrp="1"/>
          </p:cNvSpPr>
          <p:nvPr>
            <p:ph type="body" idx="4294967295"/>
          </p:nvPr>
        </p:nvSpPr>
        <p:spPr>
          <a:xfrm>
            <a:off x="404814" y="1899135"/>
            <a:ext cx="11379205" cy="457067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Espace réservé du texte 4">
            <a:extLst>
              <a:ext uri="{FF2B5EF4-FFF2-40B4-BE49-F238E27FC236}">
                <a16:creationId xmlns:a16="http://schemas.microsoft.com/office/drawing/2014/main" id="{2414E80F-C67F-43B9-9760-F626FD958C69}"/>
              </a:ext>
            </a:extLst>
          </p:cNvPr>
          <p:cNvSpPr txBox="1">
            <a:spLocks noGrp="1"/>
          </p:cNvSpPr>
          <p:nvPr>
            <p:ph type="body" idx="4294967295"/>
          </p:nvPr>
        </p:nvSpPr>
        <p:spPr>
          <a:xfrm>
            <a:off x="404814" y="1327151"/>
            <a:ext cx="11379195" cy="457684"/>
          </a:xfrm>
        </p:spPr>
        <p:txBody>
          <a:bodyPr/>
          <a:lstStyle>
            <a:lvl1pPr>
              <a:defRPr lang="en-US">
                <a:solidFill>
                  <a:srgbClr val="12ABDB"/>
                </a:solidFill>
              </a:defRPr>
            </a:lvl1pPr>
          </a:lstStyle>
          <a:p>
            <a:pPr lvl="0"/>
            <a:r>
              <a:rPr lang="en-US"/>
              <a:t>Click to edit Master subtitle styles</a:t>
            </a:r>
          </a:p>
        </p:txBody>
      </p:sp>
      <p:sp>
        <p:nvSpPr>
          <p:cNvPr id="4" name="Title 1">
            <a:extLst>
              <a:ext uri="{FF2B5EF4-FFF2-40B4-BE49-F238E27FC236}">
                <a16:creationId xmlns:a16="http://schemas.microsoft.com/office/drawing/2014/main" id="{10188A45-A2A1-4854-B1D0-A1401AA52C14}"/>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3819807911"/>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Espace réservé du texte 4">
            <a:extLst>
              <a:ext uri="{FF2B5EF4-FFF2-40B4-BE49-F238E27FC236}">
                <a16:creationId xmlns:a16="http://schemas.microsoft.com/office/drawing/2014/main" id="{5FD4257D-41B4-45EF-9A2F-053E36E79157}"/>
              </a:ext>
            </a:extLst>
          </p:cNvPr>
          <p:cNvSpPr txBox="1">
            <a:spLocks noGrp="1"/>
          </p:cNvSpPr>
          <p:nvPr>
            <p:ph type="body" idx="4294967295"/>
          </p:nvPr>
        </p:nvSpPr>
        <p:spPr>
          <a:xfrm>
            <a:off x="404814" y="1327151"/>
            <a:ext cx="11379195" cy="457684"/>
          </a:xfrm>
        </p:spPr>
        <p:txBody>
          <a:bodyPr/>
          <a:lstStyle>
            <a:lvl1pPr>
              <a:defRPr lang="en-US">
                <a:solidFill>
                  <a:srgbClr val="12ABDB"/>
                </a:solidFill>
              </a:defRPr>
            </a:lvl1pPr>
          </a:lstStyle>
          <a:p>
            <a:pPr lvl="0"/>
            <a:r>
              <a:rPr lang="en-US"/>
              <a:t>Click to edit Master subtitle styles</a:t>
            </a:r>
          </a:p>
        </p:txBody>
      </p:sp>
      <p:sp>
        <p:nvSpPr>
          <p:cNvPr id="3" name="Title 1">
            <a:extLst>
              <a:ext uri="{FF2B5EF4-FFF2-40B4-BE49-F238E27FC236}">
                <a16:creationId xmlns:a16="http://schemas.microsoft.com/office/drawing/2014/main" id="{D34B4C1D-2C2E-450F-99DF-4296401FBE73}"/>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2743267305"/>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2681CB9B-1498-4B27-95AB-FB448799D9A9}"/>
              </a:ext>
            </a:extLst>
          </p:cNvPr>
          <p:cNvSpPr txBox="1">
            <a:spLocks noGrp="1"/>
          </p:cNvSpPr>
          <p:nvPr>
            <p:ph type="body" idx="4294967295"/>
          </p:nvPr>
        </p:nvSpPr>
        <p:spPr>
          <a:xfrm>
            <a:off x="404814" y="2205322"/>
            <a:ext cx="5600699" cy="4257391"/>
          </a:xfrm>
        </p:spPr>
        <p:txBody>
          <a:bodyPr>
            <a:noAutofit/>
          </a:bodyPr>
          <a:lstStyle>
            <a:lvl1pPr>
              <a:defRPr sz="1600"/>
            </a:lvl1pPr>
            <a:lvl2pPr>
              <a:defRPr sz="1600"/>
            </a:lvl2pPr>
            <a:lvl3pPr>
              <a:defRPr/>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ext Placeholder 7">
            <a:extLst>
              <a:ext uri="{FF2B5EF4-FFF2-40B4-BE49-F238E27FC236}">
                <a16:creationId xmlns:a16="http://schemas.microsoft.com/office/drawing/2014/main" id="{1166E3C0-0639-4FE5-A212-C2784D0493EB}"/>
              </a:ext>
            </a:extLst>
          </p:cNvPr>
          <p:cNvSpPr txBox="1">
            <a:spLocks noGrp="1"/>
          </p:cNvSpPr>
          <p:nvPr>
            <p:ph type="body" idx="4294967295"/>
          </p:nvPr>
        </p:nvSpPr>
        <p:spPr>
          <a:xfrm>
            <a:off x="404814" y="1327151"/>
            <a:ext cx="5600699" cy="743983"/>
          </a:xfrm>
        </p:spPr>
        <p:txBody>
          <a:bodyPr anchor="ctr">
            <a:noAutofit/>
          </a:bodyPr>
          <a:lstStyle>
            <a:lvl1pPr>
              <a:defRPr lang="en-US" sz="1800" b="1">
                <a:solidFill>
                  <a:srgbClr val="12ABDB"/>
                </a:solidFill>
              </a:defRPr>
            </a:lvl1pPr>
          </a:lstStyle>
          <a:p>
            <a:pPr lvl="0"/>
            <a:r>
              <a:rPr lang="en-US"/>
              <a:t>CLICK TO INSERT TITLE</a:t>
            </a:r>
          </a:p>
        </p:txBody>
      </p:sp>
      <p:sp>
        <p:nvSpPr>
          <p:cNvPr id="4" name="Text Placeholder 7">
            <a:extLst>
              <a:ext uri="{FF2B5EF4-FFF2-40B4-BE49-F238E27FC236}">
                <a16:creationId xmlns:a16="http://schemas.microsoft.com/office/drawing/2014/main" id="{8DFFA8E9-AF6B-4DF0-B924-C2532C84F30F}"/>
              </a:ext>
            </a:extLst>
          </p:cNvPr>
          <p:cNvSpPr txBox="1">
            <a:spLocks noGrp="1"/>
          </p:cNvSpPr>
          <p:nvPr>
            <p:ph type="body" idx="4294967295"/>
          </p:nvPr>
        </p:nvSpPr>
        <p:spPr>
          <a:xfrm>
            <a:off x="6196010" y="1327151"/>
            <a:ext cx="5587998" cy="743983"/>
          </a:xfrm>
        </p:spPr>
        <p:txBody>
          <a:bodyPr anchor="ctr">
            <a:noAutofit/>
          </a:bodyPr>
          <a:lstStyle>
            <a:lvl1pPr>
              <a:defRPr lang="en-US" sz="1800" b="1">
                <a:solidFill>
                  <a:srgbClr val="12ABDB"/>
                </a:solidFill>
              </a:defRPr>
            </a:lvl1pPr>
          </a:lstStyle>
          <a:p>
            <a:pPr lvl="0"/>
            <a:r>
              <a:rPr lang="en-US"/>
              <a:t>CLICK TO INSERT TITLE</a:t>
            </a:r>
          </a:p>
        </p:txBody>
      </p:sp>
      <p:sp>
        <p:nvSpPr>
          <p:cNvPr id="5" name="Text Placeholder 7">
            <a:extLst>
              <a:ext uri="{FF2B5EF4-FFF2-40B4-BE49-F238E27FC236}">
                <a16:creationId xmlns:a16="http://schemas.microsoft.com/office/drawing/2014/main" id="{186B1C32-58A6-4361-885E-A10D3C9D5045}"/>
              </a:ext>
            </a:extLst>
          </p:cNvPr>
          <p:cNvSpPr txBox="1">
            <a:spLocks noGrp="1"/>
          </p:cNvSpPr>
          <p:nvPr>
            <p:ph type="body" idx="4294967295"/>
          </p:nvPr>
        </p:nvSpPr>
        <p:spPr>
          <a:xfrm>
            <a:off x="6196010" y="2205322"/>
            <a:ext cx="5594354" cy="4257391"/>
          </a:xfrm>
        </p:spPr>
        <p:txBody>
          <a:bodyPr>
            <a:noAutofit/>
          </a:bodyPr>
          <a:lstStyle>
            <a:lvl1pPr>
              <a:defRPr sz="1600"/>
            </a:lvl1pPr>
            <a:lvl2pPr>
              <a:defRPr sz="1600"/>
            </a:lvl2pPr>
            <a:lvl3pPr>
              <a:defRPr/>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itle 1">
            <a:extLst>
              <a:ext uri="{FF2B5EF4-FFF2-40B4-BE49-F238E27FC236}">
                <a16:creationId xmlns:a16="http://schemas.microsoft.com/office/drawing/2014/main" id="{68152930-AE5B-41DF-8B84-2E675EC90709}"/>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3083683310"/>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DE694A4F-2023-48AC-AF28-32125D1E0E05}"/>
              </a:ext>
            </a:extLst>
          </p:cNvPr>
          <p:cNvSpPr txBox="1">
            <a:spLocks noGrp="1"/>
          </p:cNvSpPr>
          <p:nvPr>
            <p:ph type="body" idx="4294967295"/>
          </p:nvPr>
        </p:nvSpPr>
        <p:spPr>
          <a:xfrm>
            <a:off x="404814" y="2205322"/>
            <a:ext cx="3456432" cy="4076230"/>
          </a:xfrm>
        </p:spPr>
        <p:txBody>
          <a:bodyPr>
            <a:noAutofit/>
          </a:bodyPr>
          <a:lstStyle>
            <a:lvl1pPr>
              <a:defRPr sz="1400"/>
            </a:lvl1pPr>
            <a:lvl2pPr>
              <a:defRPr sz="1400"/>
            </a:lvl2pPr>
            <a:lvl3pPr>
              <a:defRPr sz="1400"/>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ext Placeholder 7">
            <a:extLst>
              <a:ext uri="{FF2B5EF4-FFF2-40B4-BE49-F238E27FC236}">
                <a16:creationId xmlns:a16="http://schemas.microsoft.com/office/drawing/2014/main" id="{EEEABAF5-B81B-4468-8996-E1C2046D6226}"/>
              </a:ext>
            </a:extLst>
          </p:cNvPr>
          <p:cNvSpPr txBox="1">
            <a:spLocks noGrp="1"/>
          </p:cNvSpPr>
          <p:nvPr>
            <p:ph type="body" idx="4294967295"/>
          </p:nvPr>
        </p:nvSpPr>
        <p:spPr>
          <a:xfrm>
            <a:off x="404814" y="1327151"/>
            <a:ext cx="3456432" cy="837828"/>
          </a:xfrm>
        </p:spPr>
        <p:txBody>
          <a:bodyPr anchor="ctr">
            <a:noAutofit/>
          </a:bodyPr>
          <a:lstStyle>
            <a:lvl1pPr>
              <a:spcBef>
                <a:spcPts val="1000"/>
              </a:spcBef>
              <a:defRPr lang="en-US" sz="1600">
                <a:solidFill>
                  <a:srgbClr val="12ABDB"/>
                </a:solidFill>
              </a:defRPr>
            </a:lvl1pPr>
          </a:lstStyle>
          <a:p>
            <a:pPr lvl="0"/>
            <a:r>
              <a:rPr lang="en-US"/>
              <a:t>CLICK TO INSERT TITLE</a:t>
            </a:r>
          </a:p>
        </p:txBody>
      </p:sp>
      <p:sp>
        <p:nvSpPr>
          <p:cNvPr id="4" name="Text Placeholder 7">
            <a:extLst>
              <a:ext uri="{FF2B5EF4-FFF2-40B4-BE49-F238E27FC236}">
                <a16:creationId xmlns:a16="http://schemas.microsoft.com/office/drawing/2014/main" id="{DEE6E306-B91F-4CD4-9721-301B488E1D85}"/>
              </a:ext>
            </a:extLst>
          </p:cNvPr>
          <p:cNvSpPr txBox="1">
            <a:spLocks noGrp="1"/>
          </p:cNvSpPr>
          <p:nvPr>
            <p:ph type="body" idx="4294967295"/>
          </p:nvPr>
        </p:nvSpPr>
        <p:spPr>
          <a:xfrm>
            <a:off x="4371051" y="2205322"/>
            <a:ext cx="3456432" cy="4076230"/>
          </a:xfrm>
        </p:spPr>
        <p:txBody>
          <a:bodyPr>
            <a:noAutofit/>
          </a:bodyPr>
          <a:lstStyle>
            <a:lvl1pPr>
              <a:defRPr sz="1400"/>
            </a:lvl1pPr>
            <a:lvl2pPr>
              <a:defRPr sz="1400"/>
            </a:lvl2pPr>
            <a:lvl3pPr>
              <a:defRPr sz="1400"/>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7">
            <a:extLst>
              <a:ext uri="{FF2B5EF4-FFF2-40B4-BE49-F238E27FC236}">
                <a16:creationId xmlns:a16="http://schemas.microsoft.com/office/drawing/2014/main" id="{A4FD30D3-8C85-43B0-BD77-1EF1019A085F}"/>
              </a:ext>
            </a:extLst>
          </p:cNvPr>
          <p:cNvSpPr txBox="1">
            <a:spLocks noGrp="1"/>
          </p:cNvSpPr>
          <p:nvPr>
            <p:ph type="body" idx="4294967295"/>
          </p:nvPr>
        </p:nvSpPr>
        <p:spPr>
          <a:xfrm>
            <a:off x="4371051" y="1327151"/>
            <a:ext cx="3456432" cy="743983"/>
          </a:xfrm>
        </p:spPr>
        <p:txBody>
          <a:bodyPr anchor="ctr">
            <a:noAutofit/>
          </a:bodyPr>
          <a:lstStyle>
            <a:lvl1pPr>
              <a:spcBef>
                <a:spcPts val="1000"/>
              </a:spcBef>
              <a:defRPr lang="en-US" sz="1600">
                <a:solidFill>
                  <a:srgbClr val="12ABDB"/>
                </a:solidFill>
              </a:defRPr>
            </a:lvl1pPr>
          </a:lstStyle>
          <a:p>
            <a:pPr lvl="0"/>
            <a:r>
              <a:rPr lang="en-US"/>
              <a:t>CLICK TO INSERT TITLE</a:t>
            </a:r>
          </a:p>
        </p:txBody>
      </p:sp>
      <p:sp>
        <p:nvSpPr>
          <p:cNvPr id="6" name="Text Placeholder 7">
            <a:extLst>
              <a:ext uri="{FF2B5EF4-FFF2-40B4-BE49-F238E27FC236}">
                <a16:creationId xmlns:a16="http://schemas.microsoft.com/office/drawing/2014/main" id="{688067F6-82EB-4327-B1B4-D78BDADEB024}"/>
              </a:ext>
            </a:extLst>
          </p:cNvPr>
          <p:cNvSpPr txBox="1">
            <a:spLocks noGrp="1"/>
          </p:cNvSpPr>
          <p:nvPr>
            <p:ph type="body" idx="4294967295"/>
          </p:nvPr>
        </p:nvSpPr>
        <p:spPr>
          <a:xfrm>
            <a:off x="8330750" y="2205322"/>
            <a:ext cx="3456432" cy="4076230"/>
          </a:xfrm>
        </p:spPr>
        <p:txBody>
          <a:bodyPr>
            <a:noAutofit/>
          </a:bodyPr>
          <a:lstStyle>
            <a:lvl1pPr>
              <a:defRPr sz="1400"/>
            </a:lvl1pPr>
            <a:lvl2pPr>
              <a:defRPr sz="1400"/>
            </a:lvl2pPr>
            <a:lvl3pPr>
              <a:defRPr sz="1400"/>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Text Placeholder 7">
            <a:extLst>
              <a:ext uri="{FF2B5EF4-FFF2-40B4-BE49-F238E27FC236}">
                <a16:creationId xmlns:a16="http://schemas.microsoft.com/office/drawing/2014/main" id="{D4B5A7D1-0173-47DF-A9B5-9CD6C6D224E4}"/>
              </a:ext>
            </a:extLst>
          </p:cNvPr>
          <p:cNvSpPr txBox="1">
            <a:spLocks noGrp="1"/>
          </p:cNvSpPr>
          <p:nvPr>
            <p:ph type="body" idx="4294967295"/>
          </p:nvPr>
        </p:nvSpPr>
        <p:spPr>
          <a:xfrm>
            <a:off x="8330750" y="1327151"/>
            <a:ext cx="3456432" cy="743983"/>
          </a:xfrm>
        </p:spPr>
        <p:txBody>
          <a:bodyPr anchor="ctr">
            <a:noAutofit/>
          </a:bodyPr>
          <a:lstStyle>
            <a:lvl1pPr>
              <a:spcBef>
                <a:spcPts val="1000"/>
              </a:spcBef>
              <a:defRPr lang="en-US" sz="1600">
                <a:solidFill>
                  <a:srgbClr val="12ABDB"/>
                </a:solidFill>
              </a:defRPr>
            </a:lvl1pPr>
          </a:lstStyle>
          <a:p>
            <a:pPr lvl="0"/>
            <a:r>
              <a:rPr lang="en-US"/>
              <a:t>CLICK TO INSERT TITLE</a:t>
            </a:r>
          </a:p>
        </p:txBody>
      </p:sp>
      <p:sp>
        <p:nvSpPr>
          <p:cNvPr id="8" name="Title 4">
            <a:extLst>
              <a:ext uri="{FF2B5EF4-FFF2-40B4-BE49-F238E27FC236}">
                <a16:creationId xmlns:a16="http://schemas.microsoft.com/office/drawing/2014/main" id="{D2A4C08A-BD4C-43FB-ABAA-9B2382BA111F}"/>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35736601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5ADB7961-FEDF-43EC-B7BC-A364B00887C5}"/>
              </a:ext>
            </a:extLst>
          </p:cNvPr>
          <p:cNvSpPr txBox="1">
            <a:spLocks noGrp="1"/>
          </p:cNvSpPr>
          <p:nvPr>
            <p:ph type="body" idx="4294967295"/>
          </p:nvPr>
        </p:nvSpPr>
        <p:spPr>
          <a:xfrm>
            <a:off x="404814" y="2205322"/>
            <a:ext cx="3456432" cy="4076230"/>
          </a:xfrm>
        </p:spPr>
        <p:txBody>
          <a:bodyPr>
            <a:noAutofit/>
          </a:bodyPr>
          <a:lstStyle>
            <a:lvl1pPr>
              <a:defRPr sz="1400"/>
            </a:lvl1pPr>
            <a:lvl2pPr>
              <a:defRPr sz="1400"/>
            </a:lvl2pPr>
            <a:lvl3pPr>
              <a:defRPr sz="1400"/>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ext Placeholder 7">
            <a:extLst>
              <a:ext uri="{FF2B5EF4-FFF2-40B4-BE49-F238E27FC236}">
                <a16:creationId xmlns:a16="http://schemas.microsoft.com/office/drawing/2014/main" id="{12B2E084-3A7B-4024-A56E-9FD17B4FD7EE}"/>
              </a:ext>
            </a:extLst>
          </p:cNvPr>
          <p:cNvSpPr txBox="1">
            <a:spLocks noGrp="1"/>
          </p:cNvSpPr>
          <p:nvPr>
            <p:ph type="body" idx="4294967295"/>
          </p:nvPr>
        </p:nvSpPr>
        <p:spPr>
          <a:xfrm>
            <a:off x="404814" y="1327151"/>
            <a:ext cx="3456432" cy="837828"/>
          </a:xfrm>
        </p:spPr>
        <p:txBody>
          <a:bodyPr anchor="ctr">
            <a:noAutofit/>
          </a:bodyPr>
          <a:lstStyle>
            <a:lvl1pPr>
              <a:spcBef>
                <a:spcPts val="1000"/>
              </a:spcBef>
              <a:defRPr lang="en-US" sz="1600">
                <a:solidFill>
                  <a:srgbClr val="12ABDB"/>
                </a:solidFill>
              </a:defRPr>
            </a:lvl1pPr>
          </a:lstStyle>
          <a:p>
            <a:pPr lvl="0"/>
            <a:r>
              <a:rPr lang="en-US"/>
              <a:t>CLICK TO INSERT TITLE</a:t>
            </a:r>
          </a:p>
        </p:txBody>
      </p:sp>
      <p:sp>
        <p:nvSpPr>
          <p:cNvPr id="4" name="Text Placeholder 7">
            <a:extLst>
              <a:ext uri="{FF2B5EF4-FFF2-40B4-BE49-F238E27FC236}">
                <a16:creationId xmlns:a16="http://schemas.microsoft.com/office/drawing/2014/main" id="{E37D556C-39D9-4DEA-A6CC-E5397EA5D8B5}"/>
              </a:ext>
            </a:extLst>
          </p:cNvPr>
          <p:cNvSpPr txBox="1">
            <a:spLocks noGrp="1"/>
          </p:cNvSpPr>
          <p:nvPr>
            <p:ph type="body" idx="4294967295"/>
          </p:nvPr>
        </p:nvSpPr>
        <p:spPr>
          <a:xfrm>
            <a:off x="4371051" y="2205322"/>
            <a:ext cx="3456432" cy="4076230"/>
          </a:xfrm>
        </p:spPr>
        <p:txBody>
          <a:bodyPr>
            <a:noAutofit/>
          </a:bodyPr>
          <a:lstStyle>
            <a:lvl1pPr>
              <a:defRPr sz="1400"/>
            </a:lvl1pPr>
            <a:lvl2pPr>
              <a:defRPr sz="1400"/>
            </a:lvl2pPr>
            <a:lvl3pPr>
              <a:defRPr sz="1400"/>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7">
            <a:extLst>
              <a:ext uri="{FF2B5EF4-FFF2-40B4-BE49-F238E27FC236}">
                <a16:creationId xmlns:a16="http://schemas.microsoft.com/office/drawing/2014/main" id="{63855842-5100-43A4-8C67-14A2846C019B}"/>
              </a:ext>
            </a:extLst>
          </p:cNvPr>
          <p:cNvSpPr txBox="1">
            <a:spLocks noGrp="1"/>
          </p:cNvSpPr>
          <p:nvPr>
            <p:ph type="body" idx="4294967295"/>
          </p:nvPr>
        </p:nvSpPr>
        <p:spPr>
          <a:xfrm>
            <a:off x="4371051" y="1327151"/>
            <a:ext cx="3456432" cy="743983"/>
          </a:xfrm>
        </p:spPr>
        <p:txBody>
          <a:bodyPr anchor="ctr">
            <a:noAutofit/>
          </a:bodyPr>
          <a:lstStyle>
            <a:lvl1pPr>
              <a:spcBef>
                <a:spcPts val="1000"/>
              </a:spcBef>
              <a:defRPr lang="en-US" sz="1600">
                <a:solidFill>
                  <a:srgbClr val="12ABDB"/>
                </a:solidFill>
              </a:defRPr>
            </a:lvl1pPr>
          </a:lstStyle>
          <a:p>
            <a:pPr lvl="0"/>
            <a:r>
              <a:rPr lang="en-US"/>
              <a:t>CLICK TO INSERT TITLE</a:t>
            </a:r>
          </a:p>
        </p:txBody>
      </p:sp>
      <p:sp>
        <p:nvSpPr>
          <p:cNvPr id="6" name="Text Placeholder 7">
            <a:extLst>
              <a:ext uri="{FF2B5EF4-FFF2-40B4-BE49-F238E27FC236}">
                <a16:creationId xmlns:a16="http://schemas.microsoft.com/office/drawing/2014/main" id="{0FF3FA04-0D74-4445-ABCF-5163513ABD90}"/>
              </a:ext>
            </a:extLst>
          </p:cNvPr>
          <p:cNvSpPr txBox="1">
            <a:spLocks noGrp="1"/>
          </p:cNvSpPr>
          <p:nvPr>
            <p:ph type="body" idx="4294967295"/>
          </p:nvPr>
        </p:nvSpPr>
        <p:spPr>
          <a:xfrm>
            <a:off x="8330750" y="2205322"/>
            <a:ext cx="3456432" cy="4076230"/>
          </a:xfrm>
        </p:spPr>
        <p:txBody>
          <a:bodyPr>
            <a:noAutofit/>
          </a:bodyPr>
          <a:lstStyle>
            <a:lvl1pPr>
              <a:defRPr sz="1400"/>
            </a:lvl1pPr>
            <a:lvl2pPr>
              <a:defRPr sz="1400"/>
            </a:lvl2pPr>
            <a:lvl3pPr>
              <a:defRPr sz="1400"/>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Text Placeholder 7">
            <a:extLst>
              <a:ext uri="{FF2B5EF4-FFF2-40B4-BE49-F238E27FC236}">
                <a16:creationId xmlns:a16="http://schemas.microsoft.com/office/drawing/2014/main" id="{4C9E91C0-352F-4201-810F-3A75737B9ACC}"/>
              </a:ext>
            </a:extLst>
          </p:cNvPr>
          <p:cNvSpPr txBox="1">
            <a:spLocks noGrp="1"/>
          </p:cNvSpPr>
          <p:nvPr>
            <p:ph type="body" idx="4294967295"/>
          </p:nvPr>
        </p:nvSpPr>
        <p:spPr>
          <a:xfrm>
            <a:off x="8330750" y="1327151"/>
            <a:ext cx="3456432" cy="743983"/>
          </a:xfrm>
        </p:spPr>
        <p:txBody>
          <a:bodyPr anchor="ctr">
            <a:noAutofit/>
          </a:bodyPr>
          <a:lstStyle>
            <a:lvl1pPr>
              <a:spcBef>
                <a:spcPts val="1000"/>
              </a:spcBef>
              <a:defRPr lang="en-US" sz="1600">
                <a:solidFill>
                  <a:srgbClr val="12ABDB"/>
                </a:solidFill>
              </a:defRPr>
            </a:lvl1pPr>
          </a:lstStyle>
          <a:p>
            <a:pPr lvl="0"/>
            <a:r>
              <a:rPr lang="en-US"/>
              <a:t>CLICK TO INSERT TITLE</a:t>
            </a:r>
          </a:p>
        </p:txBody>
      </p:sp>
      <p:sp>
        <p:nvSpPr>
          <p:cNvPr id="8" name="Title 4">
            <a:extLst>
              <a:ext uri="{FF2B5EF4-FFF2-40B4-BE49-F238E27FC236}">
                <a16:creationId xmlns:a16="http://schemas.microsoft.com/office/drawing/2014/main" id="{74D6644F-33E3-4519-A90E-D8AB5ABBBB88}"/>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325905572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Content 3 columns">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0DF7CCE7-3C7D-4C33-BEEE-576FA3290063}"/>
              </a:ext>
            </a:extLst>
          </p:cNvPr>
          <p:cNvSpPr/>
          <p:nvPr/>
        </p:nvSpPr>
        <p:spPr>
          <a:xfrm>
            <a:off x="407986" y="2423882"/>
            <a:ext cx="3524253" cy="4046887"/>
          </a:xfrm>
          <a:prstGeom prst="rect">
            <a:avLst/>
          </a:prstGeom>
          <a:solidFill>
            <a:srgbClr val="ECECEC"/>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800" b="0" i="0" u="none" strike="noStrike" kern="1200" cap="none" spc="0" baseline="0">
              <a:solidFill>
                <a:srgbClr val="FFFFFF"/>
              </a:solidFill>
              <a:uFillTx/>
              <a:latin typeface="Ubuntu"/>
            </a:endParaRPr>
          </a:p>
        </p:txBody>
      </p:sp>
      <p:sp>
        <p:nvSpPr>
          <p:cNvPr id="3" name="Rectangle 13">
            <a:extLst>
              <a:ext uri="{FF2B5EF4-FFF2-40B4-BE49-F238E27FC236}">
                <a16:creationId xmlns:a16="http://schemas.microsoft.com/office/drawing/2014/main" id="{FB08FC38-70BD-4B0B-9607-73F292C89E28}"/>
              </a:ext>
            </a:extLst>
          </p:cNvPr>
          <p:cNvSpPr/>
          <p:nvPr/>
        </p:nvSpPr>
        <p:spPr>
          <a:xfrm>
            <a:off x="4333871" y="2423882"/>
            <a:ext cx="3524253" cy="4046887"/>
          </a:xfrm>
          <a:prstGeom prst="rect">
            <a:avLst/>
          </a:prstGeom>
          <a:solidFill>
            <a:srgbClr val="ECECEC"/>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800" b="0" i="0" u="none" strike="noStrike" kern="1200" cap="none" spc="0" baseline="0">
              <a:solidFill>
                <a:srgbClr val="FFFFFF"/>
              </a:solidFill>
              <a:uFillTx/>
              <a:latin typeface="Ubuntu"/>
            </a:endParaRPr>
          </a:p>
        </p:txBody>
      </p:sp>
      <p:sp>
        <p:nvSpPr>
          <p:cNvPr id="4" name="Rectangle 14">
            <a:extLst>
              <a:ext uri="{FF2B5EF4-FFF2-40B4-BE49-F238E27FC236}">
                <a16:creationId xmlns:a16="http://schemas.microsoft.com/office/drawing/2014/main" id="{38149517-19DD-4E62-9537-32638ADCDC3B}"/>
              </a:ext>
            </a:extLst>
          </p:cNvPr>
          <p:cNvSpPr/>
          <p:nvPr/>
        </p:nvSpPr>
        <p:spPr>
          <a:xfrm>
            <a:off x="8259766" y="2406298"/>
            <a:ext cx="3524253" cy="4046887"/>
          </a:xfrm>
          <a:prstGeom prst="rect">
            <a:avLst/>
          </a:prstGeom>
          <a:solidFill>
            <a:srgbClr val="ECECEC"/>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800" b="0" i="0" u="none" strike="noStrike" kern="1200" cap="none" spc="0" baseline="0">
              <a:solidFill>
                <a:srgbClr val="FFFFFF"/>
              </a:solidFill>
              <a:uFillTx/>
              <a:latin typeface="Ubuntu"/>
            </a:endParaRPr>
          </a:p>
        </p:txBody>
      </p:sp>
      <p:sp>
        <p:nvSpPr>
          <p:cNvPr id="5" name="Text Placeholder 4">
            <a:extLst>
              <a:ext uri="{FF2B5EF4-FFF2-40B4-BE49-F238E27FC236}">
                <a16:creationId xmlns:a16="http://schemas.microsoft.com/office/drawing/2014/main" id="{58AADC6D-5005-4E68-85F6-FF5685BCF58C}"/>
              </a:ext>
            </a:extLst>
          </p:cNvPr>
          <p:cNvSpPr txBox="1">
            <a:spLocks noGrp="1"/>
          </p:cNvSpPr>
          <p:nvPr>
            <p:ph type="body" idx="4294967295"/>
          </p:nvPr>
        </p:nvSpPr>
        <p:spPr>
          <a:xfrm>
            <a:off x="725018" y="3332366"/>
            <a:ext cx="2890189" cy="645045"/>
          </a:xfrm>
        </p:spPr>
        <p:txBody>
          <a:bodyPr anchor="ctr">
            <a:noAutofit/>
          </a:bodyPr>
          <a:lstStyle>
            <a:lvl1pPr>
              <a:lnSpc>
                <a:spcPts val="1800"/>
              </a:lnSpc>
              <a:defRPr lang="en-US" sz="1600">
                <a:solidFill>
                  <a:srgbClr val="0070AD"/>
                </a:solidFill>
                <a:latin typeface="Ubuntu Medium"/>
              </a:defRPr>
            </a:lvl1pPr>
          </a:lstStyle>
          <a:p>
            <a:pPr lvl="0"/>
            <a:r>
              <a:rPr lang="en-US"/>
              <a:t>Click to insert title</a:t>
            </a:r>
          </a:p>
        </p:txBody>
      </p:sp>
      <p:sp>
        <p:nvSpPr>
          <p:cNvPr id="6" name="Text Placeholder 4">
            <a:extLst>
              <a:ext uri="{FF2B5EF4-FFF2-40B4-BE49-F238E27FC236}">
                <a16:creationId xmlns:a16="http://schemas.microsoft.com/office/drawing/2014/main" id="{131E1837-A64B-4071-BE02-E39A7D93CF6E}"/>
              </a:ext>
            </a:extLst>
          </p:cNvPr>
          <p:cNvSpPr txBox="1">
            <a:spLocks noGrp="1"/>
          </p:cNvSpPr>
          <p:nvPr>
            <p:ph type="body" idx="4294967295"/>
          </p:nvPr>
        </p:nvSpPr>
        <p:spPr>
          <a:xfrm>
            <a:off x="4650903" y="3332366"/>
            <a:ext cx="2890189" cy="645045"/>
          </a:xfrm>
        </p:spPr>
        <p:txBody>
          <a:bodyPr anchor="ctr">
            <a:noAutofit/>
          </a:bodyPr>
          <a:lstStyle>
            <a:lvl1pPr>
              <a:lnSpc>
                <a:spcPts val="1800"/>
              </a:lnSpc>
              <a:defRPr lang="en-US" sz="1600">
                <a:solidFill>
                  <a:srgbClr val="2EA657"/>
                </a:solidFill>
                <a:latin typeface="Ubuntu Medium"/>
              </a:defRPr>
            </a:lvl1pPr>
          </a:lstStyle>
          <a:p>
            <a:pPr lvl="0"/>
            <a:r>
              <a:rPr lang="en-US"/>
              <a:t>Click to insert title</a:t>
            </a:r>
          </a:p>
        </p:txBody>
      </p:sp>
      <p:sp>
        <p:nvSpPr>
          <p:cNvPr id="7" name="Text Placeholder 4">
            <a:extLst>
              <a:ext uri="{FF2B5EF4-FFF2-40B4-BE49-F238E27FC236}">
                <a16:creationId xmlns:a16="http://schemas.microsoft.com/office/drawing/2014/main" id="{77913DD0-8568-497E-97A5-E9BEFE1E515C}"/>
              </a:ext>
            </a:extLst>
          </p:cNvPr>
          <p:cNvSpPr txBox="1">
            <a:spLocks noGrp="1"/>
          </p:cNvSpPr>
          <p:nvPr>
            <p:ph type="body" idx="4294967295"/>
          </p:nvPr>
        </p:nvSpPr>
        <p:spPr>
          <a:xfrm>
            <a:off x="8576788" y="3332366"/>
            <a:ext cx="2890189" cy="645045"/>
          </a:xfrm>
        </p:spPr>
        <p:txBody>
          <a:bodyPr anchor="ctr">
            <a:noAutofit/>
          </a:bodyPr>
          <a:lstStyle>
            <a:lvl1pPr>
              <a:lnSpc>
                <a:spcPts val="1800"/>
              </a:lnSpc>
              <a:defRPr lang="en-US" sz="1600">
                <a:solidFill>
                  <a:srgbClr val="BA2980"/>
                </a:solidFill>
                <a:latin typeface="Ubuntu Medium"/>
              </a:defRPr>
            </a:lvl1pPr>
          </a:lstStyle>
          <a:p>
            <a:pPr lvl="0"/>
            <a:r>
              <a:rPr lang="en-US"/>
              <a:t>Click to insert title</a:t>
            </a:r>
          </a:p>
        </p:txBody>
      </p:sp>
      <p:sp>
        <p:nvSpPr>
          <p:cNvPr id="8" name="Text Placeholder 7">
            <a:extLst>
              <a:ext uri="{FF2B5EF4-FFF2-40B4-BE49-F238E27FC236}">
                <a16:creationId xmlns:a16="http://schemas.microsoft.com/office/drawing/2014/main" id="{AD30F8BF-F1C2-4DE0-8BB0-7F6D3538F08D}"/>
              </a:ext>
            </a:extLst>
          </p:cNvPr>
          <p:cNvSpPr txBox="1">
            <a:spLocks noGrp="1"/>
          </p:cNvSpPr>
          <p:nvPr>
            <p:ph type="body" idx="4294967295"/>
          </p:nvPr>
        </p:nvSpPr>
        <p:spPr>
          <a:xfrm>
            <a:off x="725018" y="4079988"/>
            <a:ext cx="2890189" cy="2201564"/>
          </a:xfrm>
        </p:spPr>
        <p:txBody>
          <a:bodyPr>
            <a:noAutofit/>
          </a:bodyPr>
          <a:lstStyle>
            <a:lvl1pPr>
              <a:defRPr sz="1400"/>
            </a:lvl1pPr>
            <a:lvl2pPr>
              <a:defRPr sz="1400"/>
            </a:lvl2pPr>
            <a:lvl3pPr>
              <a:buClr>
                <a:srgbClr val="0070AD"/>
              </a:buClr>
              <a:defRPr sz="1400"/>
            </a:lvl3pPr>
            <a:lvl4pPr>
              <a:buClr>
                <a:srgbClr val="0070AD"/>
              </a:buClr>
              <a:defRPr/>
            </a:lvl4pPr>
            <a:lvl5pPr>
              <a:buClr>
                <a:srgbClr val="0070AD"/>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ext Placeholder 7">
            <a:extLst>
              <a:ext uri="{FF2B5EF4-FFF2-40B4-BE49-F238E27FC236}">
                <a16:creationId xmlns:a16="http://schemas.microsoft.com/office/drawing/2014/main" id="{05DBCBE7-5BEB-4DE0-AFA0-1241C236FE56}"/>
              </a:ext>
            </a:extLst>
          </p:cNvPr>
          <p:cNvSpPr txBox="1">
            <a:spLocks noGrp="1"/>
          </p:cNvSpPr>
          <p:nvPr>
            <p:ph type="body" idx="4294967295"/>
          </p:nvPr>
        </p:nvSpPr>
        <p:spPr>
          <a:xfrm>
            <a:off x="4650903" y="4079988"/>
            <a:ext cx="2890189" cy="2201564"/>
          </a:xfrm>
        </p:spPr>
        <p:txBody>
          <a:bodyPr>
            <a:noAutofit/>
          </a:bodyPr>
          <a:lstStyle>
            <a:lvl1pPr>
              <a:defRPr sz="1400"/>
            </a:lvl1pPr>
            <a:lvl2pPr>
              <a:buClr>
                <a:srgbClr val="2EA657"/>
              </a:buClr>
              <a:defRPr sz="1400"/>
            </a:lvl2pPr>
            <a:lvl3pPr>
              <a:buClr>
                <a:srgbClr val="2EA657"/>
              </a:buClr>
              <a:defRPr sz="1400"/>
            </a:lvl3pPr>
            <a:lvl4pPr>
              <a:buClr>
                <a:srgbClr val="2EA657"/>
              </a:buClr>
              <a:defRPr/>
            </a:lvl4pPr>
            <a:lvl5pPr>
              <a:buClr>
                <a:srgbClr val="2EA657"/>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C17D21BD-DB9E-4E05-9B7C-56ABFD9DFFF7}"/>
              </a:ext>
            </a:extLst>
          </p:cNvPr>
          <p:cNvSpPr txBox="1">
            <a:spLocks noGrp="1"/>
          </p:cNvSpPr>
          <p:nvPr>
            <p:ph type="body" idx="4294967295"/>
          </p:nvPr>
        </p:nvSpPr>
        <p:spPr>
          <a:xfrm>
            <a:off x="8576788" y="4079988"/>
            <a:ext cx="2890189" cy="2201564"/>
          </a:xfrm>
        </p:spPr>
        <p:txBody>
          <a:bodyPr>
            <a:noAutofit/>
          </a:bodyPr>
          <a:lstStyle>
            <a:lvl1pPr>
              <a:defRPr sz="1400"/>
            </a:lvl1pPr>
            <a:lvl2pPr>
              <a:buClr>
                <a:srgbClr val="BA2980"/>
              </a:buClr>
              <a:defRPr sz="1400"/>
            </a:lvl2pPr>
            <a:lvl3pPr>
              <a:buClr>
                <a:srgbClr val="BA2980"/>
              </a:buClr>
              <a:defRPr sz="1400"/>
            </a:lvl3pPr>
            <a:lvl4pPr>
              <a:buClr>
                <a:srgbClr val="BA2980"/>
              </a:buClr>
              <a:defRPr/>
            </a:lvl4pPr>
            <a:lvl5pPr>
              <a:buClr>
                <a:srgbClr val="BA2980"/>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itle 2">
            <a:extLst>
              <a:ext uri="{FF2B5EF4-FFF2-40B4-BE49-F238E27FC236}">
                <a16:creationId xmlns:a16="http://schemas.microsoft.com/office/drawing/2014/main" id="{DE41109E-BC0A-411B-844B-B8BB78594D9D}"/>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2667684843"/>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graphicFrame>
        <p:nvGraphicFramePr>
          <p:cNvPr id="2" name="Object 4" hidden="1">
            <a:extLst>
              <a:ext uri="{FF2B5EF4-FFF2-40B4-BE49-F238E27FC236}">
                <a16:creationId xmlns:a16="http://schemas.microsoft.com/office/drawing/2014/main" id="{CBDA6ACA-FAC1-4B1C-8511-E9935180B289}"/>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12700" imgH="12700" progId="">
                  <p:embed/>
                </p:oleObj>
              </mc:Choice>
              <mc:Fallback>
                <p:oleObj r:id="rId2" imgW="12700" imgH="12700" progId="">
                  <p:embed/>
                  <p:pic>
                    <p:nvPicPr>
                      <p:cNvPr id="2" name="Object 4" hidden="1">
                        <a:extLst>
                          <a:ext uri="{FF2B5EF4-FFF2-40B4-BE49-F238E27FC236}">
                            <a16:creationId xmlns:a16="http://schemas.microsoft.com/office/drawing/2014/main" id="{CBDA6ACA-FAC1-4B1C-8511-E9935180B289}"/>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E0D8574-7509-408F-A5AB-25D1BBC3970F}"/>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821888940"/>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re seul">
    <p:bg>
      <p:bgPr>
        <a:solidFill>
          <a:srgbClr val="272936"/>
        </a:solidFill>
        <a:effectLst/>
      </p:bgPr>
    </p:bg>
    <p:spTree>
      <p:nvGrpSpPr>
        <p:cNvPr id="1" name=""/>
        <p:cNvGrpSpPr/>
        <p:nvPr/>
      </p:nvGrpSpPr>
      <p:grpSpPr>
        <a:xfrm>
          <a:off x="0" y="0"/>
          <a:ext cx="0" cy="0"/>
          <a:chOff x="0" y="0"/>
          <a:chExt cx="0" cy="0"/>
        </a:xfrm>
      </p:grpSpPr>
      <p:graphicFrame>
        <p:nvGraphicFramePr>
          <p:cNvPr id="2" name="Object 4" hidden="1">
            <a:extLst>
              <a:ext uri="{FF2B5EF4-FFF2-40B4-BE49-F238E27FC236}">
                <a16:creationId xmlns:a16="http://schemas.microsoft.com/office/drawing/2014/main" id="{6EDBE3F2-345C-4F0B-AE46-D604B94F4F76}"/>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12700" imgH="12700" progId="">
                  <p:embed/>
                </p:oleObj>
              </mc:Choice>
              <mc:Fallback>
                <p:oleObj r:id="rId2" imgW="12700" imgH="12700" progId="">
                  <p:embed/>
                  <p:pic>
                    <p:nvPicPr>
                      <p:cNvPr id="2" name="Object 4" hidden="1">
                        <a:extLst>
                          <a:ext uri="{FF2B5EF4-FFF2-40B4-BE49-F238E27FC236}">
                            <a16:creationId xmlns:a16="http://schemas.microsoft.com/office/drawing/2014/main" id="{6EDBE3F2-345C-4F0B-AE46-D604B94F4F76}"/>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
        <p:nvSpPr>
          <p:cNvPr id="3" name="Espace réservé du texte 9">
            <a:extLst>
              <a:ext uri="{FF2B5EF4-FFF2-40B4-BE49-F238E27FC236}">
                <a16:creationId xmlns:a16="http://schemas.microsoft.com/office/drawing/2014/main" id="{C906943A-3E7C-4376-ACDD-A6D7D01689E2}"/>
              </a:ext>
            </a:extLst>
          </p:cNvPr>
          <p:cNvSpPr txBox="1">
            <a:spLocks noGrp="1"/>
          </p:cNvSpPr>
          <p:nvPr>
            <p:ph type="body" idx="4294967295"/>
          </p:nvPr>
        </p:nvSpPr>
        <p:spPr>
          <a:xfrm>
            <a:off x="404814" y="1447796"/>
            <a:ext cx="11406189" cy="4951411"/>
          </a:xfrm>
        </p:spPr>
        <p:txBody>
          <a:bodyPr/>
          <a:lstStyle>
            <a:lvl1pPr>
              <a:defRPr>
                <a:solidFill>
                  <a:srgbClr val="FFFFFF"/>
                </a:solidFill>
              </a:defRPr>
            </a:lvl1pPr>
            <a:lvl2pPr>
              <a:defRPr>
                <a:solidFill>
                  <a:srgbClr val="FFFFFF"/>
                </a:solidFill>
              </a:defRPr>
            </a:lvl2pPr>
            <a:lvl3pPr>
              <a:defRPr>
                <a:solidFill>
                  <a:srgbClr val="FFFFFF"/>
                </a:solidFill>
              </a:defRPr>
            </a:lvl3pPr>
            <a:lvl4pPr>
              <a:buClr>
                <a:srgbClr val="0F878A"/>
              </a:buClr>
              <a:defRPr>
                <a:solidFill>
                  <a:srgbClr val="FFFFFF"/>
                </a:solidFill>
              </a:defRPr>
            </a:lvl4pPr>
            <a:lvl5pPr>
              <a:buClr>
                <a:srgbClr val="FFFFFF"/>
              </a:buClr>
              <a:defRPr>
                <a:solidFill>
                  <a:srgbClr val="FFFFFF"/>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itle 2">
            <a:extLst>
              <a:ext uri="{FF2B5EF4-FFF2-40B4-BE49-F238E27FC236}">
                <a16:creationId xmlns:a16="http://schemas.microsoft.com/office/drawing/2014/main" id="{D3B93EC1-B7DF-4BA4-8EFC-EF6B7F0F9E28}"/>
              </a:ext>
            </a:extLst>
          </p:cNvPr>
          <p:cNvSpPr txBox="1">
            <a:spLocks noGrp="1"/>
          </p:cNvSpPr>
          <p:nvPr>
            <p:ph type="title"/>
          </p:nvPr>
        </p:nvSpPr>
        <p:spPr/>
        <p:txBody>
          <a:bodyPr/>
          <a:lstStyle>
            <a:lvl1pPr>
              <a:defRPr>
                <a:solidFill>
                  <a:srgbClr val="FFFFFF"/>
                </a:solidFill>
              </a:defRPr>
            </a:lvl1pPr>
          </a:lstStyle>
          <a:p>
            <a:pPr lvl="0"/>
            <a:r>
              <a:rPr lang="fr-FR"/>
              <a:t>Modifiez le style du titre</a:t>
            </a:r>
            <a:endParaRPr lang="de-DE"/>
          </a:p>
        </p:txBody>
      </p:sp>
    </p:spTree>
    <p:extLst>
      <p:ext uri="{BB962C8B-B14F-4D97-AF65-F5344CB8AC3E}">
        <p14:creationId xmlns:p14="http://schemas.microsoft.com/office/powerpoint/2010/main" val="2350847073"/>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rgbClr val="ECECEC"/>
        </a:solidFill>
        <a:effectLst/>
      </p:bgPr>
    </p:bg>
    <p:spTree>
      <p:nvGrpSpPr>
        <p:cNvPr id="1" name=""/>
        <p:cNvGrpSpPr/>
        <p:nvPr/>
      </p:nvGrpSpPr>
      <p:grpSpPr>
        <a:xfrm>
          <a:off x="0" y="0"/>
          <a:ext cx="0" cy="0"/>
          <a:chOff x="0" y="0"/>
          <a:chExt cx="0" cy="0"/>
        </a:xfrm>
      </p:grpSpPr>
      <p:graphicFrame>
        <p:nvGraphicFramePr>
          <p:cNvPr id="2" name="Object 4" hidden="1">
            <a:extLst>
              <a:ext uri="{FF2B5EF4-FFF2-40B4-BE49-F238E27FC236}">
                <a16:creationId xmlns:a16="http://schemas.microsoft.com/office/drawing/2014/main" id="{0ED09AF0-B5F2-466C-8715-48E4949D0B85}"/>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 imgW="12700" imgH="12700" progId="">
                  <p:embed/>
                </p:oleObj>
              </mc:Choice>
              <mc:Fallback>
                <p:oleObj r:id="rId2" imgW="12700" imgH="12700" progId="">
                  <p:embed/>
                  <p:pic>
                    <p:nvPicPr>
                      <p:cNvPr id="2" name="Object 4" hidden="1">
                        <a:extLst>
                          <a:ext uri="{FF2B5EF4-FFF2-40B4-BE49-F238E27FC236}">
                            <a16:creationId xmlns:a16="http://schemas.microsoft.com/office/drawing/2014/main" id="{0ED09AF0-B5F2-466C-8715-48E4949D0B85}"/>
                          </a:ext>
                        </a:extLst>
                      </p:cNvPr>
                      <p:cNvPicPr/>
                      <p:nvPr/>
                    </p:nvPicPr>
                    <p:blipFill>
                      <a:blip r:embed="rId3"/>
                      <a:stretch>
                        <a:fillRect/>
                      </a:stretch>
                    </p:blipFill>
                    <p:spPr>
                      <a:xfrm>
                        <a:off x="1591" y="1591"/>
                        <a:ext cx="1591" cy="1591"/>
                      </a:xfrm>
                      <a:prstGeom prst="rect">
                        <a:avLst/>
                      </a:prstGeom>
                    </p:spPr>
                  </p:pic>
                </p:oleObj>
              </mc:Fallback>
            </mc:AlternateContent>
          </a:graphicData>
        </a:graphic>
      </p:graphicFrame>
      <p:sp>
        <p:nvSpPr>
          <p:cNvPr id="3" name="Espace réservé du texte 8">
            <a:extLst>
              <a:ext uri="{FF2B5EF4-FFF2-40B4-BE49-F238E27FC236}">
                <a16:creationId xmlns:a16="http://schemas.microsoft.com/office/drawing/2014/main" id="{B3D85DAF-4E05-4EA4-9439-CA4D44C4F640}"/>
              </a:ext>
            </a:extLst>
          </p:cNvPr>
          <p:cNvSpPr txBox="1">
            <a:spLocks noGrp="1"/>
          </p:cNvSpPr>
          <p:nvPr>
            <p:ph type="body" idx="4294967295"/>
          </p:nvPr>
        </p:nvSpPr>
        <p:spPr>
          <a:xfrm>
            <a:off x="404814" y="1447796"/>
            <a:ext cx="11406189" cy="4951649"/>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itle 2">
            <a:extLst>
              <a:ext uri="{FF2B5EF4-FFF2-40B4-BE49-F238E27FC236}">
                <a16:creationId xmlns:a16="http://schemas.microsoft.com/office/drawing/2014/main" id="{669CB208-2758-486A-9B4E-21797CDAA6A8}"/>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551295399"/>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Break dark">
    <p:bg>
      <p:bgPr>
        <a:solidFill>
          <a:srgbClr val="272936"/>
        </a:soli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44C65143-9695-4A77-B9EF-AEB0F3136A9F}"/>
              </a:ext>
            </a:extLst>
          </p:cNvPr>
          <p:cNvSpPr txBox="1">
            <a:spLocks noGrp="1"/>
          </p:cNvSpPr>
          <p:nvPr>
            <p:ph type="subTitle" idx="4294967295"/>
          </p:nvPr>
        </p:nvSpPr>
        <p:spPr>
          <a:xfrm>
            <a:off x="404814" y="3772796"/>
            <a:ext cx="11329982" cy="307777"/>
          </a:xfrm>
        </p:spPr>
        <p:txBody>
          <a:bodyPr>
            <a:spAutoFit/>
          </a:bodyPr>
          <a:lstStyle>
            <a:lvl1pPr>
              <a:defRPr>
                <a:solidFill>
                  <a:srgbClr val="FFFFFF"/>
                </a:solidFill>
              </a:defRPr>
            </a:lvl1pPr>
          </a:lstStyle>
          <a:p>
            <a:pPr lvl="0"/>
            <a:r>
              <a:rPr lang="fr-FR"/>
              <a:t>Modifiez le style des sous-titres du masque</a:t>
            </a:r>
            <a:endParaRPr lang="en-GB"/>
          </a:p>
        </p:txBody>
      </p:sp>
      <p:sp>
        <p:nvSpPr>
          <p:cNvPr id="3" name="Title">
            <a:extLst>
              <a:ext uri="{FF2B5EF4-FFF2-40B4-BE49-F238E27FC236}">
                <a16:creationId xmlns:a16="http://schemas.microsoft.com/office/drawing/2014/main" id="{251A9070-FAA1-43CE-943B-2C8EBABEF308}"/>
              </a:ext>
            </a:extLst>
          </p:cNvPr>
          <p:cNvSpPr txBox="1">
            <a:spLocks noGrp="1"/>
          </p:cNvSpPr>
          <p:nvPr>
            <p:ph type="title"/>
          </p:nvPr>
        </p:nvSpPr>
        <p:spPr>
          <a:xfrm>
            <a:off x="404814" y="2264959"/>
            <a:ext cx="11329982" cy="1477332"/>
          </a:xfrm>
        </p:spPr>
        <p:txBody>
          <a:bodyPr>
            <a:spAutoFit/>
          </a:bodyPr>
          <a:lstStyle>
            <a:lvl1pPr>
              <a:lnSpc>
                <a:spcPct val="80000"/>
              </a:lnSpc>
              <a:defRPr sz="6000">
                <a:solidFill>
                  <a:srgbClr val="FFFFFF"/>
                </a:solidFill>
              </a:defRPr>
            </a:lvl1pPr>
          </a:lstStyle>
          <a:p>
            <a:pPr lvl="0"/>
            <a:r>
              <a:rPr lang="fr-FR"/>
              <a:t>Modifiez le style du titre</a:t>
            </a:r>
            <a:endParaRPr lang="en-GB"/>
          </a:p>
        </p:txBody>
      </p:sp>
      <p:sp>
        <p:nvSpPr>
          <p:cNvPr id="4" name="Text Placeholder 8">
            <a:extLst>
              <a:ext uri="{FF2B5EF4-FFF2-40B4-BE49-F238E27FC236}">
                <a16:creationId xmlns:a16="http://schemas.microsoft.com/office/drawing/2014/main" id="{B63139F4-0FAE-4E6D-8D1F-7217B459B13F}"/>
              </a:ext>
            </a:extLst>
          </p:cNvPr>
          <p:cNvSpPr txBox="1">
            <a:spLocks noGrp="1"/>
          </p:cNvSpPr>
          <p:nvPr>
            <p:ph type="body" idx="4294967295"/>
          </p:nvPr>
        </p:nvSpPr>
        <p:spPr>
          <a:xfrm>
            <a:off x="404814" y="1825078"/>
            <a:ext cx="4611063" cy="307777"/>
          </a:xfrm>
        </p:spPr>
        <p:txBody>
          <a:bodyPr anchor="b">
            <a:spAutoFit/>
          </a:bodyPr>
          <a:lstStyle>
            <a:lvl1pPr>
              <a:defRPr>
                <a:solidFill>
                  <a:srgbClr val="12ABDB"/>
                </a:solidFill>
                <a:latin typeface="Ubuntu Light" pitchFamily="34"/>
              </a:defRPr>
            </a:lvl1pPr>
          </a:lstStyle>
          <a:p>
            <a:pPr lvl="0"/>
            <a:r>
              <a:rPr lang="fr-FR"/>
              <a:t>INSERT A LABEL/ALBEIT</a:t>
            </a:r>
          </a:p>
        </p:txBody>
      </p:sp>
    </p:spTree>
    <p:extLst>
      <p:ext uri="{BB962C8B-B14F-4D97-AF65-F5344CB8AC3E}">
        <p14:creationId xmlns:p14="http://schemas.microsoft.com/office/powerpoint/2010/main" val="3915347800"/>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full screen image">
    <p:bg>
      <p:bgPr>
        <a:solidFill>
          <a:srgbClr val="272936"/>
        </a:solidFill>
        <a:effectLst/>
      </p:bgPr>
    </p:bg>
    <p:spTree>
      <p:nvGrpSpPr>
        <p:cNvPr id="1" name=""/>
        <p:cNvGrpSpPr/>
        <p:nvPr/>
      </p:nvGrpSpPr>
      <p:grpSpPr>
        <a:xfrm>
          <a:off x="0" y="0"/>
          <a:ext cx="0" cy="0"/>
          <a:chOff x="0" y="0"/>
          <a:chExt cx="0" cy="0"/>
        </a:xfrm>
      </p:grpSpPr>
      <p:sp>
        <p:nvSpPr>
          <p:cNvPr id="2" name="Picture Placeholder 5">
            <a:extLst>
              <a:ext uri="{FF2B5EF4-FFF2-40B4-BE49-F238E27FC236}">
                <a16:creationId xmlns:a16="http://schemas.microsoft.com/office/drawing/2014/main" id="{89A20942-9FD9-4710-8F1D-73283A5D6F27}"/>
              </a:ext>
            </a:extLst>
          </p:cNvPr>
          <p:cNvSpPr txBox="1">
            <a:spLocks noGrp="1"/>
          </p:cNvSpPr>
          <p:nvPr>
            <p:ph type="pic" idx="4294967295"/>
          </p:nvPr>
        </p:nvSpPr>
        <p:spPr>
          <a:xfrm>
            <a:off x="0" y="0"/>
            <a:ext cx="12191996" cy="6858000"/>
          </a:xfrm>
        </p:spPr>
        <p:txBody>
          <a:bodyPr>
            <a:noAutofit/>
          </a:bodyPr>
          <a:lstStyle>
            <a:lvl1pPr>
              <a:defRPr lang="en-US">
                <a:solidFill>
                  <a:srgbClr val="767676"/>
                </a:solidFill>
              </a:defRPr>
            </a:lvl1pPr>
          </a:lstStyle>
          <a:p>
            <a:pPr lvl="0"/>
            <a:r>
              <a:rPr lang="en-US"/>
              <a:t>Click icon to add picture and arrange the picture in the background</a:t>
            </a:r>
            <a:endParaRPr lang="en-GB"/>
          </a:p>
        </p:txBody>
      </p:sp>
      <p:sp>
        <p:nvSpPr>
          <p:cNvPr id="3" name="Title 1">
            <a:extLst>
              <a:ext uri="{FF2B5EF4-FFF2-40B4-BE49-F238E27FC236}">
                <a16:creationId xmlns:a16="http://schemas.microsoft.com/office/drawing/2014/main" id="{DEF344FD-A0AC-42A5-854A-830DAAEEA58E}"/>
              </a:ext>
            </a:extLst>
          </p:cNvPr>
          <p:cNvSpPr txBox="1">
            <a:spLocks noGrp="1"/>
          </p:cNvSpPr>
          <p:nvPr>
            <p:ph type="title"/>
          </p:nvPr>
        </p:nvSpPr>
        <p:spPr>
          <a:xfrm>
            <a:off x="404814" y="1951677"/>
            <a:ext cx="4562471" cy="2954654"/>
          </a:xfrm>
        </p:spPr>
        <p:txBody>
          <a:bodyPr lIns="71999" anchor="ctr">
            <a:spAutoFit/>
          </a:bodyPr>
          <a:lstStyle>
            <a:lvl1pPr>
              <a:lnSpc>
                <a:spcPct val="80000"/>
              </a:lnSpc>
              <a:defRPr sz="6000">
                <a:solidFill>
                  <a:srgbClr val="FFFFFF"/>
                </a:solidFill>
              </a:defRPr>
            </a:lvl1pPr>
          </a:lstStyle>
          <a:p>
            <a:pPr lvl="0"/>
            <a:r>
              <a:rPr lang="fr-FR"/>
              <a:t>Modifiez le style du titre</a:t>
            </a:r>
            <a:endParaRPr lang="en-GB"/>
          </a:p>
        </p:txBody>
      </p:sp>
    </p:spTree>
    <p:extLst>
      <p:ext uri="{BB962C8B-B14F-4D97-AF65-F5344CB8AC3E}">
        <p14:creationId xmlns:p14="http://schemas.microsoft.com/office/powerpoint/2010/main" val="40794799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Content RH image 2">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F22BE55A-7FC3-4C21-9F6A-427BA9E10464}"/>
              </a:ext>
            </a:extLst>
          </p:cNvPr>
          <p:cNvSpPr txBox="1">
            <a:spLocks noGrp="1"/>
          </p:cNvSpPr>
          <p:nvPr>
            <p:ph type="pic" idx="4294967295"/>
          </p:nvPr>
        </p:nvSpPr>
        <p:spPr>
          <a:xfrm>
            <a:off x="7223119" y="0"/>
            <a:ext cx="4968877" cy="6858000"/>
          </a:xfrm>
          <a:solidFill>
            <a:srgbClr val="ECECEC"/>
          </a:solidFill>
        </p:spPr>
        <p:txBody>
          <a:bodyPr>
            <a:noAutofit/>
          </a:bodyPr>
          <a:lstStyle>
            <a:lvl1pPr>
              <a:defRPr>
                <a:solidFill>
                  <a:srgbClr val="767676"/>
                </a:solidFill>
              </a:defRPr>
            </a:lvl1pPr>
          </a:lstStyle>
          <a:p>
            <a:pPr lvl="0"/>
            <a:r>
              <a:rPr lang="fr-FR"/>
              <a:t>Cliquez sur l'icône pour ajouter une image</a:t>
            </a:r>
            <a:endParaRPr lang="en-GB"/>
          </a:p>
        </p:txBody>
      </p:sp>
      <p:sp>
        <p:nvSpPr>
          <p:cNvPr id="3" name="Title">
            <a:extLst>
              <a:ext uri="{FF2B5EF4-FFF2-40B4-BE49-F238E27FC236}">
                <a16:creationId xmlns:a16="http://schemas.microsoft.com/office/drawing/2014/main" id="{D5E00287-A2EF-460D-9D5B-1002EAD9B3BE}"/>
              </a:ext>
            </a:extLst>
          </p:cNvPr>
          <p:cNvSpPr txBox="1">
            <a:spLocks noGrp="1"/>
          </p:cNvSpPr>
          <p:nvPr>
            <p:ph type="title"/>
          </p:nvPr>
        </p:nvSpPr>
        <p:spPr>
          <a:xfrm>
            <a:off x="404814" y="1161434"/>
            <a:ext cx="6627287" cy="1115439"/>
          </a:xfrm>
        </p:spPr>
        <p:txBody>
          <a:bodyPr/>
          <a:lstStyle>
            <a:lvl1pPr>
              <a:defRPr sz="3600">
                <a:solidFill>
                  <a:srgbClr val="000000"/>
                </a:solidFill>
              </a:defRPr>
            </a:lvl1pPr>
          </a:lstStyle>
          <a:p>
            <a:pPr lvl="0"/>
            <a:r>
              <a:rPr lang="fr-FR"/>
              <a:t>Modifiez le style du titre</a:t>
            </a:r>
            <a:endParaRPr lang="en-GB"/>
          </a:p>
        </p:txBody>
      </p:sp>
      <p:sp>
        <p:nvSpPr>
          <p:cNvPr id="4" name="Text Placeholder 4">
            <a:extLst>
              <a:ext uri="{FF2B5EF4-FFF2-40B4-BE49-F238E27FC236}">
                <a16:creationId xmlns:a16="http://schemas.microsoft.com/office/drawing/2014/main" id="{41208452-045D-4EF1-A32C-1AA94285B885}"/>
              </a:ext>
            </a:extLst>
          </p:cNvPr>
          <p:cNvSpPr txBox="1">
            <a:spLocks noGrp="1"/>
          </p:cNvSpPr>
          <p:nvPr>
            <p:ph type="body" idx="4294967295"/>
          </p:nvPr>
        </p:nvSpPr>
        <p:spPr>
          <a:xfrm>
            <a:off x="404814" y="2492370"/>
            <a:ext cx="6627287" cy="273682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287972064"/>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arge title &amp; large RH image 1">
    <p:bg>
      <p:bgPr>
        <a:solidFill>
          <a:srgbClr val="272936"/>
        </a:solid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33CA36EC-DA66-4DEC-B3E3-ED82E45D41A3}"/>
              </a:ext>
            </a:extLst>
          </p:cNvPr>
          <p:cNvSpPr txBox="1">
            <a:spLocks noGrp="1"/>
          </p:cNvSpPr>
          <p:nvPr>
            <p:ph type="pic" idx="4294967295"/>
          </p:nvPr>
        </p:nvSpPr>
        <p:spPr>
          <a:xfrm>
            <a:off x="5128000" y="0"/>
            <a:ext cx="7063996" cy="6858000"/>
          </a:xfrm>
          <a:solidFill>
            <a:srgbClr val="ECECEC"/>
          </a:solidFill>
        </p:spPr>
        <p:txBody>
          <a:bodyPr>
            <a:noAutofit/>
          </a:bodyPr>
          <a:lstStyle>
            <a:lvl1pPr>
              <a:defRPr>
                <a:solidFill>
                  <a:srgbClr val="767676"/>
                </a:solidFill>
              </a:defRPr>
            </a:lvl1pPr>
          </a:lstStyle>
          <a:p>
            <a:pPr lvl="0"/>
            <a:r>
              <a:rPr lang="fr-FR"/>
              <a:t>Cliquez sur l'icône pour ajouter une image</a:t>
            </a:r>
            <a:endParaRPr lang="en-GB"/>
          </a:p>
        </p:txBody>
      </p:sp>
      <p:sp>
        <p:nvSpPr>
          <p:cNvPr id="3" name="Title">
            <a:extLst>
              <a:ext uri="{FF2B5EF4-FFF2-40B4-BE49-F238E27FC236}">
                <a16:creationId xmlns:a16="http://schemas.microsoft.com/office/drawing/2014/main" id="{094AEC94-7877-4936-AF7A-76A5CA9C79B9}"/>
              </a:ext>
            </a:extLst>
          </p:cNvPr>
          <p:cNvSpPr txBox="1">
            <a:spLocks noGrp="1"/>
          </p:cNvSpPr>
          <p:nvPr>
            <p:ph type="title"/>
          </p:nvPr>
        </p:nvSpPr>
        <p:spPr>
          <a:xfrm>
            <a:off x="404814" y="692694"/>
            <a:ext cx="4562471" cy="2421468"/>
          </a:xfrm>
        </p:spPr>
        <p:txBody>
          <a:bodyPr lIns="71999"/>
          <a:lstStyle>
            <a:lvl1pPr>
              <a:lnSpc>
                <a:spcPct val="80000"/>
              </a:lnSpc>
              <a:defRPr sz="5400">
                <a:solidFill>
                  <a:srgbClr val="FFFFFF"/>
                </a:solidFill>
              </a:defRPr>
            </a:lvl1pPr>
          </a:lstStyle>
          <a:p>
            <a:pPr lvl="0"/>
            <a:r>
              <a:rPr lang="fr-FR"/>
              <a:t>Modifiez le style du titre</a:t>
            </a:r>
            <a:endParaRPr lang="en-GB"/>
          </a:p>
        </p:txBody>
      </p:sp>
      <p:sp>
        <p:nvSpPr>
          <p:cNvPr id="4" name="Espace réservé du texte 9">
            <a:extLst>
              <a:ext uri="{FF2B5EF4-FFF2-40B4-BE49-F238E27FC236}">
                <a16:creationId xmlns:a16="http://schemas.microsoft.com/office/drawing/2014/main" id="{AA2D5F33-5C7D-4D57-9DDB-3BCCD1CB3CEC}"/>
              </a:ext>
            </a:extLst>
          </p:cNvPr>
          <p:cNvSpPr txBox="1">
            <a:spLocks noGrp="1"/>
          </p:cNvSpPr>
          <p:nvPr>
            <p:ph type="body" idx="4294967295"/>
          </p:nvPr>
        </p:nvSpPr>
        <p:spPr>
          <a:xfrm>
            <a:off x="404814" y="3573036"/>
            <a:ext cx="4395785" cy="2808286"/>
          </a:xfrm>
        </p:spPr>
        <p:txBody>
          <a:bodyPr/>
          <a:lstStyle>
            <a:lvl1pPr>
              <a:defRPr>
                <a:solidFill>
                  <a:srgbClr val="FFFFFF"/>
                </a:solidFill>
              </a:defRPr>
            </a:lvl1pPr>
            <a:lvl2pPr>
              <a:defRPr>
                <a:solidFill>
                  <a:srgbClr val="FFFFFF"/>
                </a:solidFill>
              </a:defRPr>
            </a:lvl2pPr>
            <a:lvl3pP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674860744"/>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489763"/>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6021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ntent 3 columns">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68A127B6-378B-41C6-BF12-FD4C856E84D2}"/>
              </a:ext>
            </a:extLst>
          </p:cNvPr>
          <p:cNvSpPr/>
          <p:nvPr/>
        </p:nvSpPr>
        <p:spPr>
          <a:xfrm>
            <a:off x="407986" y="2423882"/>
            <a:ext cx="3524253" cy="4046887"/>
          </a:xfrm>
          <a:prstGeom prst="rect">
            <a:avLst/>
          </a:prstGeom>
          <a:solidFill>
            <a:srgbClr val="ECECE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800" b="0" i="0" u="none" strike="noStrike" kern="1200" cap="none" spc="0" baseline="0">
              <a:solidFill>
                <a:srgbClr val="FFFFFF"/>
              </a:solidFill>
              <a:uFillTx/>
              <a:latin typeface="Ubuntu"/>
            </a:endParaRPr>
          </a:p>
        </p:txBody>
      </p:sp>
      <p:sp>
        <p:nvSpPr>
          <p:cNvPr id="3" name="Rectangle 13">
            <a:extLst>
              <a:ext uri="{FF2B5EF4-FFF2-40B4-BE49-F238E27FC236}">
                <a16:creationId xmlns:a16="http://schemas.microsoft.com/office/drawing/2014/main" id="{0FBEFAEA-E598-4FB1-B302-705CE63FACA1}"/>
              </a:ext>
            </a:extLst>
          </p:cNvPr>
          <p:cNvSpPr/>
          <p:nvPr/>
        </p:nvSpPr>
        <p:spPr>
          <a:xfrm>
            <a:off x="4333871" y="2423882"/>
            <a:ext cx="3524253" cy="4046887"/>
          </a:xfrm>
          <a:prstGeom prst="rect">
            <a:avLst/>
          </a:prstGeom>
          <a:solidFill>
            <a:srgbClr val="ECECE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800" b="0" i="0" u="none" strike="noStrike" kern="1200" cap="none" spc="0" baseline="0">
              <a:solidFill>
                <a:srgbClr val="FFFFFF"/>
              </a:solidFill>
              <a:uFillTx/>
              <a:latin typeface="Ubuntu"/>
            </a:endParaRPr>
          </a:p>
        </p:txBody>
      </p:sp>
      <p:sp>
        <p:nvSpPr>
          <p:cNvPr id="4" name="Rectangle 14">
            <a:extLst>
              <a:ext uri="{FF2B5EF4-FFF2-40B4-BE49-F238E27FC236}">
                <a16:creationId xmlns:a16="http://schemas.microsoft.com/office/drawing/2014/main" id="{6099AA77-A0AE-4637-AF67-6E6CC1434970}"/>
              </a:ext>
            </a:extLst>
          </p:cNvPr>
          <p:cNvSpPr/>
          <p:nvPr/>
        </p:nvSpPr>
        <p:spPr>
          <a:xfrm>
            <a:off x="8259766" y="2406298"/>
            <a:ext cx="3524253" cy="4046887"/>
          </a:xfrm>
          <a:prstGeom prst="rect">
            <a:avLst/>
          </a:prstGeom>
          <a:solidFill>
            <a:srgbClr val="ECECE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800" b="0" i="0" u="none" strike="noStrike" kern="1200" cap="none" spc="0" baseline="0">
              <a:solidFill>
                <a:srgbClr val="FFFFFF"/>
              </a:solidFill>
              <a:uFillTx/>
              <a:latin typeface="Ubuntu"/>
            </a:endParaRPr>
          </a:p>
        </p:txBody>
      </p:sp>
      <p:sp>
        <p:nvSpPr>
          <p:cNvPr id="5" name="Text Placeholder 4">
            <a:extLst>
              <a:ext uri="{FF2B5EF4-FFF2-40B4-BE49-F238E27FC236}">
                <a16:creationId xmlns:a16="http://schemas.microsoft.com/office/drawing/2014/main" id="{ED741A69-E4E8-47E9-9CE5-F47AFB6AC697}"/>
              </a:ext>
            </a:extLst>
          </p:cNvPr>
          <p:cNvSpPr txBox="1">
            <a:spLocks noGrp="1"/>
          </p:cNvSpPr>
          <p:nvPr>
            <p:ph type="body" idx="4294967295"/>
          </p:nvPr>
        </p:nvSpPr>
        <p:spPr>
          <a:xfrm>
            <a:off x="725018" y="3332366"/>
            <a:ext cx="2890189" cy="645045"/>
          </a:xfrm>
        </p:spPr>
        <p:txBody>
          <a:bodyPr anchor="ctr">
            <a:noAutofit/>
          </a:bodyPr>
          <a:lstStyle>
            <a:lvl1pPr>
              <a:lnSpc>
                <a:spcPts val="1800"/>
              </a:lnSpc>
              <a:defRPr lang="en-US" sz="1600">
                <a:solidFill>
                  <a:srgbClr val="0070AD"/>
                </a:solidFill>
                <a:latin typeface="Ubuntu Medium"/>
              </a:defRPr>
            </a:lvl1pPr>
          </a:lstStyle>
          <a:p>
            <a:pPr lvl="0"/>
            <a:r>
              <a:rPr lang="en-US"/>
              <a:t>Click to insert title</a:t>
            </a:r>
          </a:p>
        </p:txBody>
      </p:sp>
      <p:sp>
        <p:nvSpPr>
          <p:cNvPr id="6" name="Text Placeholder 4">
            <a:extLst>
              <a:ext uri="{FF2B5EF4-FFF2-40B4-BE49-F238E27FC236}">
                <a16:creationId xmlns:a16="http://schemas.microsoft.com/office/drawing/2014/main" id="{C2FC33A2-FAB3-45A4-BC27-99647B59BB0B}"/>
              </a:ext>
            </a:extLst>
          </p:cNvPr>
          <p:cNvSpPr txBox="1">
            <a:spLocks noGrp="1"/>
          </p:cNvSpPr>
          <p:nvPr>
            <p:ph type="body" idx="4294967295"/>
          </p:nvPr>
        </p:nvSpPr>
        <p:spPr>
          <a:xfrm>
            <a:off x="4650903" y="3332366"/>
            <a:ext cx="2890189" cy="645045"/>
          </a:xfrm>
        </p:spPr>
        <p:txBody>
          <a:bodyPr anchor="ctr">
            <a:noAutofit/>
          </a:bodyPr>
          <a:lstStyle>
            <a:lvl1pPr>
              <a:lnSpc>
                <a:spcPts val="1800"/>
              </a:lnSpc>
              <a:defRPr lang="en-US" sz="1600">
                <a:solidFill>
                  <a:srgbClr val="2EA657"/>
                </a:solidFill>
                <a:latin typeface="Ubuntu Medium"/>
              </a:defRPr>
            </a:lvl1pPr>
          </a:lstStyle>
          <a:p>
            <a:pPr lvl="0"/>
            <a:r>
              <a:rPr lang="en-US"/>
              <a:t>Click to insert title</a:t>
            </a:r>
          </a:p>
        </p:txBody>
      </p:sp>
      <p:sp>
        <p:nvSpPr>
          <p:cNvPr id="7" name="Text Placeholder 4">
            <a:extLst>
              <a:ext uri="{FF2B5EF4-FFF2-40B4-BE49-F238E27FC236}">
                <a16:creationId xmlns:a16="http://schemas.microsoft.com/office/drawing/2014/main" id="{CBFC0C23-4906-4FA9-B3A1-012844E138D8}"/>
              </a:ext>
            </a:extLst>
          </p:cNvPr>
          <p:cNvSpPr txBox="1">
            <a:spLocks noGrp="1"/>
          </p:cNvSpPr>
          <p:nvPr>
            <p:ph type="body" idx="4294967295"/>
          </p:nvPr>
        </p:nvSpPr>
        <p:spPr>
          <a:xfrm>
            <a:off x="8576788" y="3332366"/>
            <a:ext cx="2890189" cy="645045"/>
          </a:xfrm>
        </p:spPr>
        <p:txBody>
          <a:bodyPr anchor="ctr">
            <a:noAutofit/>
          </a:bodyPr>
          <a:lstStyle>
            <a:lvl1pPr>
              <a:lnSpc>
                <a:spcPts val="1800"/>
              </a:lnSpc>
              <a:defRPr lang="en-US" sz="1600">
                <a:solidFill>
                  <a:srgbClr val="BA2980"/>
                </a:solidFill>
                <a:latin typeface="Ubuntu Medium"/>
              </a:defRPr>
            </a:lvl1pPr>
          </a:lstStyle>
          <a:p>
            <a:pPr lvl="0"/>
            <a:r>
              <a:rPr lang="en-US"/>
              <a:t>Click to insert title</a:t>
            </a:r>
          </a:p>
        </p:txBody>
      </p:sp>
      <p:sp>
        <p:nvSpPr>
          <p:cNvPr id="8" name="Text Placeholder 7">
            <a:extLst>
              <a:ext uri="{FF2B5EF4-FFF2-40B4-BE49-F238E27FC236}">
                <a16:creationId xmlns:a16="http://schemas.microsoft.com/office/drawing/2014/main" id="{FC28CBA8-7B27-4AB0-A9A5-47F428AA8CCA}"/>
              </a:ext>
            </a:extLst>
          </p:cNvPr>
          <p:cNvSpPr txBox="1">
            <a:spLocks noGrp="1"/>
          </p:cNvSpPr>
          <p:nvPr>
            <p:ph type="body" idx="4294967295"/>
          </p:nvPr>
        </p:nvSpPr>
        <p:spPr>
          <a:xfrm>
            <a:off x="725018" y="4079988"/>
            <a:ext cx="2890189" cy="2201564"/>
          </a:xfrm>
        </p:spPr>
        <p:txBody>
          <a:bodyPr>
            <a:noAutofit/>
          </a:bodyPr>
          <a:lstStyle>
            <a:lvl1pPr>
              <a:defRPr sz="1400"/>
            </a:lvl1pPr>
            <a:lvl2pPr>
              <a:defRPr sz="1400"/>
            </a:lvl2pPr>
            <a:lvl3pPr>
              <a:buClr>
                <a:srgbClr val="0070AD"/>
              </a:buClr>
              <a:defRPr sz="1400"/>
            </a:lvl3pPr>
            <a:lvl4pPr>
              <a:buClr>
                <a:srgbClr val="0070AD"/>
              </a:buClr>
              <a:defRPr/>
            </a:lvl4pPr>
            <a:lvl5pPr>
              <a:buClr>
                <a:srgbClr val="0070AD"/>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ext Placeholder 7">
            <a:extLst>
              <a:ext uri="{FF2B5EF4-FFF2-40B4-BE49-F238E27FC236}">
                <a16:creationId xmlns:a16="http://schemas.microsoft.com/office/drawing/2014/main" id="{3AFB3703-BF33-4CBD-9ACA-3A34C8D27E19}"/>
              </a:ext>
            </a:extLst>
          </p:cNvPr>
          <p:cNvSpPr txBox="1">
            <a:spLocks noGrp="1"/>
          </p:cNvSpPr>
          <p:nvPr>
            <p:ph type="body" idx="4294967295"/>
          </p:nvPr>
        </p:nvSpPr>
        <p:spPr>
          <a:xfrm>
            <a:off x="4650903" y="4079988"/>
            <a:ext cx="2890189" cy="2201564"/>
          </a:xfrm>
        </p:spPr>
        <p:txBody>
          <a:bodyPr>
            <a:noAutofit/>
          </a:bodyPr>
          <a:lstStyle>
            <a:lvl1pPr>
              <a:defRPr sz="1400"/>
            </a:lvl1pPr>
            <a:lvl2pPr>
              <a:buClr>
                <a:srgbClr val="2EA657"/>
              </a:buClr>
              <a:defRPr sz="1400"/>
            </a:lvl2pPr>
            <a:lvl3pPr>
              <a:buClr>
                <a:srgbClr val="2EA657"/>
              </a:buClr>
              <a:defRPr sz="1400"/>
            </a:lvl3pPr>
            <a:lvl4pPr>
              <a:buClr>
                <a:srgbClr val="2EA657"/>
              </a:buClr>
              <a:defRPr/>
            </a:lvl4pPr>
            <a:lvl5pPr>
              <a:buClr>
                <a:srgbClr val="2EA657"/>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F723A91C-ABCB-492C-AC3C-1A04755BBF16}"/>
              </a:ext>
            </a:extLst>
          </p:cNvPr>
          <p:cNvSpPr txBox="1">
            <a:spLocks noGrp="1"/>
          </p:cNvSpPr>
          <p:nvPr>
            <p:ph type="body" idx="4294967295"/>
          </p:nvPr>
        </p:nvSpPr>
        <p:spPr>
          <a:xfrm>
            <a:off x="8576788" y="4079988"/>
            <a:ext cx="2890189" cy="2201564"/>
          </a:xfrm>
        </p:spPr>
        <p:txBody>
          <a:bodyPr>
            <a:noAutofit/>
          </a:bodyPr>
          <a:lstStyle>
            <a:lvl1pPr>
              <a:defRPr sz="1400"/>
            </a:lvl1pPr>
            <a:lvl2pPr>
              <a:buClr>
                <a:srgbClr val="BA2980"/>
              </a:buClr>
              <a:defRPr sz="1400"/>
            </a:lvl2pPr>
            <a:lvl3pPr>
              <a:buClr>
                <a:srgbClr val="BA2980"/>
              </a:buClr>
              <a:defRPr sz="1400"/>
            </a:lvl3pPr>
            <a:lvl4pPr>
              <a:buClr>
                <a:srgbClr val="BA2980"/>
              </a:buClr>
              <a:defRPr/>
            </a:lvl4pPr>
            <a:lvl5pPr>
              <a:buClr>
                <a:srgbClr val="BA2980"/>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itle 2">
            <a:extLst>
              <a:ext uri="{FF2B5EF4-FFF2-40B4-BE49-F238E27FC236}">
                <a16:creationId xmlns:a16="http://schemas.microsoft.com/office/drawing/2014/main" id="{8AF3197F-3B6F-4F91-B421-7846EB5071CF}"/>
              </a:ext>
            </a:extLst>
          </p:cNvPr>
          <p:cNvSpPr txBox="1">
            <a:spLocks noGrp="1"/>
          </p:cNvSpPr>
          <p:nvPr>
            <p:ph type="title"/>
          </p:nvPr>
        </p:nvSpPr>
        <p:spPr/>
        <p:txBody>
          <a:bodyPr/>
          <a:lstStyle>
            <a:lvl1pPr>
              <a:defRPr/>
            </a:lvl1pPr>
          </a:lstStyle>
          <a:p>
            <a:pPr lvl="0"/>
            <a:r>
              <a:rPr lang="fr-FR"/>
              <a:t>Modifiez le style du titre</a:t>
            </a:r>
            <a:endParaRPr lang="de-DE"/>
          </a:p>
        </p:txBody>
      </p:sp>
    </p:spTree>
    <p:extLst>
      <p:ext uri="{BB962C8B-B14F-4D97-AF65-F5344CB8AC3E}">
        <p14:creationId xmlns:p14="http://schemas.microsoft.com/office/powerpoint/2010/main" val="18824109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rgbClr val="ECECEC"/>
        </a:solid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C5ECE286-15B1-44BA-A058-1E60F5A452B1}"/>
              </a:ext>
            </a:extLst>
          </p:cNvPr>
          <p:cNvSpPr txBox="1">
            <a:spLocks noGrp="1"/>
          </p:cNvSpPr>
          <p:nvPr>
            <p:ph type="pic" idx="4294967295"/>
          </p:nvPr>
        </p:nvSpPr>
        <p:spPr>
          <a:xfrm>
            <a:off x="0" y="0"/>
            <a:ext cx="12191996" cy="6858000"/>
          </a:xfrm>
          <a:solidFill>
            <a:srgbClr val="272936"/>
          </a:solidFill>
        </p:spPr>
        <p:txBody>
          <a:bodyPr>
            <a:noAutofit/>
          </a:bodyPr>
          <a:lstStyle>
            <a:lvl1pPr>
              <a:defRPr lang="de-DE">
                <a:solidFill>
                  <a:srgbClr val="767676"/>
                </a:solidFill>
              </a:defRPr>
            </a:lvl1pPr>
          </a:lstStyle>
          <a:p>
            <a:pPr lvl="0"/>
            <a:r>
              <a:rPr lang="de-DE"/>
              <a:t>Insert Picture and send to back</a:t>
            </a:r>
          </a:p>
        </p:txBody>
      </p:sp>
      <p:grpSp>
        <p:nvGrpSpPr>
          <p:cNvPr id="3" name="Group 37">
            <a:extLst>
              <a:ext uri="{FF2B5EF4-FFF2-40B4-BE49-F238E27FC236}">
                <a16:creationId xmlns:a16="http://schemas.microsoft.com/office/drawing/2014/main" id="{A4D065C7-D1DD-4FCA-A2ED-DD73EADA3685}"/>
              </a:ext>
            </a:extLst>
          </p:cNvPr>
          <p:cNvGrpSpPr/>
          <p:nvPr/>
        </p:nvGrpSpPr>
        <p:grpSpPr>
          <a:xfrm>
            <a:off x="11562862" y="207687"/>
            <a:ext cx="418484" cy="387211"/>
            <a:chOff x="11562862" y="207687"/>
            <a:chExt cx="418484" cy="387211"/>
          </a:xfrm>
        </p:grpSpPr>
        <p:sp>
          <p:nvSpPr>
            <p:cNvPr id="4" name="Freeform 320">
              <a:extLst>
                <a:ext uri="{FF2B5EF4-FFF2-40B4-BE49-F238E27FC236}">
                  <a16:creationId xmlns:a16="http://schemas.microsoft.com/office/drawing/2014/main" id="{31DEED9B-E9D6-412C-A116-0F58D8D131FB}"/>
                </a:ext>
              </a:extLst>
            </p:cNvPr>
            <p:cNvSpPr/>
            <p:nvPr/>
          </p:nvSpPr>
          <p:spPr>
            <a:xfrm>
              <a:off x="11562862" y="207687"/>
              <a:ext cx="408782" cy="353772"/>
            </a:xfrm>
            <a:custGeom>
              <a:avLst/>
              <a:gdLst>
                <a:gd name="f0" fmla="val 10800000"/>
                <a:gd name="f1" fmla="val 5400000"/>
                <a:gd name="f2" fmla="val 180"/>
                <a:gd name="f3" fmla="val w"/>
                <a:gd name="f4" fmla="val h"/>
                <a:gd name="f5" fmla="val 0"/>
                <a:gd name="f6" fmla="val 281"/>
                <a:gd name="f7" fmla="val 243"/>
                <a:gd name="f8" fmla="val 229"/>
                <a:gd name="f9" fmla="val 105"/>
                <a:gd name="f10" fmla="val 210"/>
                <a:gd name="f11" fmla="val 109"/>
                <a:gd name="f12" fmla="val 196"/>
                <a:gd name="f13" fmla="val 125"/>
                <a:gd name="f14" fmla="val 186"/>
                <a:gd name="f15" fmla="val 141"/>
                <a:gd name="f16" fmla="val 175"/>
                <a:gd name="f17" fmla="val 159"/>
                <a:gd name="f18" fmla="val 166"/>
                <a:gd name="f19" fmla="val 177"/>
                <a:gd name="f20" fmla="val 154"/>
                <a:gd name="f21" fmla="val 194"/>
                <a:gd name="f22" fmla="val 143"/>
                <a:gd name="f23" fmla="val 211"/>
                <a:gd name="f24" fmla="val 130"/>
                <a:gd name="f25" fmla="val 225"/>
                <a:gd name="f26" fmla="val 112"/>
                <a:gd name="f27" fmla="val 233"/>
                <a:gd name="f28" fmla="val 93"/>
                <a:gd name="f29" fmla="val 242"/>
                <a:gd name="f30" fmla="val 72"/>
                <a:gd name="f31" fmla="val 53"/>
                <a:gd name="f32" fmla="val 236"/>
                <a:gd name="f33" fmla="val 21"/>
                <a:gd name="f34" fmla="val 224"/>
                <a:gd name="f35" fmla="val 192"/>
                <a:gd name="f36" fmla="val 119"/>
                <a:gd name="f37" fmla="val 42"/>
                <a:gd name="f38" fmla="val 153"/>
                <a:gd name="f39" fmla="val 155"/>
                <a:gd name="f40" fmla="val 1"/>
                <a:gd name="f41" fmla="val 158"/>
                <a:gd name="f42" fmla="val 2"/>
                <a:gd name="f43" fmla="val 160"/>
                <a:gd name="f44" fmla="val 3"/>
                <a:gd name="f45" fmla="val 188"/>
                <a:gd name="f46" fmla="val 15"/>
                <a:gd name="f47" fmla="val 214"/>
                <a:gd name="f48" fmla="val 30"/>
                <a:gd name="f49" fmla="val 237"/>
                <a:gd name="f50" fmla="val 51"/>
                <a:gd name="f51" fmla="val 258"/>
                <a:gd name="f52" fmla="val 70"/>
                <a:gd name="f53" fmla="val 273"/>
                <a:gd name="f54" fmla="val 92"/>
                <a:gd name="f55" fmla="val 118"/>
                <a:gd name="f56" fmla="val 268"/>
                <a:gd name="f57" fmla="val 247"/>
                <a:gd name="f58" fmla="val 100"/>
                <a:gd name="f59" fmla="+- 0 0 -90"/>
                <a:gd name="f60" fmla="*/ f3 1 281"/>
                <a:gd name="f61" fmla="*/ f4 1 243"/>
                <a:gd name="f62" fmla="val f5"/>
                <a:gd name="f63" fmla="val f6"/>
                <a:gd name="f64" fmla="val f7"/>
                <a:gd name="f65" fmla="*/ f59 f0 1"/>
                <a:gd name="f66" fmla="+- f64 0 f62"/>
                <a:gd name="f67" fmla="+- f63 0 f62"/>
                <a:gd name="f68" fmla="*/ f65 1 f2"/>
                <a:gd name="f69" fmla="*/ f67 1 281"/>
                <a:gd name="f70" fmla="*/ f66 1 243"/>
                <a:gd name="f71" fmla="*/ 229 f67 1"/>
                <a:gd name="f72" fmla="*/ 105 f66 1"/>
                <a:gd name="f73" fmla="*/ 186 f67 1"/>
                <a:gd name="f74" fmla="*/ 141 f66 1"/>
                <a:gd name="f75" fmla="*/ 154 f67 1"/>
                <a:gd name="f76" fmla="*/ 194 f66 1"/>
                <a:gd name="f77" fmla="*/ 112 f67 1"/>
                <a:gd name="f78" fmla="*/ 233 f66 1"/>
                <a:gd name="f79" fmla="*/ 53 f67 1"/>
                <a:gd name="f80" fmla="*/ 236 f66 1"/>
                <a:gd name="f81" fmla="*/ 0 f67 1"/>
                <a:gd name="f82" fmla="*/ 159 f66 1"/>
                <a:gd name="f83" fmla="*/ 153 f67 1"/>
                <a:gd name="f84" fmla="*/ 0 f66 1"/>
                <a:gd name="f85" fmla="*/ 160 f67 1"/>
                <a:gd name="f86" fmla="*/ 3 f66 1"/>
                <a:gd name="f87" fmla="*/ 237 f67 1"/>
                <a:gd name="f88" fmla="*/ 51 f66 1"/>
                <a:gd name="f89" fmla="*/ 281 f67 1"/>
                <a:gd name="f90" fmla="*/ 118 f66 1"/>
                <a:gd name="f91" fmla="+- f68 0 f1"/>
                <a:gd name="f92" fmla="*/ f71 1 281"/>
                <a:gd name="f93" fmla="*/ f72 1 243"/>
                <a:gd name="f94" fmla="*/ f73 1 281"/>
                <a:gd name="f95" fmla="*/ f74 1 243"/>
                <a:gd name="f96" fmla="*/ f75 1 281"/>
                <a:gd name="f97" fmla="*/ f76 1 243"/>
                <a:gd name="f98" fmla="*/ f77 1 281"/>
                <a:gd name="f99" fmla="*/ f78 1 243"/>
                <a:gd name="f100" fmla="*/ f79 1 281"/>
                <a:gd name="f101" fmla="*/ f80 1 243"/>
                <a:gd name="f102" fmla="*/ f81 1 281"/>
                <a:gd name="f103" fmla="*/ f82 1 243"/>
                <a:gd name="f104" fmla="*/ f83 1 281"/>
                <a:gd name="f105" fmla="*/ f84 1 243"/>
                <a:gd name="f106" fmla="*/ f85 1 281"/>
                <a:gd name="f107" fmla="*/ f86 1 243"/>
                <a:gd name="f108" fmla="*/ f87 1 281"/>
                <a:gd name="f109" fmla="*/ f88 1 243"/>
                <a:gd name="f110" fmla="*/ f89 1 281"/>
                <a:gd name="f111" fmla="*/ f90 1 243"/>
                <a:gd name="f112" fmla="*/ 0 1 f69"/>
                <a:gd name="f113" fmla="*/ f63 1 f69"/>
                <a:gd name="f114" fmla="*/ 0 1 f70"/>
                <a:gd name="f115" fmla="*/ f64 1 f70"/>
                <a:gd name="f116" fmla="*/ f92 1 f69"/>
                <a:gd name="f117" fmla="*/ f93 1 f70"/>
                <a:gd name="f118" fmla="*/ f94 1 f69"/>
                <a:gd name="f119" fmla="*/ f95 1 f70"/>
                <a:gd name="f120" fmla="*/ f96 1 f69"/>
                <a:gd name="f121" fmla="*/ f97 1 f70"/>
                <a:gd name="f122" fmla="*/ f98 1 f69"/>
                <a:gd name="f123" fmla="*/ f99 1 f70"/>
                <a:gd name="f124" fmla="*/ f100 1 f69"/>
                <a:gd name="f125" fmla="*/ f101 1 f70"/>
                <a:gd name="f126" fmla="*/ f102 1 f69"/>
                <a:gd name="f127" fmla="*/ f103 1 f70"/>
                <a:gd name="f128" fmla="*/ f104 1 f69"/>
                <a:gd name="f129" fmla="*/ f105 1 f70"/>
                <a:gd name="f130" fmla="*/ f106 1 f69"/>
                <a:gd name="f131" fmla="*/ f107 1 f70"/>
                <a:gd name="f132" fmla="*/ f108 1 f69"/>
                <a:gd name="f133" fmla="*/ f109 1 f70"/>
                <a:gd name="f134" fmla="*/ f110 1 f69"/>
                <a:gd name="f135" fmla="*/ f111 1 f70"/>
                <a:gd name="f136" fmla="*/ f112 f60 1"/>
                <a:gd name="f137" fmla="*/ f113 f60 1"/>
                <a:gd name="f138" fmla="*/ f115 f61 1"/>
                <a:gd name="f139" fmla="*/ f114 f61 1"/>
                <a:gd name="f140" fmla="*/ f116 f60 1"/>
                <a:gd name="f141" fmla="*/ f117 f61 1"/>
                <a:gd name="f142" fmla="*/ f118 f60 1"/>
                <a:gd name="f143" fmla="*/ f119 f61 1"/>
                <a:gd name="f144" fmla="*/ f120 f60 1"/>
                <a:gd name="f145" fmla="*/ f121 f61 1"/>
                <a:gd name="f146" fmla="*/ f122 f60 1"/>
                <a:gd name="f147" fmla="*/ f123 f61 1"/>
                <a:gd name="f148" fmla="*/ f124 f60 1"/>
                <a:gd name="f149" fmla="*/ f125 f61 1"/>
                <a:gd name="f150" fmla="*/ f126 f60 1"/>
                <a:gd name="f151" fmla="*/ f127 f61 1"/>
                <a:gd name="f152" fmla="*/ f128 f60 1"/>
                <a:gd name="f153" fmla="*/ f129 f61 1"/>
                <a:gd name="f154" fmla="*/ f130 f60 1"/>
                <a:gd name="f155" fmla="*/ f131 f61 1"/>
                <a:gd name="f156" fmla="*/ f132 f60 1"/>
                <a:gd name="f157" fmla="*/ f133 f61 1"/>
                <a:gd name="f158" fmla="*/ f134 f60 1"/>
                <a:gd name="f159" fmla="*/ f135 f61 1"/>
              </a:gdLst>
              <a:ahLst/>
              <a:cxnLst>
                <a:cxn ang="3cd4">
                  <a:pos x="hc" y="t"/>
                </a:cxn>
                <a:cxn ang="0">
                  <a:pos x="r" y="vc"/>
                </a:cxn>
                <a:cxn ang="cd4">
                  <a:pos x="hc" y="b"/>
                </a:cxn>
                <a:cxn ang="cd2">
                  <a:pos x="l" y="vc"/>
                </a:cxn>
                <a:cxn ang="f91">
                  <a:pos x="f140" y="f141"/>
                </a:cxn>
                <a:cxn ang="f91">
                  <a:pos x="f142" y="f143"/>
                </a:cxn>
                <a:cxn ang="f91">
                  <a:pos x="f144" y="f145"/>
                </a:cxn>
                <a:cxn ang="f91">
                  <a:pos x="f146" y="f147"/>
                </a:cxn>
                <a:cxn ang="f91">
                  <a:pos x="f148" y="f149"/>
                </a:cxn>
                <a:cxn ang="f91">
                  <a:pos x="f150" y="f151"/>
                </a:cxn>
                <a:cxn ang="f91">
                  <a:pos x="f152" y="f153"/>
                </a:cxn>
                <a:cxn ang="f91">
                  <a:pos x="f152" y="f153"/>
                </a:cxn>
                <a:cxn ang="f91">
                  <a:pos x="f154" y="f155"/>
                </a:cxn>
                <a:cxn ang="f91">
                  <a:pos x="f156" y="f157"/>
                </a:cxn>
                <a:cxn ang="f91">
                  <a:pos x="f158" y="f159"/>
                </a:cxn>
                <a:cxn ang="f91">
                  <a:pos x="f140" y="f141"/>
                </a:cxn>
              </a:cxnLst>
              <a:rect l="f136" t="f139" r="f137" b="f138"/>
              <a:pathLst>
                <a:path w="281" h="243">
                  <a:moveTo>
                    <a:pt x="f8" y="f9"/>
                  </a:moveTo>
                  <a:cubicBezTo>
                    <a:pt x="f10" y="f11"/>
                    <a:pt x="f12" y="f13"/>
                    <a:pt x="f14" y="f15"/>
                  </a:cubicBezTo>
                  <a:cubicBezTo>
                    <a:pt x="f16" y="f17"/>
                    <a:pt x="f18" y="f19"/>
                    <a:pt x="f20" y="f21"/>
                  </a:cubicBezTo>
                  <a:cubicBezTo>
                    <a:pt x="f22" y="f23"/>
                    <a:pt x="f24" y="f25"/>
                    <a:pt x="f26" y="f27"/>
                  </a:cubicBezTo>
                  <a:cubicBezTo>
                    <a:pt x="f28" y="f29"/>
                    <a:pt x="f30" y="f7"/>
                    <a:pt x="f31" y="f32"/>
                  </a:cubicBezTo>
                  <a:cubicBezTo>
                    <a:pt x="f33" y="f34"/>
                    <a:pt x="f5" y="f35"/>
                    <a:pt x="f5" y="f17"/>
                  </a:cubicBezTo>
                  <a:cubicBezTo>
                    <a:pt x="f5" y="f30"/>
                    <a:pt x="f36" y="f37"/>
                    <a:pt x="f38" y="f5"/>
                  </a:cubicBezTo>
                  <a:cubicBezTo>
                    <a:pt x="f38" y="f5"/>
                    <a:pt x="f38" y="f5"/>
                    <a:pt x="f38" y="f5"/>
                  </a:cubicBezTo>
                  <a:cubicBezTo>
                    <a:pt x="f39" y="f40"/>
                    <a:pt x="f41" y="f42"/>
                    <a:pt x="f43" y="f44"/>
                  </a:cubicBezTo>
                  <a:cubicBezTo>
                    <a:pt x="f45" y="f46"/>
                    <a:pt x="f47" y="f48"/>
                    <a:pt x="f49" y="f50"/>
                  </a:cubicBezTo>
                  <a:cubicBezTo>
                    <a:pt x="f51" y="f52"/>
                    <a:pt x="f53" y="f54"/>
                    <a:pt x="f6" y="f55"/>
                  </a:cubicBezTo>
                  <a:cubicBezTo>
                    <a:pt x="f56" y="f9"/>
                    <a:pt x="f57" y="f58"/>
                    <a:pt x="f8" y="f9"/>
                  </a:cubicBezTo>
                </a:path>
              </a:pathLst>
            </a:custGeom>
            <a:noFill/>
            <a:ln>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Ubuntu"/>
              </a:endParaRPr>
            </a:p>
          </p:txBody>
        </p:sp>
        <p:sp>
          <p:nvSpPr>
            <p:cNvPr id="5" name="Freeform 321">
              <a:extLst>
                <a:ext uri="{FF2B5EF4-FFF2-40B4-BE49-F238E27FC236}">
                  <a16:creationId xmlns:a16="http://schemas.microsoft.com/office/drawing/2014/main" id="{0524942F-DC2E-492A-A6D0-4056D6E83AB9}"/>
                </a:ext>
              </a:extLst>
            </p:cNvPr>
            <p:cNvSpPr/>
            <p:nvPr/>
          </p:nvSpPr>
          <p:spPr>
            <a:xfrm>
              <a:off x="11708471" y="372169"/>
              <a:ext cx="272875" cy="222729"/>
            </a:xfrm>
            <a:custGeom>
              <a:avLst/>
              <a:gdLst>
                <a:gd name="f0" fmla="val 10800000"/>
                <a:gd name="f1" fmla="val 5400000"/>
                <a:gd name="f2" fmla="val 180"/>
                <a:gd name="f3" fmla="val w"/>
                <a:gd name="f4" fmla="val h"/>
                <a:gd name="f5" fmla="val 0"/>
                <a:gd name="f6" fmla="val 188"/>
                <a:gd name="f7" fmla="val 153"/>
                <a:gd name="f8" fmla="val 183"/>
                <a:gd name="f9" fmla="val 61"/>
                <a:gd name="f10" fmla="val 177"/>
                <a:gd name="f11" fmla="val 81"/>
                <a:gd name="f12" fmla="val 160"/>
                <a:gd name="f13" fmla="val 97"/>
                <a:gd name="f14" fmla="val 140"/>
                <a:gd name="f15" fmla="val 103"/>
                <a:gd name="f16" fmla="val 117"/>
                <a:gd name="f17" fmla="val 109"/>
                <a:gd name="f18" fmla="val 94"/>
                <a:gd name="f19" fmla="val 102"/>
                <a:gd name="f20" fmla="val 79"/>
                <a:gd name="f21" fmla="val 84"/>
                <a:gd name="f22" fmla="val 80"/>
                <a:gd name="f23" fmla="val 108"/>
                <a:gd name="f24" fmla="val 99"/>
                <a:gd name="f25" fmla="val 124"/>
                <a:gd name="f26" fmla="val 123"/>
                <a:gd name="f27" fmla="val 139"/>
                <a:gd name="f28" fmla="val 86"/>
                <a:gd name="f29" fmla="val 146"/>
                <a:gd name="f30" fmla="val 65"/>
                <a:gd name="f31" fmla="val 149"/>
                <a:gd name="f32" fmla="val 54"/>
                <a:gd name="f33" fmla="val 151"/>
                <a:gd name="f34" fmla="val 42"/>
                <a:gd name="f35" fmla="val 31"/>
                <a:gd name="f36" fmla="val 152"/>
                <a:gd name="f37" fmla="val 21"/>
                <a:gd name="f38" fmla="val 9"/>
                <a:gd name="f39" fmla="val 150"/>
                <a:gd name="f40" fmla="val 144"/>
                <a:gd name="f41" fmla="val 19"/>
                <a:gd name="f42" fmla="val 35"/>
                <a:gd name="f43" fmla="val 128"/>
                <a:gd name="f44" fmla="val 48"/>
                <a:gd name="f45" fmla="val 114"/>
                <a:gd name="f46" fmla="val 60"/>
                <a:gd name="f47" fmla="val 101"/>
                <a:gd name="f48" fmla="val 69"/>
                <a:gd name="f49" fmla="val 87"/>
                <a:gd name="f50" fmla="val 77"/>
                <a:gd name="f51" fmla="val 72"/>
                <a:gd name="f52" fmla="val 85"/>
                <a:gd name="f53" fmla="val 56"/>
                <a:gd name="f54" fmla="val 92"/>
                <a:gd name="f55" fmla="val 39"/>
                <a:gd name="f56" fmla="val 25"/>
                <a:gd name="f57" fmla="val 112"/>
                <a:gd name="f58" fmla="val 12"/>
                <a:gd name="f59" fmla="val 2"/>
                <a:gd name="f60" fmla="val 1"/>
                <a:gd name="f61" fmla="val 157"/>
                <a:gd name="f62" fmla="val 174"/>
                <a:gd name="f63" fmla="val 7"/>
                <a:gd name="f64" fmla="val 182"/>
                <a:gd name="f65" fmla="val 22"/>
                <a:gd name="f66" fmla="val 187"/>
                <a:gd name="f67" fmla="+- 0 0 -90"/>
                <a:gd name="f68" fmla="*/ f3 1 188"/>
                <a:gd name="f69" fmla="*/ f4 1 153"/>
                <a:gd name="f70" fmla="val f5"/>
                <a:gd name="f71" fmla="val f6"/>
                <a:gd name="f72" fmla="val f7"/>
                <a:gd name="f73" fmla="*/ f67 f0 1"/>
                <a:gd name="f74" fmla="+- f72 0 f70"/>
                <a:gd name="f75" fmla="+- f71 0 f70"/>
                <a:gd name="f76" fmla="*/ f73 1 f2"/>
                <a:gd name="f77" fmla="*/ f75 1 188"/>
                <a:gd name="f78" fmla="*/ f74 1 153"/>
                <a:gd name="f79" fmla="*/ 183 f75 1"/>
                <a:gd name="f80" fmla="*/ 61 f74 1"/>
                <a:gd name="f81" fmla="*/ 140 f75 1"/>
                <a:gd name="f82" fmla="*/ 103 f74 1"/>
                <a:gd name="f83" fmla="*/ 79 f75 1"/>
                <a:gd name="f84" fmla="*/ 84 f74 1"/>
                <a:gd name="f85" fmla="*/ 123 f75 1"/>
                <a:gd name="f86" fmla="*/ 124 f74 1"/>
                <a:gd name="f87" fmla="*/ 65 f75 1"/>
                <a:gd name="f88" fmla="*/ 149 f74 1"/>
                <a:gd name="f89" fmla="*/ 31 f75 1"/>
                <a:gd name="f90" fmla="*/ 152 f74 1"/>
                <a:gd name="f91" fmla="*/ 0 f75 1"/>
                <a:gd name="f92" fmla="*/ 144 f74 1"/>
                <a:gd name="f93" fmla="*/ 48 f75 1"/>
                <a:gd name="f94" fmla="*/ 114 f74 1"/>
                <a:gd name="f95" fmla="*/ 77 f75 1"/>
                <a:gd name="f96" fmla="*/ 72 f74 1"/>
                <a:gd name="f97" fmla="*/ 103 f75 1"/>
                <a:gd name="f98" fmla="*/ 25 f74 1"/>
                <a:gd name="f99" fmla="*/ 1 f74 1"/>
                <a:gd name="f100" fmla="*/ 182 f75 1"/>
                <a:gd name="f101" fmla="*/ 22 f74 1"/>
                <a:gd name="f102" fmla="+- f76 0 f1"/>
                <a:gd name="f103" fmla="*/ f79 1 188"/>
                <a:gd name="f104" fmla="*/ f80 1 153"/>
                <a:gd name="f105" fmla="*/ f81 1 188"/>
                <a:gd name="f106" fmla="*/ f82 1 153"/>
                <a:gd name="f107" fmla="*/ f83 1 188"/>
                <a:gd name="f108" fmla="*/ f84 1 153"/>
                <a:gd name="f109" fmla="*/ f85 1 188"/>
                <a:gd name="f110" fmla="*/ f86 1 153"/>
                <a:gd name="f111" fmla="*/ f87 1 188"/>
                <a:gd name="f112" fmla="*/ f88 1 153"/>
                <a:gd name="f113" fmla="*/ f89 1 188"/>
                <a:gd name="f114" fmla="*/ f90 1 153"/>
                <a:gd name="f115" fmla="*/ f91 1 188"/>
                <a:gd name="f116" fmla="*/ f92 1 153"/>
                <a:gd name="f117" fmla="*/ f93 1 188"/>
                <a:gd name="f118" fmla="*/ f94 1 153"/>
                <a:gd name="f119" fmla="*/ f95 1 188"/>
                <a:gd name="f120" fmla="*/ f96 1 153"/>
                <a:gd name="f121" fmla="*/ f97 1 188"/>
                <a:gd name="f122" fmla="*/ f98 1 153"/>
                <a:gd name="f123" fmla="*/ f99 1 153"/>
                <a:gd name="f124" fmla="*/ f100 1 188"/>
                <a:gd name="f125" fmla="*/ f101 1 153"/>
                <a:gd name="f126" fmla="*/ 0 1 f77"/>
                <a:gd name="f127" fmla="*/ f71 1 f77"/>
                <a:gd name="f128" fmla="*/ 0 1 f78"/>
                <a:gd name="f129" fmla="*/ f72 1 f78"/>
                <a:gd name="f130" fmla="*/ f103 1 f77"/>
                <a:gd name="f131" fmla="*/ f104 1 f78"/>
                <a:gd name="f132" fmla="*/ f105 1 f77"/>
                <a:gd name="f133" fmla="*/ f106 1 f78"/>
                <a:gd name="f134" fmla="*/ f107 1 f77"/>
                <a:gd name="f135" fmla="*/ f108 1 f78"/>
                <a:gd name="f136" fmla="*/ f109 1 f77"/>
                <a:gd name="f137" fmla="*/ f110 1 f78"/>
                <a:gd name="f138" fmla="*/ f111 1 f77"/>
                <a:gd name="f139" fmla="*/ f112 1 f78"/>
                <a:gd name="f140" fmla="*/ f113 1 f77"/>
                <a:gd name="f141" fmla="*/ f114 1 f78"/>
                <a:gd name="f142" fmla="*/ f115 1 f77"/>
                <a:gd name="f143" fmla="*/ f116 1 f78"/>
                <a:gd name="f144" fmla="*/ f117 1 f77"/>
                <a:gd name="f145" fmla="*/ f118 1 f78"/>
                <a:gd name="f146" fmla="*/ f119 1 f77"/>
                <a:gd name="f147" fmla="*/ f120 1 f78"/>
                <a:gd name="f148" fmla="*/ f121 1 f77"/>
                <a:gd name="f149" fmla="*/ f122 1 f78"/>
                <a:gd name="f150" fmla="*/ f123 1 f78"/>
                <a:gd name="f151" fmla="*/ f124 1 f77"/>
                <a:gd name="f152" fmla="*/ f125 1 f78"/>
                <a:gd name="f153" fmla="*/ f126 f68 1"/>
                <a:gd name="f154" fmla="*/ f127 f68 1"/>
                <a:gd name="f155" fmla="*/ f129 f69 1"/>
                <a:gd name="f156" fmla="*/ f128 f69 1"/>
                <a:gd name="f157" fmla="*/ f130 f68 1"/>
                <a:gd name="f158" fmla="*/ f131 f69 1"/>
                <a:gd name="f159" fmla="*/ f132 f68 1"/>
                <a:gd name="f160" fmla="*/ f133 f69 1"/>
                <a:gd name="f161" fmla="*/ f134 f68 1"/>
                <a:gd name="f162" fmla="*/ f135 f69 1"/>
                <a:gd name="f163" fmla="*/ f136 f68 1"/>
                <a:gd name="f164" fmla="*/ f137 f69 1"/>
                <a:gd name="f165" fmla="*/ f138 f68 1"/>
                <a:gd name="f166" fmla="*/ f139 f69 1"/>
                <a:gd name="f167" fmla="*/ f140 f68 1"/>
                <a:gd name="f168" fmla="*/ f141 f69 1"/>
                <a:gd name="f169" fmla="*/ f142 f68 1"/>
                <a:gd name="f170" fmla="*/ f143 f69 1"/>
                <a:gd name="f171" fmla="*/ f144 f68 1"/>
                <a:gd name="f172" fmla="*/ f145 f69 1"/>
                <a:gd name="f173" fmla="*/ f146 f68 1"/>
                <a:gd name="f174" fmla="*/ f147 f69 1"/>
                <a:gd name="f175" fmla="*/ f148 f68 1"/>
                <a:gd name="f176" fmla="*/ f149 f69 1"/>
                <a:gd name="f177" fmla="*/ f150 f69 1"/>
                <a:gd name="f178" fmla="*/ f151 f68 1"/>
                <a:gd name="f179" fmla="*/ f152 f69 1"/>
              </a:gdLst>
              <a:ahLst/>
              <a:cxnLst>
                <a:cxn ang="3cd4">
                  <a:pos x="hc" y="t"/>
                </a:cxn>
                <a:cxn ang="0">
                  <a:pos x="r" y="vc"/>
                </a:cxn>
                <a:cxn ang="cd4">
                  <a:pos x="hc" y="b"/>
                </a:cxn>
                <a:cxn ang="cd2">
                  <a:pos x="l" y="vc"/>
                </a:cxn>
                <a:cxn ang="f102">
                  <a:pos x="f157" y="f158"/>
                </a:cxn>
                <a:cxn ang="f102">
                  <a:pos x="f159" y="f160"/>
                </a:cxn>
                <a:cxn ang="f102">
                  <a:pos x="f161" y="f162"/>
                </a:cxn>
                <a:cxn ang="f102">
                  <a:pos x="f163" y="f164"/>
                </a:cxn>
                <a:cxn ang="f102">
                  <a:pos x="f165" y="f166"/>
                </a:cxn>
                <a:cxn ang="f102">
                  <a:pos x="f167" y="f168"/>
                </a:cxn>
                <a:cxn ang="f102">
                  <a:pos x="f169" y="f170"/>
                </a:cxn>
                <a:cxn ang="f102">
                  <a:pos x="f171" y="f172"/>
                </a:cxn>
                <a:cxn ang="f102">
                  <a:pos x="f173" y="f174"/>
                </a:cxn>
                <a:cxn ang="f102">
                  <a:pos x="f175" y="f176"/>
                </a:cxn>
                <a:cxn ang="f102">
                  <a:pos x="f159" y="f177"/>
                </a:cxn>
                <a:cxn ang="f102">
                  <a:pos x="f178" y="f179"/>
                </a:cxn>
                <a:cxn ang="f102">
                  <a:pos x="f157" y="f158"/>
                </a:cxn>
              </a:cxnLst>
              <a:rect l="f153" t="f156" r="f154" b="f155"/>
              <a:pathLst>
                <a:path w="188" h="153">
                  <a:moveTo>
                    <a:pt x="f8" y="f9"/>
                  </a:moveTo>
                  <a:cubicBezTo>
                    <a:pt x="f10" y="f11"/>
                    <a:pt x="f12" y="f13"/>
                    <a:pt x="f14" y="f15"/>
                  </a:cubicBezTo>
                  <a:cubicBezTo>
                    <a:pt x="f16" y="f17"/>
                    <a:pt x="f18" y="f19"/>
                    <a:pt x="f20" y="f21"/>
                  </a:cubicBezTo>
                  <a:cubicBezTo>
                    <a:pt x="f22" y="f23"/>
                    <a:pt x="f24" y="f25"/>
                    <a:pt x="f26" y="f25"/>
                  </a:cubicBezTo>
                  <a:cubicBezTo>
                    <a:pt x="f23" y="f27"/>
                    <a:pt x="f28" y="f29"/>
                    <a:pt x="f30" y="f31"/>
                  </a:cubicBezTo>
                  <a:cubicBezTo>
                    <a:pt x="f32" y="f33"/>
                    <a:pt x="f34" y="f7"/>
                    <a:pt x="f35" y="f36"/>
                  </a:cubicBezTo>
                  <a:cubicBezTo>
                    <a:pt x="f37" y="f36"/>
                    <a:pt x="f38" y="f39"/>
                    <a:pt x="f5" y="f40"/>
                  </a:cubicBezTo>
                  <a:cubicBezTo>
                    <a:pt x="f41" y="f27"/>
                    <a:pt x="f42" y="f43"/>
                    <a:pt x="f44" y="f45"/>
                  </a:cubicBezTo>
                  <a:cubicBezTo>
                    <a:pt x="f46" y="f47"/>
                    <a:pt x="f48" y="f49"/>
                    <a:pt x="f50" y="f51"/>
                  </a:cubicBezTo>
                  <a:cubicBezTo>
                    <a:pt x="f52" y="f53"/>
                    <a:pt x="f54" y="f55"/>
                    <a:pt x="f15" y="f56"/>
                  </a:cubicBezTo>
                  <a:cubicBezTo>
                    <a:pt x="f57" y="f58"/>
                    <a:pt x="f25" y="f59"/>
                    <a:pt x="f14" y="f60"/>
                  </a:cubicBezTo>
                  <a:cubicBezTo>
                    <a:pt x="f61" y="f5"/>
                    <a:pt x="f62" y="f63"/>
                    <a:pt x="f64" y="f65"/>
                  </a:cubicBezTo>
                  <a:cubicBezTo>
                    <a:pt x="f6" y="f42"/>
                    <a:pt x="f66" y="f44"/>
                    <a:pt x="f8" y="f9"/>
                  </a:cubicBezTo>
                </a:path>
              </a:pathLst>
            </a:custGeom>
            <a:noFill/>
            <a:ln>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Ubuntu"/>
              </a:endParaRPr>
            </a:p>
          </p:txBody>
        </p:sp>
      </p:grpSp>
    </p:spTree>
    <p:extLst>
      <p:ext uri="{BB962C8B-B14F-4D97-AF65-F5344CB8AC3E}">
        <p14:creationId xmlns:p14="http://schemas.microsoft.com/office/powerpoint/2010/main" val="1166434109"/>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ark grey">
    <p:bg>
      <p:bgPr>
        <a:solidFill>
          <a:srgbClr val="27293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39805"/>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rgbClr val="ECECEC"/>
        </a:solid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EDEC06B4-E20B-41C7-A10B-0E5642928C5E}"/>
              </a:ext>
            </a:extLst>
          </p:cNvPr>
          <p:cNvSpPr txBox="1">
            <a:spLocks noGrp="1"/>
          </p:cNvSpPr>
          <p:nvPr>
            <p:ph type="pic" idx="4294967295"/>
          </p:nvPr>
        </p:nvSpPr>
        <p:spPr>
          <a:xfrm>
            <a:off x="0" y="0"/>
            <a:ext cx="12191996" cy="6858000"/>
          </a:xfrm>
          <a:solidFill>
            <a:srgbClr val="ECECEC"/>
          </a:solidFill>
        </p:spPr>
        <p:txBody>
          <a:bodyPr>
            <a:noAutofit/>
          </a:bodyPr>
          <a:lstStyle>
            <a:lvl1pPr>
              <a:defRPr lang="de-DE">
                <a:solidFill>
                  <a:srgbClr val="767676"/>
                </a:solidFill>
              </a:defRPr>
            </a:lvl1pPr>
          </a:lstStyle>
          <a:p>
            <a:pPr lvl="0"/>
            <a:r>
              <a:rPr lang="de-DE"/>
              <a:t>Insert Picture and send to back</a:t>
            </a:r>
          </a:p>
        </p:txBody>
      </p:sp>
    </p:spTree>
    <p:extLst>
      <p:ext uri="{BB962C8B-B14F-4D97-AF65-F5344CB8AC3E}">
        <p14:creationId xmlns:p14="http://schemas.microsoft.com/office/powerpoint/2010/main" val="3948563219"/>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 name="Picture 2" descr="D:\My Work\Template\Icons\Social Media\LinkedIN.png">
            <a:hlinkClick r:id="rId2"/>
            <a:extLst>
              <a:ext uri="{FF2B5EF4-FFF2-40B4-BE49-F238E27FC236}">
                <a16:creationId xmlns:a16="http://schemas.microsoft.com/office/drawing/2014/main" id="{C0686D9C-3926-4805-8350-D3E146CF0E52}"/>
              </a:ext>
            </a:extLst>
          </p:cNvPr>
          <p:cNvPicPr>
            <a:picLocks noChangeAspect="1"/>
          </p:cNvPicPr>
          <p:nvPr/>
        </p:nvPicPr>
        <p:blipFill>
          <a:blip r:embed="rId3"/>
          <a:srcRect/>
          <a:stretch>
            <a:fillRect/>
          </a:stretch>
        </p:blipFill>
        <p:spPr>
          <a:xfrm>
            <a:off x="810094" y="4968017"/>
            <a:ext cx="333198" cy="333198"/>
          </a:xfrm>
          <a:prstGeom prst="rect">
            <a:avLst/>
          </a:prstGeom>
          <a:noFill/>
          <a:ln>
            <a:noFill/>
          </a:ln>
        </p:spPr>
      </p:pic>
      <p:pic>
        <p:nvPicPr>
          <p:cNvPr id="3" name="Picture 4" descr="D:\My Work\Template\Icons\Social Media\SlideShare.png">
            <a:hlinkClick r:id="rId4"/>
            <a:extLst>
              <a:ext uri="{FF2B5EF4-FFF2-40B4-BE49-F238E27FC236}">
                <a16:creationId xmlns:a16="http://schemas.microsoft.com/office/drawing/2014/main" id="{01E01799-6B42-4C0F-8A98-24C2AFB67FE3}"/>
              </a:ext>
            </a:extLst>
          </p:cNvPr>
          <p:cNvPicPr>
            <a:picLocks noChangeAspect="1"/>
          </p:cNvPicPr>
          <p:nvPr/>
        </p:nvPicPr>
        <p:blipFill>
          <a:blip r:embed="rId5"/>
          <a:srcRect/>
          <a:stretch>
            <a:fillRect/>
          </a:stretch>
        </p:blipFill>
        <p:spPr>
          <a:xfrm>
            <a:off x="1193474" y="4968017"/>
            <a:ext cx="333198" cy="333198"/>
          </a:xfrm>
          <a:prstGeom prst="rect">
            <a:avLst/>
          </a:prstGeom>
          <a:noFill/>
          <a:ln>
            <a:noFill/>
          </a:ln>
        </p:spPr>
      </p:pic>
      <p:pic>
        <p:nvPicPr>
          <p:cNvPr id="4" name="Picture 5" descr="D:\My Work\Template\Icons\Social Media\Twitter.png">
            <a:hlinkClick r:id="rId6"/>
            <a:extLst>
              <a:ext uri="{FF2B5EF4-FFF2-40B4-BE49-F238E27FC236}">
                <a16:creationId xmlns:a16="http://schemas.microsoft.com/office/drawing/2014/main" id="{EF93FD06-03E0-455F-9DBC-713C0782F40A}"/>
              </a:ext>
            </a:extLst>
          </p:cNvPr>
          <p:cNvPicPr>
            <a:picLocks noChangeAspect="1"/>
          </p:cNvPicPr>
          <p:nvPr/>
        </p:nvPicPr>
        <p:blipFill>
          <a:blip r:embed="rId7"/>
          <a:srcRect/>
          <a:stretch>
            <a:fillRect/>
          </a:stretch>
        </p:blipFill>
        <p:spPr>
          <a:xfrm>
            <a:off x="1576855" y="4968017"/>
            <a:ext cx="333198" cy="333198"/>
          </a:xfrm>
          <a:prstGeom prst="rect">
            <a:avLst/>
          </a:prstGeom>
          <a:noFill/>
          <a:ln>
            <a:noFill/>
          </a:ln>
        </p:spPr>
      </p:pic>
      <p:pic>
        <p:nvPicPr>
          <p:cNvPr id="5" name="Picture 6" descr="D:\My Work\Template\Icons\Social Media\YouTube.png">
            <a:hlinkClick r:id="rId8"/>
            <a:extLst>
              <a:ext uri="{FF2B5EF4-FFF2-40B4-BE49-F238E27FC236}">
                <a16:creationId xmlns:a16="http://schemas.microsoft.com/office/drawing/2014/main" id="{010FE728-889E-45A1-813D-684AE0137DF9}"/>
              </a:ext>
            </a:extLst>
          </p:cNvPr>
          <p:cNvPicPr>
            <a:picLocks noChangeAspect="1"/>
          </p:cNvPicPr>
          <p:nvPr/>
        </p:nvPicPr>
        <p:blipFill>
          <a:blip r:embed="rId9"/>
          <a:srcRect/>
          <a:stretch>
            <a:fillRect/>
          </a:stretch>
        </p:blipFill>
        <p:spPr>
          <a:xfrm>
            <a:off x="1960226" y="4968017"/>
            <a:ext cx="333198" cy="333198"/>
          </a:xfrm>
          <a:prstGeom prst="rect">
            <a:avLst/>
          </a:prstGeom>
          <a:noFill/>
          <a:ln>
            <a:noFill/>
          </a:ln>
        </p:spPr>
      </p:pic>
      <p:pic>
        <p:nvPicPr>
          <p:cNvPr id="6" name="Picture 7" descr="D:\My Work\Template\Icons\Social Media\Facebook.png">
            <a:hlinkClick r:id="rId10"/>
            <a:extLst>
              <a:ext uri="{FF2B5EF4-FFF2-40B4-BE49-F238E27FC236}">
                <a16:creationId xmlns:a16="http://schemas.microsoft.com/office/drawing/2014/main" id="{FEE5A8F6-8D5D-4DA5-8124-2DE6F3A4585A}"/>
              </a:ext>
            </a:extLst>
          </p:cNvPr>
          <p:cNvPicPr>
            <a:picLocks noChangeAspect="1"/>
          </p:cNvPicPr>
          <p:nvPr/>
        </p:nvPicPr>
        <p:blipFill>
          <a:blip r:embed="rId11"/>
          <a:srcRect/>
          <a:stretch>
            <a:fillRect/>
          </a:stretch>
        </p:blipFill>
        <p:spPr>
          <a:xfrm>
            <a:off x="426723" y="4968017"/>
            <a:ext cx="333198" cy="333198"/>
          </a:xfrm>
          <a:prstGeom prst="rect">
            <a:avLst/>
          </a:prstGeom>
          <a:noFill/>
          <a:ln>
            <a:noFill/>
          </a:ln>
        </p:spPr>
      </p:pic>
      <p:sp>
        <p:nvSpPr>
          <p:cNvPr id="7" name="Rectangle 22">
            <a:extLst>
              <a:ext uri="{FF2B5EF4-FFF2-40B4-BE49-F238E27FC236}">
                <a16:creationId xmlns:a16="http://schemas.microsoft.com/office/drawing/2014/main" id="{A78F1C42-6C0C-49AC-96A2-F708B83D0617}"/>
              </a:ext>
            </a:extLst>
          </p:cNvPr>
          <p:cNvSpPr/>
          <p:nvPr/>
        </p:nvSpPr>
        <p:spPr>
          <a:xfrm>
            <a:off x="426723" y="5810189"/>
            <a:ext cx="3293019" cy="400114"/>
          </a:xfrm>
          <a:prstGeom prst="rect">
            <a:avLst/>
          </a:prstGeom>
          <a:noFill/>
          <a:ln>
            <a:noFill/>
            <a:prstDash val="solid"/>
          </a:ln>
        </p:spPr>
        <p:txBody>
          <a:bodyPr vert="horz" wrap="square" lIns="0" tIns="0" rIns="0" bIns="0" anchor="b"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This presentation contains information that may be privileged or confidential and is the property of the Capgemini Group.</a:t>
            </a: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Copyright © 2021 Capgemini. All rights reserved.</a:t>
            </a:r>
          </a:p>
        </p:txBody>
      </p:sp>
      <p:pic>
        <p:nvPicPr>
          <p:cNvPr id="8" name="Image 27">
            <a:extLst>
              <a:ext uri="{FF2B5EF4-FFF2-40B4-BE49-F238E27FC236}">
                <a16:creationId xmlns:a16="http://schemas.microsoft.com/office/drawing/2014/main" id="{362B87B0-88A1-404D-96FC-80D9726AB6A6}"/>
              </a:ext>
            </a:extLst>
          </p:cNvPr>
          <p:cNvPicPr>
            <a:picLocks noChangeAspect="1"/>
          </p:cNvPicPr>
          <p:nvPr/>
        </p:nvPicPr>
        <p:blipFill>
          <a:blip r:embed="rId12"/>
          <a:stretch>
            <a:fillRect/>
          </a:stretch>
        </p:blipFill>
        <p:spPr>
          <a:xfrm rot="12608383" flipH="1">
            <a:off x="3661093" y="-1184332"/>
            <a:ext cx="10604296" cy="7497659"/>
          </a:xfrm>
          <a:prstGeom prst="rect">
            <a:avLst/>
          </a:prstGeom>
          <a:noFill/>
          <a:ln>
            <a:noFill/>
          </a:ln>
        </p:spPr>
      </p:pic>
      <p:sp>
        <p:nvSpPr>
          <p:cNvPr id="9" name="Rectangle 13">
            <a:extLst>
              <a:ext uri="{FF2B5EF4-FFF2-40B4-BE49-F238E27FC236}">
                <a16:creationId xmlns:a16="http://schemas.microsoft.com/office/drawing/2014/main" id="{19AB7ACD-DB44-495E-81AC-4CB35C4744BD}"/>
              </a:ext>
            </a:extLst>
          </p:cNvPr>
          <p:cNvSpPr/>
          <p:nvPr/>
        </p:nvSpPr>
        <p:spPr>
          <a:xfrm>
            <a:off x="6536186" y="3318394"/>
            <a:ext cx="4638211" cy="1493626"/>
          </a:xfrm>
          <a:prstGeom prst="rect">
            <a:avLst/>
          </a:prstGeom>
          <a:noFill/>
          <a:ln>
            <a:noFill/>
            <a:prstDash val="solid"/>
          </a:ln>
        </p:spPr>
        <p:txBody>
          <a:bodyPr vert="horz" wrap="square" lIns="0" tIns="0" rIns="0" bIns="0" anchor="t" anchorCtr="0" compatLnSpc="1">
            <a:no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b="0" i="0" u="none" strike="noStrike" kern="1200" cap="none" spc="0" baseline="0">
              <a:solidFill>
                <a:srgbClr val="FFFFFF"/>
              </a:solidFill>
              <a:uFillTx/>
              <a:latin typeface="Ubuntu" pitchFamily="34"/>
            </a:endParaRPr>
          </a:p>
        </p:txBody>
      </p:sp>
      <p:sp>
        <p:nvSpPr>
          <p:cNvPr id="10" name="Rectangle 14">
            <a:extLst>
              <a:ext uri="{FF2B5EF4-FFF2-40B4-BE49-F238E27FC236}">
                <a16:creationId xmlns:a16="http://schemas.microsoft.com/office/drawing/2014/main" id="{788CF65A-A704-47CB-8263-7F30008DE292}"/>
              </a:ext>
            </a:extLst>
          </p:cNvPr>
          <p:cNvSpPr/>
          <p:nvPr/>
        </p:nvSpPr>
        <p:spPr>
          <a:xfrm>
            <a:off x="6536186" y="2939128"/>
            <a:ext cx="2219962" cy="229614"/>
          </a:xfrm>
          <a:prstGeom prst="rect">
            <a:avLst/>
          </a:prstGeom>
          <a:noFill/>
          <a:ln>
            <a:noFill/>
            <a:prstDash val="solid"/>
          </a:ln>
        </p:spPr>
        <p:txBody>
          <a:bodyPr vert="horz" wrap="square" lIns="0" tIns="0" rIns="0" bIns="0" anchor="t" anchorCtr="0" compatLnSpc="1">
            <a:spAutoFit/>
          </a:bodyPr>
          <a:lstStyle/>
          <a:p>
            <a:pPr marL="0" marR="0" lvl="0" indent="0" algn="l" defTabSz="914400" rtl="0" fontAlgn="auto" hangingPunct="1">
              <a:lnSpc>
                <a:spcPts val="2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Ubuntu" pitchFamily="34"/>
              </a:rPr>
              <a:t>About Capgemini</a:t>
            </a:r>
          </a:p>
        </p:txBody>
      </p:sp>
      <p:sp>
        <p:nvSpPr>
          <p:cNvPr id="11" name="Rectangle 15">
            <a:extLst>
              <a:ext uri="{FF2B5EF4-FFF2-40B4-BE49-F238E27FC236}">
                <a16:creationId xmlns:a16="http://schemas.microsoft.com/office/drawing/2014/main" id="{D22D9A2D-66C1-4B16-8F98-DB43667A0D93}"/>
              </a:ext>
            </a:extLst>
          </p:cNvPr>
          <p:cNvSpPr/>
          <p:nvPr/>
        </p:nvSpPr>
        <p:spPr>
          <a:xfrm>
            <a:off x="6536186" y="4893914"/>
            <a:ext cx="4345173" cy="407292"/>
          </a:xfrm>
          <a:prstGeom prst="rect">
            <a:avLst/>
          </a:prstGeom>
          <a:noFill/>
          <a:ln>
            <a:noFill/>
            <a:prstDash val="solid"/>
          </a:ln>
        </p:spPr>
        <p:txBody>
          <a:bodyPr vert="horz" wrap="square" lIns="0" tIns="0" rIns="0" bIns="0" anchor="t" anchorCtr="0" compatLnSpc="1">
            <a:noAutofit/>
          </a:bodyPr>
          <a:lstStyle/>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Get the Future You Want </a:t>
            </a:r>
            <a:r>
              <a:rPr lang="en-US" sz="900" b="0" i="0" u="none" strike="noStrike" kern="1200" cap="none" spc="0" baseline="0">
                <a:solidFill>
                  <a:srgbClr val="FFFFFF"/>
                </a:solidFill>
                <a:uFillTx/>
                <a:latin typeface="Ubuntu" pitchFamily="34"/>
              </a:rPr>
              <a:t>|</a:t>
            </a:r>
            <a:r>
              <a:rPr lang="en-GB" sz="900" b="0" i="0" u="none" strike="noStrike" kern="1200" cap="none" spc="0" baseline="0">
                <a:solidFill>
                  <a:srgbClr val="FFFFFF"/>
                </a:solidFill>
                <a:uFillTx/>
                <a:latin typeface="Ubuntu" pitchFamily="34"/>
              </a:rPr>
              <a:t> </a:t>
            </a:r>
            <a:r>
              <a:rPr lang="en-US" sz="1050" b="0" i="0" u="none" strike="noStrike" kern="1200" cap="none" spc="0" baseline="0">
                <a:solidFill>
                  <a:srgbClr val="12ABDB"/>
                </a:solidFill>
                <a:uFillTx/>
                <a:latin typeface="Ubuntu" pitchFamily="34"/>
              </a:rPr>
              <a:t>www.capgemini.com</a:t>
            </a:r>
          </a:p>
        </p:txBody>
      </p:sp>
      <p:pic>
        <p:nvPicPr>
          <p:cNvPr id="12" name="Image 12" descr="Une image contenant texte&#10;&#10;Description générée automatiquement">
            <a:extLst>
              <a:ext uri="{FF2B5EF4-FFF2-40B4-BE49-F238E27FC236}">
                <a16:creationId xmlns:a16="http://schemas.microsoft.com/office/drawing/2014/main" id="{4E04A2B4-7224-4587-805D-678A5E3433C4}"/>
              </a:ext>
            </a:extLst>
          </p:cNvPr>
          <p:cNvPicPr>
            <a:picLocks noChangeAspect="1"/>
          </p:cNvPicPr>
          <p:nvPr/>
        </p:nvPicPr>
        <p:blipFill>
          <a:blip r:embed="rId13"/>
          <a:stretch>
            <a:fillRect/>
          </a:stretch>
        </p:blipFill>
        <p:spPr>
          <a:xfrm>
            <a:off x="14666" y="622130"/>
            <a:ext cx="3024003" cy="1226173"/>
          </a:xfrm>
          <a:prstGeom prst="rect">
            <a:avLst/>
          </a:prstGeom>
          <a:noFill/>
          <a:ln>
            <a:noFill/>
          </a:ln>
        </p:spPr>
      </p:pic>
    </p:spTree>
    <p:extLst>
      <p:ext uri="{BB962C8B-B14F-4D97-AF65-F5344CB8AC3E}">
        <p14:creationId xmlns:p14="http://schemas.microsoft.com/office/powerpoint/2010/main" val="805283066"/>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 name="Image 15">
            <a:extLst>
              <a:ext uri="{FF2B5EF4-FFF2-40B4-BE49-F238E27FC236}">
                <a16:creationId xmlns:a16="http://schemas.microsoft.com/office/drawing/2014/main" id="{7D9A0DCC-01A6-4046-8957-E94DEB8B001C}"/>
              </a:ext>
            </a:extLst>
          </p:cNvPr>
          <p:cNvPicPr>
            <a:picLocks noChangeAspect="1"/>
          </p:cNvPicPr>
          <p:nvPr/>
        </p:nvPicPr>
        <p:blipFill>
          <a:blip r:embed="rId2"/>
          <a:stretch>
            <a:fillRect/>
          </a:stretch>
        </p:blipFill>
        <p:spPr>
          <a:xfrm>
            <a:off x="432209" y="1295403"/>
            <a:ext cx="9702387" cy="6043287"/>
          </a:xfrm>
          <a:prstGeom prst="rect">
            <a:avLst/>
          </a:prstGeom>
          <a:noFill/>
          <a:ln>
            <a:noFill/>
          </a:ln>
        </p:spPr>
      </p:pic>
      <p:sp>
        <p:nvSpPr>
          <p:cNvPr id="3" name="Rectangle 56">
            <a:extLst>
              <a:ext uri="{FF2B5EF4-FFF2-40B4-BE49-F238E27FC236}">
                <a16:creationId xmlns:a16="http://schemas.microsoft.com/office/drawing/2014/main" id="{81E13EA9-4509-4E8F-8F30-12E84D02F5AC}"/>
              </a:ext>
            </a:extLst>
          </p:cNvPr>
          <p:cNvSpPr/>
          <p:nvPr/>
        </p:nvSpPr>
        <p:spPr>
          <a:xfrm>
            <a:off x="426723" y="5840236"/>
            <a:ext cx="3221010" cy="400114"/>
          </a:xfrm>
          <a:prstGeom prst="rect">
            <a:avLst/>
          </a:prstGeom>
          <a:noFill/>
          <a:ln>
            <a:noFill/>
            <a:prstDash val="solid"/>
          </a:ln>
        </p:spPr>
        <p:txBody>
          <a:bodyPr vert="horz" wrap="square" lIns="0" tIns="0" rIns="0" bIns="0" anchor="b"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This presentation contains information that may be privileged or confidential and is the property of the Capgemini Group.</a:t>
            </a:r>
          </a:p>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cs typeface="Arial"/>
              </a:rPr>
              <a:t>Copyright © 2021 Capgemini. All rights reserved.</a:t>
            </a:r>
          </a:p>
        </p:txBody>
      </p:sp>
      <p:pic>
        <p:nvPicPr>
          <p:cNvPr id="4" name="Picture 2" descr="D:\My Work\Template\Icons\Social Media\LinkedIN.png">
            <a:hlinkClick r:id="rId3"/>
            <a:extLst>
              <a:ext uri="{FF2B5EF4-FFF2-40B4-BE49-F238E27FC236}">
                <a16:creationId xmlns:a16="http://schemas.microsoft.com/office/drawing/2014/main" id="{BD3642CB-8760-4719-93D9-7CC412F4A716}"/>
              </a:ext>
            </a:extLst>
          </p:cNvPr>
          <p:cNvPicPr>
            <a:picLocks noChangeAspect="1"/>
          </p:cNvPicPr>
          <p:nvPr/>
        </p:nvPicPr>
        <p:blipFill>
          <a:blip r:embed="rId4"/>
          <a:srcRect/>
          <a:stretch>
            <a:fillRect/>
          </a:stretch>
        </p:blipFill>
        <p:spPr>
          <a:xfrm>
            <a:off x="810094" y="5328053"/>
            <a:ext cx="333198" cy="333198"/>
          </a:xfrm>
          <a:prstGeom prst="rect">
            <a:avLst/>
          </a:prstGeom>
          <a:noFill/>
          <a:ln>
            <a:noFill/>
          </a:ln>
        </p:spPr>
      </p:pic>
      <p:pic>
        <p:nvPicPr>
          <p:cNvPr id="5" name="Picture 4" descr="D:\My Work\Template\Icons\Social Media\SlideShare.png">
            <a:hlinkClick r:id="rId5"/>
            <a:extLst>
              <a:ext uri="{FF2B5EF4-FFF2-40B4-BE49-F238E27FC236}">
                <a16:creationId xmlns:a16="http://schemas.microsoft.com/office/drawing/2014/main" id="{68F018FF-6677-4311-B433-7C07E9FEEDF9}"/>
              </a:ext>
            </a:extLst>
          </p:cNvPr>
          <p:cNvPicPr>
            <a:picLocks noChangeAspect="1"/>
          </p:cNvPicPr>
          <p:nvPr/>
        </p:nvPicPr>
        <p:blipFill>
          <a:blip r:embed="rId6"/>
          <a:srcRect/>
          <a:stretch>
            <a:fillRect/>
          </a:stretch>
        </p:blipFill>
        <p:spPr>
          <a:xfrm>
            <a:off x="1193474" y="5328053"/>
            <a:ext cx="333198" cy="333198"/>
          </a:xfrm>
          <a:prstGeom prst="rect">
            <a:avLst/>
          </a:prstGeom>
          <a:noFill/>
          <a:ln>
            <a:noFill/>
          </a:ln>
        </p:spPr>
      </p:pic>
      <p:pic>
        <p:nvPicPr>
          <p:cNvPr id="6" name="Picture 5" descr="D:\My Work\Template\Icons\Social Media\Twitter.png">
            <a:hlinkClick r:id="rId7"/>
            <a:extLst>
              <a:ext uri="{FF2B5EF4-FFF2-40B4-BE49-F238E27FC236}">
                <a16:creationId xmlns:a16="http://schemas.microsoft.com/office/drawing/2014/main" id="{41F4A70B-8829-4C84-A0DE-EC64D0E207E9}"/>
              </a:ext>
            </a:extLst>
          </p:cNvPr>
          <p:cNvPicPr>
            <a:picLocks noChangeAspect="1"/>
          </p:cNvPicPr>
          <p:nvPr/>
        </p:nvPicPr>
        <p:blipFill>
          <a:blip r:embed="rId8"/>
          <a:srcRect/>
          <a:stretch>
            <a:fillRect/>
          </a:stretch>
        </p:blipFill>
        <p:spPr>
          <a:xfrm>
            <a:off x="1576855" y="5328053"/>
            <a:ext cx="333198" cy="333198"/>
          </a:xfrm>
          <a:prstGeom prst="rect">
            <a:avLst/>
          </a:prstGeom>
          <a:noFill/>
          <a:ln>
            <a:noFill/>
          </a:ln>
        </p:spPr>
      </p:pic>
      <p:pic>
        <p:nvPicPr>
          <p:cNvPr id="7" name="Picture 6" descr="D:\My Work\Template\Icons\Social Media\YouTube.png">
            <a:hlinkClick r:id="rId9"/>
            <a:extLst>
              <a:ext uri="{FF2B5EF4-FFF2-40B4-BE49-F238E27FC236}">
                <a16:creationId xmlns:a16="http://schemas.microsoft.com/office/drawing/2014/main" id="{10063509-61BA-463C-A97F-93405E5C852A}"/>
              </a:ext>
            </a:extLst>
          </p:cNvPr>
          <p:cNvPicPr>
            <a:picLocks noChangeAspect="1"/>
          </p:cNvPicPr>
          <p:nvPr/>
        </p:nvPicPr>
        <p:blipFill>
          <a:blip r:embed="rId10"/>
          <a:srcRect/>
          <a:stretch>
            <a:fillRect/>
          </a:stretch>
        </p:blipFill>
        <p:spPr>
          <a:xfrm>
            <a:off x="1960226" y="5328053"/>
            <a:ext cx="333198" cy="333198"/>
          </a:xfrm>
          <a:prstGeom prst="rect">
            <a:avLst/>
          </a:prstGeom>
          <a:noFill/>
          <a:ln>
            <a:noFill/>
          </a:ln>
        </p:spPr>
      </p:pic>
      <p:pic>
        <p:nvPicPr>
          <p:cNvPr id="8" name="Picture 7" descr="D:\My Work\Template\Icons\Social Media\Facebook.png">
            <a:hlinkClick r:id="rId11"/>
            <a:extLst>
              <a:ext uri="{FF2B5EF4-FFF2-40B4-BE49-F238E27FC236}">
                <a16:creationId xmlns:a16="http://schemas.microsoft.com/office/drawing/2014/main" id="{BA112CB8-B13C-428E-A9A8-9D65E9493D7D}"/>
              </a:ext>
            </a:extLst>
          </p:cNvPr>
          <p:cNvPicPr>
            <a:picLocks noChangeAspect="1"/>
          </p:cNvPicPr>
          <p:nvPr/>
        </p:nvPicPr>
        <p:blipFill>
          <a:blip r:embed="rId12"/>
          <a:srcRect/>
          <a:stretch>
            <a:fillRect/>
          </a:stretch>
        </p:blipFill>
        <p:spPr>
          <a:xfrm>
            <a:off x="426723" y="5328053"/>
            <a:ext cx="333198" cy="333198"/>
          </a:xfrm>
          <a:prstGeom prst="rect">
            <a:avLst/>
          </a:prstGeom>
          <a:noFill/>
          <a:ln>
            <a:noFill/>
          </a:ln>
        </p:spPr>
      </p:pic>
      <p:sp>
        <p:nvSpPr>
          <p:cNvPr id="9" name="Rectangle 35">
            <a:extLst>
              <a:ext uri="{FF2B5EF4-FFF2-40B4-BE49-F238E27FC236}">
                <a16:creationId xmlns:a16="http://schemas.microsoft.com/office/drawing/2014/main" id="{DD56CF97-6A10-4E81-8FD9-EF894D463A16}"/>
              </a:ext>
            </a:extLst>
          </p:cNvPr>
          <p:cNvSpPr/>
          <p:nvPr/>
        </p:nvSpPr>
        <p:spPr>
          <a:xfrm>
            <a:off x="426521" y="1447577"/>
            <a:ext cx="4962960" cy="1307463"/>
          </a:xfrm>
          <a:prstGeom prst="rect">
            <a:avLst/>
          </a:prstGeom>
          <a:noFill/>
          <a:ln>
            <a:noFill/>
            <a:prstDash val="solid"/>
          </a:ln>
        </p:spPr>
        <p:txBody>
          <a:bodyPr vert="horz" wrap="square" lIns="0" tIns="0" rIns="0" bIns="0" anchor="t" anchorCtr="0" compatLnSpc="1">
            <a:no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b="0" i="0" u="none" strike="noStrike" kern="1200" cap="none" spc="0" baseline="0">
              <a:solidFill>
                <a:srgbClr val="FFFFFF"/>
              </a:solidFill>
              <a:uFillTx/>
              <a:latin typeface="Ubuntu" pitchFamily="34"/>
            </a:endParaRPr>
          </a:p>
        </p:txBody>
      </p:sp>
      <p:sp>
        <p:nvSpPr>
          <p:cNvPr id="10" name="Rectangle 47">
            <a:extLst>
              <a:ext uri="{FF2B5EF4-FFF2-40B4-BE49-F238E27FC236}">
                <a16:creationId xmlns:a16="http://schemas.microsoft.com/office/drawing/2014/main" id="{8DC0074B-FCFF-4DBB-958D-069EBAA28A76}"/>
              </a:ext>
            </a:extLst>
          </p:cNvPr>
          <p:cNvSpPr/>
          <p:nvPr/>
        </p:nvSpPr>
        <p:spPr>
          <a:xfrm>
            <a:off x="426521" y="1073999"/>
            <a:ext cx="2219962" cy="229614"/>
          </a:xfrm>
          <a:prstGeom prst="rect">
            <a:avLst/>
          </a:prstGeom>
          <a:noFill/>
          <a:ln>
            <a:noFill/>
            <a:prstDash val="solid"/>
          </a:ln>
        </p:spPr>
        <p:txBody>
          <a:bodyPr vert="horz" wrap="square" lIns="0" tIns="0" rIns="0" bIns="0" anchor="t" anchorCtr="0" compatLnSpc="1">
            <a:spAutoFit/>
          </a:bodyPr>
          <a:lstStyle/>
          <a:p>
            <a:pPr marL="0" marR="0" lvl="0" indent="0" algn="l" defTabSz="914400" rtl="0" fontAlgn="auto" hangingPunct="1">
              <a:lnSpc>
                <a:spcPts val="2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Ubuntu" pitchFamily="34"/>
              </a:rPr>
              <a:t>About Capgemini</a:t>
            </a:r>
          </a:p>
        </p:txBody>
      </p:sp>
      <p:sp>
        <p:nvSpPr>
          <p:cNvPr id="11" name="Rectangle 59">
            <a:extLst>
              <a:ext uri="{FF2B5EF4-FFF2-40B4-BE49-F238E27FC236}">
                <a16:creationId xmlns:a16="http://schemas.microsoft.com/office/drawing/2014/main" id="{E2D3D8FC-488A-4EB1-B78E-18D76D25253F}"/>
              </a:ext>
            </a:extLst>
          </p:cNvPr>
          <p:cNvSpPr/>
          <p:nvPr/>
        </p:nvSpPr>
        <p:spPr>
          <a:xfrm>
            <a:off x="6324603" y="1111151"/>
            <a:ext cx="2240279" cy="1031050"/>
          </a:xfrm>
          <a:prstGeom prst="rect">
            <a:avLst/>
          </a:prstGeom>
          <a:noFill/>
          <a:ln>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sp>
        <p:nvSpPr>
          <p:cNvPr id="12" name="Rectangle 60">
            <a:extLst>
              <a:ext uri="{FF2B5EF4-FFF2-40B4-BE49-F238E27FC236}">
                <a16:creationId xmlns:a16="http://schemas.microsoft.com/office/drawing/2014/main" id="{0FFC2750-9621-4522-92A6-811F3BBB87CE}"/>
              </a:ext>
            </a:extLst>
          </p:cNvPr>
          <p:cNvSpPr/>
          <p:nvPr/>
        </p:nvSpPr>
        <p:spPr>
          <a:xfrm>
            <a:off x="9499994" y="1111151"/>
            <a:ext cx="2240279" cy="1031050"/>
          </a:xfrm>
          <a:prstGeom prst="rect">
            <a:avLst/>
          </a:prstGeom>
          <a:noFill/>
          <a:ln>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sp>
        <p:nvSpPr>
          <p:cNvPr id="13" name="Rectangle 61">
            <a:extLst>
              <a:ext uri="{FF2B5EF4-FFF2-40B4-BE49-F238E27FC236}">
                <a16:creationId xmlns:a16="http://schemas.microsoft.com/office/drawing/2014/main" id="{9602486B-AE72-42A1-8C18-505B3D02ED40}"/>
              </a:ext>
            </a:extLst>
          </p:cNvPr>
          <p:cNvSpPr/>
          <p:nvPr/>
        </p:nvSpPr>
        <p:spPr>
          <a:xfrm>
            <a:off x="6324603" y="2397949"/>
            <a:ext cx="2240279" cy="1031050"/>
          </a:xfrm>
          <a:prstGeom prst="rect">
            <a:avLst/>
          </a:prstGeom>
          <a:noFill/>
          <a:ln>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sp>
        <p:nvSpPr>
          <p:cNvPr id="14" name="Rectangle 62">
            <a:extLst>
              <a:ext uri="{FF2B5EF4-FFF2-40B4-BE49-F238E27FC236}">
                <a16:creationId xmlns:a16="http://schemas.microsoft.com/office/drawing/2014/main" id="{697068C2-0C37-4BA2-B58B-D9C0A0539DEE}"/>
              </a:ext>
            </a:extLst>
          </p:cNvPr>
          <p:cNvSpPr/>
          <p:nvPr/>
        </p:nvSpPr>
        <p:spPr>
          <a:xfrm>
            <a:off x="9499994" y="2397949"/>
            <a:ext cx="2240279" cy="1031050"/>
          </a:xfrm>
          <a:prstGeom prst="rect">
            <a:avLst/>
          </a:prstGeom>
          <a:noFill/>
          <a:ln>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600"/>
              </a:spcAft>
              <a:buNone/>
              <a:tabLst/>
              <a:defRPr sz="1800" b="0" i="0" u="none" strike="noStrike" kern="0" cap="none" spc="0" baseline="0">
                <a:solidFill>
                  <a:srgbClr val="000000"/>
                </a:solidFill>
                <a:uFillTx/>
              </a:defRPr>
            </a:pPr>
            <a:r>
              <a:rPr lang="en-US" sz="1200" b="1" i="0" u="none" strike="noStrike" kern="1200" cap="none" spc="0" baseline="0">
                <a:solidFill>
                  <a:srgbClr val="FFFFFF"/>
                </a:solidFill>
                <a:uFillTx/>
                <a:latin typeface="Ubuntu" pitchFamily="34"/>
                <a:cs typeface="Arial"/>
              </a:rPr>
              <a:t>Name, Last Name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Title/Role</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Capgemini Office (Optional)</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1</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2 </a:t>
            </a:r>
          </a:p>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FFFFFF"/>
                </a:solidFill>
                <a:uFillTx/>
                <a:latin typeface="Ubuntu" pitchFamily="34"/>
                <a:cs typeface="Arial"/>
              </a:rPr>
              <a:t>Address Line 3</a:t>
            </a:r>
          </a:p>
        </p:txBody>
      </p:sp>
      <p:cxnSp>
        <p:nvCxnSpPr>
          <p:cNvPr id="15" name="Straight Connector 63">
            <a:extLst>
              <a:ext uri="{FF2B5EF4-FFF2-40B4-BE49-F238E27FC236}">
                <a16:creationId xmlns:a16="http://schemas.microsoft.com/office/drawing/2014/main" id="{4BDE3840-716A-430D-AEA5-FB14E50D04E2}"/>
              </a:ext>
            </a:extLst>
          </p:cNvPr>
          <p:cNvCxnSpPr/>
          <p:nvPr/>
        </p:nvCxnSpPr>
        <p:spPr>
          <a:xfrm flipV="1">
            <a:off x="6096003" y="1113931"/>
            <a:ext cx="0" cy="2276755"/>
          </a:xfrm>
          <a:prstGeom prst="straightConnector1">
            <a:avLst/>
          </a:prstGeom>
          <a:noFill/>
          <a:ln w="6345" cap="flat">
            <a:solidFill>
              <a:srgbClr val="B1B1B1"/>
            </a:solidFill>
            <a:prstDash val="solid"/>
            <a:miter/>
          </a:ln>
        </p:spPr>
      </p:cxnSp>
      <p:sp>
        <p:nvSpPr>
          <p:cNvPr id="16" name="Rectangle 17">
            <a:extLst>
              <a:ext uri="{FF2B5EF4-FFF2-40B4-BE49-F238E27FC236}">
                <a16:creationId xmlns:a16="http://schemas.microsoft.com/office/drawing/2014/main" id="{9A539799-8997-4065-BDF9-31A638679DBB}"/>
              </a:ext>
            </a:extLst>
          </p:cNvPr>
          <p:cNvSpPr/>
          <p:nvPr/>
        </p:nvSpPr>
        <p:spPr>
          <a:xfrm>
            <a:off x="426521" y="2805114"/>
            <a:ext cx="4345173" cy="407292"/>
          </a:xfrm>
          <a:prstGeom prst="rect">
            <a:avLst/>
          </a:prstGeom>
          <a:noFill/>
          <a:ln>
            <a:noFill/>
            <a:prstDash val="solid"/>
          </a:ln>
        </p:spPr>
        <p:txBody>
          <a:bodyPr vert="horz" wrap="square" lIns="0" tIns="0" rIns="0" bIns="0" anchor="t" anchorCtr="0" compatLnSpc="1">
            <a:noAutofit/>
          </a:bodyPr>
          <a:lstStyle/>
          <a:p>
            <a:pPr marL="0" marR="0" lvl="0" indent="0" algn="l" defTabSz="914400" rtl="0" fontAlgn="auto" hangingPunct="1">
              <a:lnSpc>
                <a:spcPts val="12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FFFFFF"/>
                </a:solidFill>
                <a:uFillTx/>
                <a:latin typeface="Ubuntu" pitchFamily="34"/>
              </a:rPr>
              <a:t>Get the Future You Want </a:t>
            </a:r>
            <a:r>
              <a:rPr lang="en-US" sz="900" b="0" i="0" u="none" strike="noStrike" kern="1200" cap="none" spc="0" baseline="0">
                <a:solidFill>
                  <a:srgbClr val="FFFFFF"/>
                </a:solidFill>
                <a:uFillTx/>
                <a:latin typeface="Ubuntu" pitchFamily="34"/>
              </a:rPr>
              <a:t>|</a:t>
            </a:r>
            <a:r>
              <a:rPr lang="en-GB" sz="900" b="0" i="0" u="none" strike="noStrike" kern="1200" cap="none" spc="0" baseline="0">
                <a:solidFill>
                  <a:srgbClr val="FFFFFF"/>
                </a:solidFill>
                <a:uFillTx/>
                <a:latin typeface="Ubuntu" pitchFamily="34"/>
              </a:rPr>
              <a:t> </a:t>
            </a:r>
            <a:r>
              <a:rPr lang="en-US" sz="1050" b="0" i="0" u="none" strike="noStrike" kern="1200" cap="none" spc="0" baseline="0">
                <a:solidFill>
                  <a:srgbClr val="12ABDB"/>
                </a:solidFill>
                <a:uFillTx/>
                <a:latin typeface="Ubuntu" pitchFamily="34"/>
              </a:rPr>
              <a:t>www.capgemini.com</a:t>
            </a:r>
          </a:p>
        </p:txBody>
      </p:sp>
      <p:pic>
        <p:nvPicPr>
          <p:cNvPr id="17" name="Image 23" descr="Une image contenant texte&#10;&#10;Description générée automatiquement">
            <a:extLst>
              <a:ext uri="{FF2B5EF4-FFF2-40B4-BE49-F238E27FC236}">
                <a16:creationId xmlns:a16="http://schemas.microsoft.com/office/drawing/2014/main" id="{671820DC-E234-46BC-B152-AAE1F4645DB6}"/>
              </a:ext>
            </a:extLst>
          </p:cNvPr>
          <p:cNvPicPr>
            <a:picLocks noChangeAspect="1"/>
          </p:cNvPicPr>
          <p:nvPr/>
        </p:nvPicPr>
        <p:blipFill>
          <a:blip r:embed="rId13"/>
          <a:stretch>
            <a:fillRect/>
          </a:stretch>
        </p:blipFill>
        <p:spPr>
          <a:xfrm>
            <a:off x="8765365" y="5376781"/>
            <a:ext cx="3024003" cy="1226173"/>
          </a:xfrm>
          <a:prstGeom prst="rect">
            <a:avLst/>
          </a:prstGeom>
          <a:noFill/>
          <a:ln>
            <a:noFill/>
          </a:ln>
        </p:spPr>
      </p:pic>
    </p:spTree>
    <p:extLst>
      <p:ext uri="{BB962C8B-B14F-4D97-AF65-F5344CB8AC3E}">
        <p14:creationId xmlns:p14="http://schemas.microsoft.com/office/powerpoint/2010/main" val="3882799099"/>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 name="Image 2" descr="Une image contenant texte&#10;&#10;Description générée automatiquement">
            <a:extLst>
              <a:ext uri="{FF2B5EF4-FFF2-40B4-BE49-F238E27FC236}">
                <a16:creationId xmlns:a16="http://schemas.microsoft.com/office/drawing/2014/main" id="{FAD27384-6E13-4F43-8F56-7E40C6D7E7E9}"/>
              </a:ext>
            </a:extLst>
          </p:cNvPr>
          <p:cNvPicPr>
            <a:picLocks noChangeAspect="1"/>
          </p:cNvPicPr>
          <p:nvPr/>
        </p:nvPicPr>
        <p:blipFill>
          <a:blip r:embed="rId2"/>
          <a:stretch>
            <a:fillRect/>
          </a:stretch>
        </p:blipFill>
        <p:spPr>
          <a:xfrm>
            <a:off x="14666" y="622130"/>
            <a:ext cx="3024003" cy="1226173"/>
          </a:xfrm>
          <a:prstGeom prst="rect">
            <a:avLst/>
          </a:prstGeom>
          <a:noFill/>
          <a:ln>
            <a:noFill/>
          </a:ln>
        </p:spPr>
      </p:pic>
    </p:spTree>
    <p:extLst>
      <p:ext uri="{BB962C8B-B14F-4D97-AF65-F5344CB8AC3E}">
        <p14:creationId xmlns:p14="http://schemas.microsoft.com/office/powerpoint/2010/main" val="140098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Large title">
    <p:bg>
      <p:bgPr>
        <a:solidFill>
          <a:srgbClr val="272936"/>
        </a:soli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20D8079F-5579-4F80-B0B6-8B001753DC52}"/>
              </a:ext>
            </a:extLst>
          </p:cNvPr>
          <p:cNvSpPr txBox="1">
            <a:spLocks noGrp="1"/>
          </p:cNvSpPr>
          <p:nvPr>
            <p:ph type="subTitle" idx="4294967295"/>
          </p:nvPr>
        </p:nvSpPr>
        <p:spPr>
          <a:xfrm>
            <a:off x="457200" y="6003703"/>
            <a:ext cx="11277596" cy="822329"/>
          </a:xfrm>
        </p:spPr>
        <p:txBody>
          <a:bodyPr lIns="35999" tIns="143999"/>
          <a:lstStyle>
            <a:lvl1pPr>
              <a:defRPr>
                <a:solidFill>
                  <a:srgbClr val="FFFFFF"/>
                </a:solidFill>
              </a:defRPr>
            </a:lvl1pPr>
          </a:lstStyle>
          <a:p>
            <a:pPr lvl="0"/>
            <a:r>
              <a:rPr lang="fr-FR"/>
              <a:t>Modifiez le style des sous-titres du masque</a:t>
            </a:r>
            <a:endParaRPr lang="en-GB"/>
          </a:p>
        </p:txBody>
      </p:sp>
      <p:sp>
        <p:nvSpPr>
          <p:cNvPr id="3" name="Text Placeholder 6">
            <a:extLst>
              <a:ext uri="{FF2B5EF4-FFF2-40B4-BE49-F238E27FC236}">
                <a16:creationId xmlns:a16="http://schemas.microsoft.com/office/drawing/2014/main" id="{02FD3893-85F0-4C4C-993A-57C77292DF67}"/>
              </a:ext>
            </a:extLst>
          </p:cNvPr>
          <p:cNvSpPr txBox="1">
            <a:spLocks noGrp="1"/>
          </p:cNvSpPr>
          <p:nvPr>
            <p:ph type="body" idx="4294967295"/>
          </p:nvPr>
        </p:nvSpPr>
        <p:spPr>
          <a:xfrm>
            <a:off x="457200" y="1644648"/>
            <a:ext cx="11277596" cy="3567110"/>
          </a:xfrm>
        </p:spPr>
        <p:txBody>
          <a:bodyPr anchor="ctr"/>
          <a:lstStyle>
            <a:lvl1pPr>
              <a:lnSpc>
                <a:spcPct val="70000"/>
              </a:lnSpc>
              <a:defRPr sz="8000" b="1" cap="all">
                <a:solidFill>
                  <a:srgbClr val="FFFFFF"/>
                </a:solidFill>
              </a:defRPr>
            </a:lvl1pPr>
          </a:lstStyle>
          <a:p>
            <a:pPr lvl="0"/>
            <a:r>
              <a:rPr lang="fr-FR"/>
              <a:t>Cliquez pour modifier les styles du texte du masque</a:t>
            </a:r>
          </a:p>
        </p:txBody>
      </p:sp>
      <p:pic>
        <p:nvPicPr>
          <p:cNvPr id="4" name="Image 4" descr="Une image contenant texte&#10;&#10;Description générée automatiquement">
            <a:extLst>
              <a:ext uri="{FF2B5EF4-FFF2-40B4-BE49-F238E27FC236}">
                <a16:creationId xmlns:a16="http://schemas.microsoft.com/office/drawing/2014/main" id="{4E2D6A71-7025-4FF8-B03C-E3F89DB20C16}"/>
              </a:ext>
            </a:extLst>
          </p:cNvPr>
          <p:cNvPicPr>
            <a:picLocks noChangeAspect="1"/>
          </p:cNvPicPr>
          <p:nvPr/>
        </p:nvPicPr>
        <p:blipFill>
          <a:blip r:embed="rId2"/>
          <a:stretch>
            <a:fillRect/>
          </a:stretch>
        </p:blipFill>
        <p:spPr>
          <a:xfrm>
            <a:off x="119667" y="260649"/>
            <a:ext cx="3024003" cy="1226173"/>
          </a:xfrm>
          <a:prstGeom prst="rect">
            <a:avLst/>
          </a:prstGeom>
          <a:noFill/>
          <a:ln>
            <a:noFill/>
          </a:ln>
        </p:spPr>
      </p:pic>
    </p:spTree>
    <p:extLst>
      <p:ext uri="{BB962C8B-B14F-4D97-AF65-F5344CB8AC3E}">
        <p14:creationId xmlns:p14="http://schemas.microsoft.com/office/powerpoint/2010/main" val="765193577"/>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6" name="Image 5" descr="Capgemini">
            <a:extLst>
              <a:ext uri="{FF2B5EF4-FFF2-40B4-BE49-F238E27FC236}">
                <a16:creationId xmlns:a16="http://schemas.microsoft.com/office/drawing/2014/main" id="{B290AA58-6524-4A50-851C-8EA6E75AA5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3859342779"/>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7" name="Image 6" descr="Capgemini">
            <a:extLst>
              <a:ext uri="{FF2B5EF4-FFF2-40B4-BE49-F238E27FC236}">
                <a16:creationId xmlns:a16="http://schemas.microsoft.com/office/drawing/2014/main" id="{873884F3-4760-488E-A25C-0D285C88A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2530431472"/>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6" name="Image 5" descr="Capgemini">
            <a:extLst>
              <a:ext uri="{FF2B5EF4-FFF2-40B4-BE49-F238E27FC236}">
                <a16:creationId xmlns:a16="http://schemas.microsoft.com/office/drawing/2014/main" id="{4E7913BD-2F2A-43EA-9355-0DD8C035B5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394995353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1.xml"/><Relationship Id="rId7" Type="http://schemas.openxmlformats.org/officeDocument/2006/relationships/oleObject" Target="../embeddings/oleObject6.bin"/><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2.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slideLayout" Target="../slideLayouts/slideLayout43.xml"/><Relationship Id="rId7"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9"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theme" Target="../theme/theme5.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image" Target="../media/image1.emf"/><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oleObject" Target="../embeddings/oleObject11.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theme" Target="../theme/theme6.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image" Target="../media/image1.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oleObject" Target="../embeddings/oleObject1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theme" Target="../theme/theme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2" name="Object 20" hidden="1">
            <a:extLst>
              <a:ext uri="{FF2B5EF4-FFF2-40B4-BE49-F238E27FC236}">
                <a16:creationId xmlns:a16="http://schemas.microsoft.com/office/drawing/2014/main" id="{1485BF6C-0E44-4BE7-8FB8-4E7400E45B36}"/>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30" imgW="12700" imgH="12700" progId="">
                  <p:embed/>
                </p:oleObj>
              </mc:Choice>
              <mc:Fallback>
                <p:oleObj r:id="rId30" imgW="12700" imgH="12700" progId="">
                  <p:embed/>
                  <p:pic>
                    <p:nvPicPr>
                      <p:cNvPr id="2" name="Object 20" hidden="1">
                        <a:extLst>
                          <a:ext uri="{FF2B5EF4-FFF2-40B4-BE49-F238E27FC236}">
                            <a16:creationId xmlns:a16="http://schemas.microsoft.com/office/drawing/2014/main" id="{1485BF6C-0E44-4BE7-8FB8-4E7400E45B36}"/>
                          </a:ext>
                        </a:extLst>
                      </p:cNvPr>
                      <p:cNvPicPr/>
                      <p:nvPr/>
                    </p:nvPicPr>
                    <p:blipFill>
                      <a:blip r:embed="rId31"/>
                      <a:stretch>
                        <a:fillRect/>
                      </a:stretch>
                    </p:blipFill>
                    <p:spPr>
                      <a:xfrm>
                        <a:off x="1591" y="1591"/>
                        <a:ext cx="1591" cy="1591"/>
                      </a:xfrm>
                      <a:prstGeom prst="rect">
                        <a:avLst/>
                      </a:prstGeom>
                    </p:spPr>
                  </p:pic>
                </p:oleObj>
              </mc:Fallback>
            </mc:AlternateContent>
          </a:graphicData>
        </a:graphic>
      </p:graphicFrame>
      <p:sp>
        <p:nvSpPr>
          <p:cNvPr id="3" name="Text Placeholder 1">
            <a:extLst>
              <a:ext uri="{FF2B5EF4-FFF2-40B4-BE49-F238E27FC236}">
                <a16:creationId xmlns:a16="http://schemas.microsoft.com/office/drawing/2014/main" id="{829B3FF3-EE64-44E0-899A-03A1BD18763D}"/>
              </a:ext>
            </a:extLst>
          </p:cNvPr>
          <p:cNvSpPr txBox="1">
            <a:spLocks noGrp="1"/>
          </p:cNvSpPr>
          <p:nvPr>
            <p:ph type="body" idx="1"/>
          </p:nvPr>
        </p:nvSpPr>
        <p:spPr>
          <a:xfrm>
            <a:off x="404814" y="1327151"/>
            <a:ext cx="11376882" cy="5135563"/>
          </a:xfrm>
          <a:prstGeom prst="rect">
            <a:avLst/>
          </a:prstGeom>
          <a:noFill/>
          <a:ln>
            <a:noFill/>
          </a:ln>
        </p:spPr>
        <p:txBody>
          <a:bodyPr vert="horz" wrap="square" lIns="0" tIns="0" rIns="0" bIns="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itle Placeholder 1">
            <a:extLst>
              <a:ext uri="{FF2B5EF4-FFF2-40B4-BE49-F238E27FC236}">
                <a16:creationId xmlns:a16="http://schemas.microsoft.com/office/drawing/2014/main" id="{D726C29F-99B0-473B-87DD-846B9033FBA9}"/>
              </a:ext>
            </a:extLst>
          </p:cNvPr>
          <p:cNvSpPr txBox="1">
            <a:spLocks noGrp="1"/>
          </p:cNvSpPr>
          <p:nvPr>
            <p:ph type="title"/>
          </p:nvPr>
        </p:nvSpPr>
        <p:spPr>
          <a:xfrm>
            <a:off x="404814" y="388190"/>
            <a:ext cx="10947772" cy="716706"/>
          </a:xfrm>
          <a:prstGeom prst="rect">
            <a:avLst/>
          </a:prstGeom>
          <a:noFill/>
          <a:ln>
            <a:noFill/>
          </a:ln>
        </p:spPr>
        <p:txBody>
          <a:bodyPr vert="horz" wrap="square" lIns="0" tIns="0" rIns="0" bIns="0" anchor="b" anchorCtr="0" compatLnSpc="1">
            <a:noAutofit/>
          </a:bodyPr>
          <a:lstStyle/>
          <a:p>
            <a:pPr lvl="0"/>
            <a:r>
              <a:rPr lang="fr-FR"/>
              <a:t>CLICK TO INSERT TITLE</a:t>
            </a:r>
            <a:endParaRPr lang="en-US"/>
          </a:p>
        </p:txBody>
      </p:sp>
      <p:grpSp>
        <p:nvGrpSpPr>
          <p:cNvPr id="5" name="Group 2">
            <a:extLst>
              <a:ext uri="{FF2B5EF4-FFF2-40B4-BE49-F238E27FC236}">
                <a16:creationId xmlns:a16="http://schemas.microsoft.com/office/drawing/2014/main" id="{14B002FF-1307-472C-BD2D-0FB4B79E2D8F}"/>
              </a:ext>
            </a:extLst>
          </p:cNvPr>
          <p:cNvGrpSpPr/>
          <p:nvPr/>
        </p:nvGrpSpPr>
        <p:grpSpPr>
          <a:xfrm>
            <a:off x="12295891" y="1655"/>
            <a:ext cx="359999" cy="2069168"/>
            <a:chOff x="12295891" y="1655"/>
            <a:chExt cx="359999" cy="2069168"/>
          </a:xfrm>
        </p:grpSpPr>
        <p:sp>
          <p:nvSpPr>
            <p:cNvPr id="6" name="Rectangle 10">
              <a:extLst>
                <a:ext uri="{FF2B5EF4-FFF2-40B4-BE49-F238E27FC236}">
                  <a16:creationId xmlns:a16="http://schemas.microsoft.com/office/drawing/2014/main" id="{AAD017A6-3D89-4181-8DBE-E3DC10941ED3}"/>
                </a:ext>
              </a:extLst>
            </p:cNvPr>
            <p:cNvSpPr/>
            <p:nvPr/>
          </p:nvSpPr>
          <p:spPr>
            <a:xfrm>
              <a:off x="12295891" y="1655"/>
              <a:ext cx="359999" cy="406798"/>
            </a:xfrm>
            <a:prstGeom prst="rect">
              <a:avLst/>
            </a:prstGeom>
            <a:solidFill>
              <a:srgbClr val="0070AD"/>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112</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173</a:t>
              </a:r>
            </a:p>
          </p:txBody>
        </p:sp>
        <p:sp>
          <p:nvSpPr>
            <p:cNvPr id="7" name="Rectangle 11">
              <a:extLst>
                <a:ext uri="{FF2B5EF4-FFF2-40B4-BE49-F238E27FC236}">
                  <a16:creationId xmlns:a16="http://schemas.microsoft.com/office/drawing/2014/main" id="{063896E4-2597-46D1-B5BE-EB9486793BB4}"/>
                </a:ext>
              </a:extLst>
            </p:cNvPr>
            <p:cNvSpPr/>
            <p:nvPr/>
          </p:nvSpPr>
          <p:spPr>
            <a:xfrm>
              <a:off x="12295891" y="419069"/>
              <a:ext cx="359999" cy="406798"/>
            </a:xfrm>
            <a:prstGeom prst="rect">
              <a:avLst/>
            </a:prstGeom>
            <a:solidFill>
              <a:srgbClr val="12ABDB"/>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18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171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219</a:t>
              </a:r>
            </a:p>
          </p:txBody>
        </p:sp>
        <p:sp>
          <p:nvSpPr>
            <p:cNvPr id="8" name="Rectangle 12">
              <a:extLst>
                <a:ext uri="{FF2B5EF4-FFF2-40B4-BE49-F238E27FC236}">
                  <a16:creationId xmlns:a16="http://schemas.microsoft.com/office/drawing/2014/main" id="{6189B3A4-61DC-4BA3-BA2D-4675A42820BF}"/>
                </a:ext>
              </a:extLst>
            </p:cNvPr>
            <p:cNvSpPr/>
            <p:nvPr/>
          </p:nvSpPr>
          <p:spPr>
            <a:xfrm>
              <a:off x="12295891" y="836483"/>
              <a:ext cx="359999" cy="406798"/>
            </a:xfrm>
            <a:prstGeom prst="rect">
              <a:avLst/>
            </a:prstGeom>
            <a:solidFill>
              <a:srgbClr val="2B0A3D"/>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43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61</a:t>
              </a:r>
            </a:p>
          </p:txBody>
        </p:sp>
        <p:sp>
          <p:nvSpPr>
            <p:cNvPr id="9" name="Rectangle 13">
              <a:extLst>
                <a:ext uri="{FF2B5EF4-FFF2-40B4-BE49-F238E27FC236}">
                  <a16:creationId xmlns:a16="http://schemas.microsoft.com/office/drawing/2014/main" id="{62F20F9F-4309-4C9B-B467-67A4D518781E}"/>
                </a:ext>
              </a:extLst>
            </p:cNvPr>
            <p:cNvSpPr/>
            <p:nvPr/>
          </p:nvSpPr>
          <p:spPr>
            <a:xfrm>
              <a:off x="12295891" y="1249902"/>
              <a:ext cx="359999" cy="406798"/>
            </a:xfrm>
            <a:prstGeom prst="rect">
              <a:avLst/>
            </a:prstGeom>
            <a:solidFill>
              <a:srgbClr val="272936"/>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39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54</a:t>
              </a:r>
            </a:p>
          </p:txBody>
        </p:sp>
        <p:sp>
          <p:nvSpPr>
            <p:cNvPr id="10" name="Rectangle 62">
              <a:extLst>
                <a:ext uri="{FF2B5EF4-FFF2-40B4-BE49-F238E27FC236}">
                  <a16:creationId xmlns:a16="http://schemas.microsoft.com/office/drawing/2014/main" id="{CE0D71C3-FB60-402F-B8B8-B55EA35729C7}"/>
                </a:ext>
              </a:extLst>
            </p:cNvPr>
            <p:cNvSpPr/>
            <p:nvPr/>
          </p:nvSpPr>
          <p:spPr>
            <a:xfrm>
              <a:off x="12295891" y="1664025"/>
              <a:ext cx="359999" cy="406798"/>
            </a:xfrm>
            <a:prstGeom prst="rect">
              <a:avLst/>
            </a:prstGeom>
            <a:solidFill>
              <a:srgbClr val="ECECEC"/>
            </a:solidFill>
            <a:ln w="3172" cap="flat">
              <a:solidFill>
                <a:srgbClr val="FFFFFF"/>
              </a:solidFill>
              <a:prstDash val="solid"/>
              <a:miter/>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236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236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236</a:t>
              </a:r>
            </a:p>
          </p:txBody>
        </p:sp>
      </p:grpSp>
      <p:grpSp>
        <p:nvGrpSpPr>
          <p:cNvPr id="11" name="Groupe 4095">
            <a:extLst>
              <a:ext uri="{FF2B5EF4-FFF2-40B4-BE49-F238E27FC236}">
                <a16:creationId xmlns:a16="http://schemas.microsoft.com/office/drawing/2014/main" id="{6BEFD568-3263-432A-9C5A-BADF038ED469}"/>
              </a:ext>
            </a:extLst>
          </p:cNvPr>
          <p:cNvGrpSpPr/>
          <p:nvPr/>
        </p:nvGrpSpPr>
        <p:grpSpPr>
          <a:xfrm>
            <a:off x="12295891" y="4289240"/>
            <a:ext cx="1462994" cy="2058798"/>
            <a:chOff x="12295891" y="4289240"/>
            <a:chExt cx="1462994" cy="2058798"/>
          </a:xfrm>
        </p:grpSpPr>
        <p:sp>
          <p:nvSpPr>
            <p:cNvPr id="12" name="Forme libre : forme 40">
              <a:extLst>
                <a:ext uri="{FF2B5EF4-FFF2-40B4-BE49-F238E27FC236}">
                  <a16:creationId xmlns:a16="http://schemas.microsoft.com/office/drawing/2014/main" id="{0204C9D8-BF85-442F-9FC5-731079D988C5}"/>
                </a:ext>
              </a:extLst>
            </p:cNvPr>
            <p:cNvSpPr/>
            <p:nvPr/>
          </p:nvSpPr>
          <p:spPr>
            <a:xfrm>
              <a:off x="12663580"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FF8E1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142</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18</a:t>
              </a:r>
            </a:p>
          </p:txBody>
        </p:sp>
        <p:sp>
          <p:nvSpPr>
            <p:cNvPr id="13" name="Forme libre : forme 41">
              <a:extLst>
                <a:ext uri="{FF2B5EF4-FFF2-40B4-BE49-F238E27FC236}">
                  <a16:creationId xmlns:a16="http://schemas.microsoft.com/office/drawing/2014/main" id="{109CD7C6-7D98-425A-8A09-D0828951BA67}"/>
                </a:ext>
              </a:extLst>
            </p:cNvPr>
            <p:cNvSpPr/>
            <p:nvPr/>
          </p:nvSpPr>
          <p:spPr>
            <a:xfrm>
              <a:off x="12663580"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FF9C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156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41</a:t>
              </a:r>
            </a:p>
          </p:txBody>
        </p:sp>
        <p:sp>
          <p:nvSpPr>
            <p:cNvPr id="14" name="Forme libre : forme 42">
              <a:extLst>
                <a:ext uri="{FF2B5EF4-FFF2-40B4-BE49-F238E27FC236}">
                  <a16:creationId xmlns:a16="http://schemas.microsoft.com/office/drawing/2014/main" id="{49E94516-BEB3-4428-85F2-33F2869A7B56}"/>
                </a:ext>
              </a:extLst>
            </p:cNvPr>
            <p:cNvSpPr/>
            <p:nvPr/>
          </p:nvSpPr>
          <p:spPr>
            <a:xfrm>
              <a:off x="12663580"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 f7 0 f5"/>
                <a:gd name="f12" fmla="+- f6 0 f5"/>
                <a:gd name="f13" fmla="*/ f8 f0 1"/>
                <a:gd name="f14" fmla="*/ f12 1 1111406"/>
                <a:gd name="f15" fmla="*/ f11 1 1111407"/>
                <a:gd name="f16" fmla="*/ 0 f12 1"/>
                <a:gd name="f17" fmla="*/ 0 f11 1"/>
                <a:gd name="f18" fmla="*/ 1111407 f12 1"/>
                <a:gd name="f19" fmla="*/ 1111407 f11 1"/>
                <a:gd name="f20" fmla="*/ f13 1 f2"/>
                <a:gd name="f21" fmla="*/ f16 1 1111406"/>
                <a:gd name="f22" fmla="*/ f17 1 1111407"/>
                <a:gd name="f23" fmla="*/ f18 1 1111406"/>
                <a:gd name="f24" fmla="*/ f19 1 111140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1111406" h="1111407">
                  <a:moveTo>
                    <a:pt x="f5" y="f5"/>
                  </a:moveTo>
                  <a:lnTo>
                    <a:pt x="f7" y="f5"/>
                  </a:lnTo>
                  <a:lnTo>
                    <a:pt x="f7" y="f7"/>
                  </a:lnTo>
                  <a:lnTo>
                    <a:pt x="f5" y="f7"/>
                  </a:lnTo>
                  <a:close/>
                </a:path>
              </a:pathLst>
            </a:custGeom>
            <a:solidFill>
              <a:srgbClr val="FFB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178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74</a:t>
              </a:r>
            </a:p>
          </p:txBody>
        </p:sp>
        <p:sp>
          <p:nvSpPr>
            <p:cNvPr id="15" name="Forme libre : forme 43">
              <a:extLst>
                <a:ext uri="{FF2B5EF4-FFF2-40B4-BE49-F238E27FC236}">
                  <a16:creationId xmlns:a16="http://schemas.microsoft.com/office/drawing/2014/main" id="{CE66D05F-D75C-42D7-9192-FDD2280AD12F}"/>
                </a:ext>
              </a:extLst>
            </p:cNvPr>
            <p:cNvSpPr/>
            <p:nvPr/>
          </p:nvSpPr>
          <p:spPr>
            <a:xfrm>
              <a:off x="12663580"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FFD06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104</a:t>
              </a:r>
            </a:p>
          </p:txBody>
        </p:sp>
        <p:sp>
          <p:nvSpPr>
            <p:cNvPr id="16" name="Forme libre : forme 44">
              <a:extLst>
                <a:ext uri="{FF2B5EF4-FFF2-40B4-BE49-F238E27FC236}">
                  <a16:creationId xmlns:a16="http://schemas.microsoft.com/office/drawing/2014/main" id="{F0732920-B4C2-490D-8317-9F9081878D4C}"/>
                </a:ext>
              </a:extLst>
            </p:cNvPr>
            <p:cNvSpPr/>
            <p:nvPr/>
          </p:nvSpPr>
          <p:spPr>
            <a:xfrm>
              <a:off x="12663580" y="4289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FFDA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218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128</a:t>
              </a:r>
            </a:p>
          </p:txBody>
        </p:sp>
        <p:sp>
          <p:nvSpPr>
            <p:cNvPr id="17" name="Forme libre : forme 45">
              <a:extLst>
                <a:ext uri="{FF2B5EF4-FFF2-40B4-BE49-F238E27FC236}">
                  <a16:creationId xmlns:a16="http://schemas.microsoft.com/office/drawing/2014/main" id="{885230EE-02D4-4F2B-95E6-9BBC76F5DDBB}"/>
                </a:ext>
              </a:extLst>
            </p:cNvPr>
            <p:cNvSpPr/>
            <p:nvPr/>
          </p:nvSpPr>
          <p:spPr>
            <a:xfrm>
              <a:off x="13032065"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4214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46</a:t>
              </a:r>
            </a:p>
          </p:txBody>
        </p:sp>
        <p:sp>
          <p:nvSpPr>
            <p:cNvPr id="18" name="Forme libre : forme 46">
              <a:extLst>
                <a:ext uri="{FF2B5EF4-FFF2-40B4-BE49-F238E27FC236}">
                  <a16:creationId xmlns:a16="http://schemas.microsoft.com/office/drawing/2014/main" id="{D52878D6-18B3-4532-9285-D94A489AC683}"/>
                </a:ext>
              </a:extLst>
            </p:cNvPr>
            <p:cNvSpPr/>
            <p:nvPr/>
          </p:nvSpPr>
          <p:spPr>
            <a:xfrm>
              <a:off x="13032065"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590A4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89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66</a:t>
              </a:r>
            </a:p>
          </p:txBody>
        </p:sp>
        <p:sp>
          <p:nvSpPr>
            <p:cNvPr id="19" name="Forme libre : forme 47">
              <a:extLst>
                <a:ext uri="{FF2B5EF4-FFF2-40B4-BE49-F238E27FC236}">
                  <a16:creationId xmlns:a16="http://schemas.microsoft.com/office/drawing/2014/main" id="{DBA2B619-A5D8-4A39-9F75-7E29AAA20AF0}"/>
                </a:ext>
              </a:extLst>
            </p:cNvPr>
            <p:cNvSpPr/>
            <p:nvPr/>
          </p:nvSpPr>
          <p:spPr>
            <a:xfrm>
              <a:off x="13032065"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 f7 0 f5"/>
                <a:gd name="f12" fmla="+- f6 0 f5"/>
                <a:gd name="f13" fmla="*/ f8 f0 1"/>
                <a:gd name="f14" fmla="*/ f12 1 1111406"/>
                <a:gd name="f15" fmla="*/ f11 1 1111407"/>
                <a:gd name="f16" fmla="*/ 0 f12 1"/>
                <a:gd name="f17" fmla="*/ 0 f11 1"/>
                <a:gd name="f18" fmla="*/ 1111407 f12 1"/>
                <a:gd name="f19" fmla="*/ 1111407 f11 1"/>
                <a:gd name="f20" fmla="*/ f13 1 f2"/>
                <a:gd name="f21" fmla="*/ f16 1 1111406"/>
                <a:gd name="f22" fmla="*/ f17 1 1111407"/>
                <a:gd name="f23" fmla="*/ f18 1 1111406"/>
                <a:gd name="f24" fmla="*/ f19 1 111140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1111406" h="1111407">
                  <a:moveTo>
                    <a:pt x="f5" y="f5"/>
                  </a:moveTo>
                  <a:lnTo>
                    <a:pt x="f7" y="f5"/>
                  </a:lnTo>
                  <a:lnTo>
                    <a:pt x="f7" y="f7"/>
                  </a:lnTo>
                  <a:lnTo>
                    <a:pt x="f5" y="f7"/>
                  </a:lnTo>
                  <a:close/>
                </a:path>
              </a:pathLst>
            </a:custGeom>
            <a:solidFill>
              <a:srgbClr val="750D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92</a:t>
              </a:r>
            </a:p>
          </p:txBody>
        </p:sp>
        <p:sp>
          <p:nvSpPr>
            <p:cNvPr id="20" name="Forme libre : forme 48">
              <a:extLst>
                <a:ext uri="{FF2B5EF4-FFF2-40B4-BE49-F238E27FC236}">
                  <a16:creationId xmlns:a16="http://schemas.microsoft.com/office/drawing/2014/main" id="{AF25B835-C74C-439C-9894-07BC92254974}"/>
                </a:ext>
              </a:extLst>
            </p:cNvPr>
            <p:cNvSpPr/>
            <p:nvPr/>
          </p:nvSpPr>
          <p:spPr>
            <a:xfrm>
              <a:off x="13032065"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802B7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115</a:t>
              </a:r>
            </a:p>
          </p:txBody>
        </p:sp>
        <p:sp>
          <p:nvSpPr>
            <p:cNvPr id="21" name="Forme libre : forme 49">
              <a:extLst>
                <a:ext uri="{FF2B5EF4-FFF2-40B4-BE49-F238E27FC236}">
                  <a16:creationId xmlns:a16="http://schemas.microsoft.com/office/drawing/2014/main" id="{5A631E26-3301-4B90-B5ED-93292926A992}"/>
                </a:ext>
              </a:extLst>
            </p:cNvPr>
            <p:cNvSpPr/>
            <p:nvPr/>
          </p:nvSpPr>
          <p:spPr>
            <a:xfrm>
              <a:off x="13032065" y="4289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9E47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71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p:txBody>
        </p:sp>
        <p:sp>
          <p:nvSpPr>
            <p:cNvPr id="22" name="Forme libre : forme 50">
              <a:extLst>
                <a:ext uri="{FF2B5EF4-FFF2-40B4-BE49-F238E27FC236}">
                  <a16:creationId xmlns:a16="http://schemas.microsoft.com/office/drawing/2014/main" id="{009B1079-8776-4185-814A-80703F8D8783}"/>
                </a:ext>
              </a:extLst>
            </p:cNvPr>
            <p:cNvSpPr/>
            <p:nvPr/>
          </p:nvSpPr>
          <p:spPr>
            <a:xfrm>
              <a:off x="13398886"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A6001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26</a:t>
              </a:r>
            </a:p>
          </p:txBody>
        </p:sp>
        <p:sp>
          <p:nvSpPr>
            <p:cNvPr id="23" name="Forme libre : forme 51">
              <a:extLst>
                <a:ext uri="{FF2B5EF4-FFF2-40B4-BE49-F238E27FC236}">
                  <a16:creationId xmlns:a16="http://schemas.microsoft.com/office/drawing/2014/main" id="{8F0B99A2-B925-4347-983E-DED33F2ED921}"/>
                </a:ext>
              </a:extLst>
            </p:cNvPr>
            <p:cNvSpPr/>
            <p:nvPr/>
          </p:nvSpPr>
          <p:spPr>
            <a:xfrm>
              <a:off x="13398886"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E3002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227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33</a:t>
              </a:r>
            </a:p>
          </p:txBody>
        </p:sp>
        <p:sp>
          <p:nvSpPr>
            <p:cNvPr id="24" name="Forme libre : forme 52">
              <a:extLst>
                <a:ext uri="{FF2B5EF4-FFF2-40B4-BE49-F238E27FC236}">
                  <a16:creationId xmlns:a16="http://schemas.microsoft.com/office/drawing/2014/main" id="{B5323A59-254C-4C3C-9D10-4E786C6B12A9}"/>
                </a:ext>
              </a:extLst>
            </p:cNvPr>
            <p:cNvSpPr/>
            <p:nvPr/>
          </p:nvSpPr>
          <p:spPr>
            <a:xfrm>
              <a:off x="13398886"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 f7 0 f5"/>
                <a:gd name="f12" fmla="+- f6 0 f5"/>
                <a:gd name="f13" fmla="*/ f8 f0 1"/>
                <a:gd name="f14" fmla="*/ f12 1 1111406"/>
                <a:gd name="f15" fmla="*/ f11 1 1111407"/>
                <a:gd name="f16" fmla="*/ 0 f12 1"/>
                <a:gd name="f17" fmla="*/ 0 f11 1"/>
                <a:gd name="f18" fmla="*/ 1111407 f12 1"/>
                <a:gd name="f19" fmla="*/ 1111407 f11 1"/>
                <a:gd name="f20" fmla="*/ f13 1 f2"/>
                <a:gd name="f21" fmla="*/ f16 1 1111406"/>
                <a:gd name="f22" fmla="*/ f17 1 1111407"/>
                <a:gd name="f23" fmla="*/ f18 1 1111406"/>
                <a:gd name="f24" fmla="*/ f19 1 111140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1111406" h="1111407">
                  <a:moveTo>
                    <a:pt x="f5" y="f5"/>
                  </a:moveTo>
                  <a:lnTo>
                    <a:pt x="f7" y="f5"/>
                  </a:lnTo>
                  <a:lnTo>
                    <a:pt x="f7" y="f7"/>
                  </a:lnTo>
                  <a:lnTo>
                    <a:pt x="f5" y="f7"/>
                  </a:lnTo>
                  <a:close/>
                </a:path>
              </a:pathLst>
            </a:custGeom>
            <a:solidFill>
              <a:srgbClr val="FF304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48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77</a:t>
              </a:r>
            </a:p>
          </p:txBody>
        </p:sp>
        <p:sp>
          <p:nvSpPr>
            <p:cNvPr id="25" name="Forme libre : forme 53">
              <a:extLst>
                <a:ext uri="{FF2B5EF4-FFF2-40B4-BE49-F238E27FC236}">
                  <a16:creationId xmlns:a16="http://schemas.microsoft.com/office/drawing/2014/main" id="{1B744FA6-17F8-4B2F-AA3C-D93C27AC9F0E}"/>
                </a:ext>
              </a:extLst>
            </p:cNvPr>
            <p:cNvSpPr/>
            <p:nvPr/>
          </p:nvSpPr>
          <p:spPr>
            <a:xfrm>
              <a:off x="13398886"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FF455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69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94</a:t>
              </a:r>
            </a:p>
          </p:txBody>
        </p:sp>
        <p:sp>
          <p:nvSpPr>
            <p:cNvPr id="26" name="Forme libre : forme 54">
              <a:extLst>
                <a:ext uri="{FF2B5EF4-FFF2-40B4-BE49-F238E27FC236}">
                  <a16:creationId xmlns:a16="http://schemas.microsoft.com/office/drawing/2014/main" id="{AEC0A8EF-2B46-418D-A906-97CC7B8190E8}"/>
                </a:ext>
              </a:extLst>
            </p:cNvPr>
            <p:cNvSpPr/>
            <p:nvPr/>
          </p:nvSpPr>
          <p:spPr>
            <a:xfrm>
              <a:off x="13398886" y="4289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FF57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112</a:t>
              </a:r>
            </a:p>
          </p:txBody>
        </p:sp>
        <p:sp>
          <p:nvSpPr>
            <p:cNvPr id="27" name="Forme libre : forme 55">
              <a:extLst>
                <a:ext uri="{FF2B5EF4-FFF2-40B4-BE49-F238E27FC236}">
                  <a16:creationId xmlns:a16="http://schemas.microsoft.com/office/drawing/2014/main" id="{FFB6F330-EA62-43C1-B5F2-9528237EE93C}"/>
                </a:ext>
              </a:extLst>
            </p:cNvPr>
            <p:cNvSpPr/>
            <p:nvPr/>
          </p:nvSpPr>
          <p:spPr>
            <a:xfrm>
              <a:off x="12295891"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811B6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111</a:t>
              </a:r>
            </a:p>
          </p:txBody>
        </p:sp>
        <p:sp>
          <p:nvSpPr>
            <p:cNvPr id="28" name="Forme libre : forme 56">
              <a:extLst>
                <a:ext uri="{FF2B5EF4-FFF2-40B4-BE49-F238E27FC236}">
                  <a16:creationId xmlns:a16="http://schemas.microsoft.com/office/drawing/2014/main" id="{98DA2733-0F4C-45DE-B6CB-0CE554E96674}"/>
                </a:ext>
              </a:extLst>
            </p:cNvPr>
            <p:cNvSpPr/>
            <p:nvPr/>
          </p:nvSpPr>
          <p:spPr>
            <a:xfrm>
              <a:off x="12295891"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A129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161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p:txBody>
        </p:sp>
        <p:sp>
          <p:nvSpPr>
            <p:cNvPr id="29" name="Forme libre : forme 57">
              <a:extLst>
                <a:ext uri="{FF2B5EF4-FFF2-40B4-BE49-F238E27FC236}">
                  <a16:creationId xmlns:a16="http://schemas.microsoft.com/office/drawing/2014/main" id="{5C7AC91D-7301-440F-BFC1-4AA09DEE4CA9}"/>
                </a:ext>
              </a:extLst>
            </p:cNvPr>
            <p:cNvSpPr/>
            <p:nvPr/>
          </p:nvSpPr>
          <p:spPr>
            <a:xfrm>
              <a:off x="12295891"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 f7 0 f5"/>
                <a:gd name="f12" fmla="+- f6 0 f5"/>
                <a:gd name="f13" fmla="*/ f8 f0 1"/>
                <a:gd name="f14" fmla="*/ f12 1 1111406"/>
                <a:gd name="f15" fmla="*/ f11 1 1111407"/>
                <a:gd name="f16" fmla="*/ 0 f12 1"/>
                <a:gd name="f17" fmla="*/ 0 f11 1"/>
                <a:gd name="f18" fmla="*/ 1111407 f12 1"/>
                <a:gd name="f19" fmla="*/ 1111407 f11 1"/>
                <a:gd name="f20" fmla="*/ f13 1 f2"/>
                <a:gd name="f21" fmla="*/ f16 1 1111406"/>
                <a:gd name="f22" fmla="*/ f17 1 1111407"/>
                <a:gd name="f23" fmla="*/ f18 1 1111406"/>
                <a:gd name="f24" fmla="*/ f19 1 111140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1111406" h="1111407">
                  <a:moveTo>
                    <a:pt x="f5" y="f5"/>
                  </a:moveTo>
                  <a:lnTo>
                    <a:pt x="f7" y="f5"/>
                  </a:lnTo>
                  <a:lnTo>
                    <a:pt x="f7" y="f7"/>
                  </a:lnTo>
                  <a:lnTo>
                    <a:pt x="f5" y="f7"/>
                  </a:lnTo>
                  <a:close/>
                </a:path>
              </a:pathLst>
            </a:custGeom>
            <a:solidFill>
              <a:srgbClr val="BA29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186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p:txBody>
        </p:sp>
        <p:sp>
          <p:nvSpPr>
            <p:cNvPr id="30" name="Forme libre : forme 58">
              <a:extLst>
                <a:ext uri="{FF2B5EF4-FFF2-40B4-BE49-F238E27FC236}">
                  <a16:creationId xmlns:a16="http://schemas.microsoft.com/office/drawing/2014/main" id="{B0DF6D00-028F-42B5-AF34-118A72CFF923}"/>
                </a:ext>
              </a:extLst>
            </p:cNvPr>
            <p:cNvSpPr/>
            <p:nvPr/>
          </p:nvSpPr>
          <p:spPr>
            <a:xfrm>
              <a:off x="12295891"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D13A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58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140</a:t>
              </a:r>
            </a:p>
          </p:txBody>
        </p:sp>
        <p:sp>
          <p:nvSpPr>
            <p:cNvPr id="31" name="Forme libre : forme 59">
              <a:extLst>
                <a:ext uri="{FF2B5EF4-FFF2-40B4-BE49-F238E27FC236}">
                  <a16:creationId xmlns:a16="http://schemas.microsoft.com/office/drawing/2014/main" id="{911DA74F-7C9B-4B3F-9866-5CF14BCBFCEE}"/>
                </a:ext>
              </a:extLst>
            </p:cNvPr>
            <p:cNvSpPr/>
            <p:nvPr/>
          </p:nvSpPr>
          <p:spPr>
            <a:xfrm>
              <a:off x="12295891" y="429030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E557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229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173</a:t>
              </a:r>
            </a:p>
          </p:txBody>
        </p:sp>
      </p:grpSp>
      <p:sp>
        <p:nvSpPr>
          <p:cNvPr id="32" name="Rectangle 60">
            <a:extLst>
              <a:ext uri="{FF2B5EF4-FFF2-40B4-BE49-F238E27FC236}">
                <a16:creationId xmlns:a16="http://schemas.microsoft.com/office/drawing/2014/main" id="{B8F7526C-EB59-4A11-8006-AAC17A6C5371}"/>
              </a:ext>
            </a:extLst>
          </p:cNvPr>
          <p:cNvSpPr/>
          <p:nvPr/>
        </p:nvSpPr>
        <p:spPr>
          <a:xfrm>
            <a:off x="12295891" y="6412522"/>
            <a:ext cx="2545086" cy="615555"/>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Security Classification: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SEC0: Public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SEC1: Company Confidential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SEC2: Company Restricted / Customer restricted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SEC3: Company Sensitive</a:t>
            </a:r>
          </a:p>
        </p:txBody>
      </p:sp>
      <p:grpSp>
        <p:nvGrpSpPr>
          <p:cNvPr id="33" name="Groupe 4096">
            <a:extLst>
              <a:ext uri="{FF2B5EF4-FFF2-40B4-BE49-F238E27FC236}">
                <a16:creationId xmlns:a16="http://schemas.microsoft.com/office/drawing/2014/main" id="{C5646984-A8FA-42FE-B649-D587B93284C5}"/>
              </a:ext>
            </a:extLst>
          </p:cNvPr>
          <p:cNvGrpSpPr/>
          <p:nvPr/>
        </p:nvGrpSpPr>
        <p:grpSpPr>
          <a:xfrm>
            <a:off x="12295891" y="2164677"/>
            <a:ext cx="1465123" cy="2058799"/>
            <a:chOff x="12295891" y="2164677"/>
            <a:chExt cx="1465123" cy="2058799"/>
          </a:xfrm>
        </p:grpSpPr>
        <p:sp>
          <p:nvSpPr>
            <p:cNvPr id="34" name="Forme libre : forme 65">
              <a:extLst>
                <a:ext uri="{FF2B5EF4-FFF2-40B4-BE49-F238E27FC236}">
                  <a16:creationId xmlns:a16="http://schemas.microsoft.com/office/drawing/2014/main" id="{6AD2BC50-46F6-4AE4-8F08-F2A9ADCEC2F6}"/>
                </a:ext>
              </a:extLst>
            </p:cNvPr>
            <p:cNvSpPr/>
            <p:nvPr/>
          </p:nvSpPr>
          <p:spPr>
            <a:xfrm>
              <a:off x="13032065"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0F43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74</a:t>
              </a:r>
            </a:p>
          </p:txBody>
        </p:sp>
        <p:sp>
          <p:nvSpPr>
            <p:cNvPr id="35" name="Forme libre : forme 66">
              <a:extLst>
                <a:ext uri="{FF2B5EF4-FFF2-40B4-BE49-F238E27FC236}">
                  <a16:creationId xmlns:a16="http://schemas.microsoft.com/office/drawing/2014/main" id="{DFF68C9A-E8F7-4068-909C-B0153D22482A}"/>
                </a:ext>
              </a:extLst>
            </p:cNvPr>
            <p:cNvSpPr/>
            <p:nvPr/>
          </p:nvSpPr>
          <p:spPr>
            <a:xfrm>
              <a:off x="13032065"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0F6A7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115</a:t>
              </a:r>
            </a:p>
          </p:txBody>
        </p:sp>
        <p:sp>
          <p:nvSpPr>
            <p:cNvPr id="36" name="Forme libre : forme 67">
              <a:extLst>
                <a:ext uri="{FF2B5EF4-FFF2-40B4-BE49-F238E27FC236}">
                  <a16:creationId xmlns:a16="http://schemas.microsoft.com/office/drawing/2014/main" id="{D013011B-16BF-41D1-AF93-CA8CF489FBDC}"/>
                </a:ext>
              </a:extLst>
            </p:cNvPr>
            <p:cNvSpPr/>
            <p:nvPr/>
          </p:nvSpPr>
          <p:spPr>
            <a:xfrm>
              <a:off x="13032065"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 f7 0 f5"/>
                <a:gd name="f12" fmla="+- f6 0 f5"/>
                <a:gd name="f13" fmla="*/ f8 f0 1"/>
                <a:gd name="f14" fmla="*/ f12 1 1111406"/>
                <a:gd name="f15" fmla="*/ f11 1 1111407"/>
                <a:gd name="f16" fmla="*/ 0 f12 1"/>
                <a:gd name="f17" fmla="*/ 0 f11 1"/>
                <a:gd name="f18" fmla="*/ 1111407 f12 1"/>
                <a:gd name="f19" fmla="*/ 1111407 f11 1"/>
                <a:gd name="f20" fmla="*/ f13 1 f2"/>
                <a:gd name="f21" fmla="*/ f16 1 1111406"/>
                <a:gd name="f22" fmla="*/ f17 1 1111407"/>
                <a:gd name="f23" fmla="*/ f18 1 1111406"/>
                <a:gd name="f24" fmla="*/ f19 1 111140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1111406" h="1111407">
                  <a:moveTo>
                    <a:pt x="f5" y="f5"/>
                  </a:moveTo>
                  <a:lnTo>
                    <a:pt x="f7" y="f5"/>
                  </a:lnTo>
                  <a:lnTo>
                    <a:pt x="f7" y="f7"/>
                  </a:lnTo>
                  <a:lnTo>
                    <a:pt x="f5" y="f7"/>
                  </a:lnTo>
                  <a:close/>
                </a:path>
              </a:pathLst>
            </a:custGeom>
            <a:solidFill>
              <a:srgbClr val="0F878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135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138</a:t>
              </a:r>
            </a:p>
          </p:txBody>
        </p:sp>
        <p:sp>
          <p:nvSpPr>
            <p:cNvPr id="37" name="Forme libre : forme 68">
              <a:extLst>
                <a:ext uri="{FF2B5EF4-FFF2-40B4-BE49-F238E27FC236}">
                  <a16:creationId xmlns:a16="http://schemas.microsoft.com/office/drawing/2014/main" id="{64FBDB5E-1925-4176-8F4A-503AC579836D}"/>
                </a:ext>
              </a:extLst>
            </p:cNvPr>
            <p:cNvSpPr/>
            <p:nvPr/>
          </p:nvSpPr>
          <p:spPr>
            <a:xfrm>
              <a:off x="13032065"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00B2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178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162</a:t>
              </a:r>
            </a:p>
          </p:txBody>
        </p:sp>
        <p:sp>
          <p:nvSpPr>
            <p:cNvPr id="38" name="Forme libre : forme 69">
              <a:extLst>
                <a:ext uri="{FF2B5EF4-FFF2-40B4-BE49-F238E27FC236}">
                  <a16:creationId xmlns:a16="http://schemas.microsoft.com/office/drawing/2014/main" id="{B1AC1BA0-068A-4D16-A56F-6D8380D45136}"/>
                </a:ext>
              </a:extLst>
            </p:cNvPr>
            <p:cNvSpPr/>
            <p:nvPr/>
          </p:nvSpPr>
          <p:spPr>
            <a:xfrm>
              <a:off x="13032065"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00E0C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244</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203</a:t>
              </a:r>
            </a:p>
          </p:txBody>
        </p:sp>
        <p:sp>
          <p:nvSpPr>
            <p:cNvPr id="39" name="Forme libre : forme 70">
              <a:extLst>
                <a:ext uri="{FF2B5EF4-FFF2-40B4-BE49-F238E27FC236}">
                  <a16:creationId xmlns:a16="http://schemas.microsoft.com/office/drawing/2014/main" id="{D3B9A58D-77DE-4B15-A0F2-81F7DB8986FC}"/>
                </a:ext>
              </a:extLst>
            </p:cNvPr>
            <p:cNvSpPr/>
            <p:nvPr/>
          </p:nvSpPr>
          <p:spPr>
            <a:xfrm>
              <a:off x="12295891"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1780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54</a:t>
              </a:r>
            </a:p>
          </p:txBody>
        </p:sp>
        <p:sp>
          <p:nvSpPr>
            <p:cNvPr id="40" name="Forme libre : forme 71">
              <a:extLst>
                <a:ext uri="{FF2B5EF4-FFF2-40B4-BE49-F238E27FC236}">
                  <a16:creationId xmlns:a16="http://schemas.microsoft.com/office/drawing/2014/main" id="{F6BC6BE2-2DB5-438F-987F-F39E6810CAFC}"/>
                </a:ext>
              </a:extLst>
            </p:cNvPr>
            <p:cNvSpPr/>
            <p:nvPr/>
          </p:nvSpPr>
          <p:spPr>
            <a:xfrm>
              <a:off x="12295891"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178C3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140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61</a:t>
              </a:r>
            </a:p>
          </p:txBody>
        </p:sp>
        <p:sp>
          <p:nvSpPr>
            <p:cNvPr id="41" name="Forme libre : forme 72">
              <a:extLst>
                <a:ext uri="{FF2B5EF4-FFF2-40B4-BE49-F238E27FC236}">
                  <a16:creationId xmlns:a16="http://schemas.microsoft.com/office/drawing/2014/main" id="{C991EDEE-24CE-430F-A414-797E23788699}"/>
                </a:ext>
              </a:extLst>
            </p:cNvPr>
            <p:cNvSpPr/>
            <p:nvPr/>
          </p:nvSpPr>
          <p:spPr>
            <a:xfrm>
              <a:off x="12295891"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 f7 0 f5"/>
                <a:gd name="f12" fmla="+- f6 0 f5"/>
                <a:gd name="f13" fmla="*/ f8 f0 1"/>
                <a:gd name="f14" fmla="*/ f12 1 1111406"/>
                <a:gd name="f15" fmla="*/ f11 1 1111407"/>
                <a:gd name="f16" fmla="*/ 0 f12 1"/>
                <a:gd name="f17" fmla="*/ 0 f11 1"/>
                <a:gd name="f18" fmla="*/ 1111407 f12 1"/>
                <a:gd name="f19" fmla="*/ 1111407 f11 1"/>
                <a:gd name="f20" fmla="*/ f13 1 f2"/>
                <a:gd name="f21" fmla="*/ f16 1 1111406"/>
                <a:gd name="f22" fmla="*/ f17 1 1111407"/>
                <a:gd name="f23" fmla="*/ f18 1 1111406"/>
                <a:gd name="f24" fmla="*/ f19 1 111140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1111406" h="1111407">
                  <a:moveTo>
                    <a:pt x="f5" y="f5"/>
                  </a:moveTo>
                  <a:lnTo>
                    <a:pt x="f7" y="f5"/>
                  </a:lnTo>
                  <a:lnTo>
                    <a:pt x="f7" y="f7"/>
                  </a:lnTo>
                  <a:lnTo>
                    <a:pt x="f5" y="f7"/>
                  </a:lnTo>
                  <a:close/>
                </a:path>
              </a:pathLst>
            </a:custGeom>
            <a:solidFill>
              <a:srgbClr val="2EA65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46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p:txBody>
        </p:sp>
        <p:sp>
          <p:nvSpPr>
            <p:cNvPr id="42" name="Forme libre : forme 73">
              <a:extLst>
                <a:ext uri="{FF2B5EF4-FFF2-40B4-BE49-F238E27FC236}">
                  <a16:creationId xmlns:a16="http://schemas.microsoft.com/office/drawing/2014/main" id="{31A2B863-AA44-412A-A37B-A819AC1FE331}"/>
                </a:ext>
              </a:extLst>
            </p:cNvPr>
            <p:cNvSpPr/>
            <p:nvPr/>
          </p:nvSpPr>
          <p:spPr>
            <a:xfrm>
              <a:off x="12295891"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33B56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181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105</a:t>
              </a:r>
            </a:p>
          </p:txBody>
        </p:sp>
        <p:sp>
          <p:nvSpPr>
            <p:cNvPr id="43" name="Forme libre : forme 74">
              <a:extLst>
                <a:ext uri="{FF2B5EF4-FFF2-40B4-BE49-F238E27FC236}">
                  <a16:creationId xmlns:a16="http://schemas.microsoft.com/office/drawing/2014/main" id="{88A772BB-C57A-40A6-BF52-FB25EBD71BB3}"/>
                </a:ext>
              </a:extLst>
            </p:cNvPr>
            <p:cNvSpPr/>
            <p:nvPr/>
          </p:nvSpPr>
          <p:spPr>
            <a:xfrm>
              <a:off x="12295891"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57CF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Ubuntu" pitchFamily="34"/>
              </a:endParaRP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Ubuntu" pitchFamily="34"/>
              </a:endParaRPr>
            </a:p>
          </p:txBody>
        </p:sp>
        <p:sp>
          <p:nvSpPr>
            <p:cNvPr id="44" name="Forme libre : forme 75">
              <a:extLst>
                <a:ext uri="{FF2B5EF4-FFF2-40B4-BE49-F238E27FC236}">
                  <a16:creationId xmlns:a16="http://schemas.microsoft.com/office/drawing/2014/main" id="{DEF296EA-0F60-43E2-87CB-2F00ED6F3FBB}"/>
                </a:ext>
              </a:extLst>
            </p:cNvPr>
            <p:cNvSpPr/>
            <p:nvPr/>
          </p:nvSpPr>
          <p:spPr>
            <a:xfrm>
              <a:off x="13400147"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17334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64</a:t>
              </a:r>
            </a:p>
          </p:txBody>
        </p:sp>
        <p:sp>
          <p:nvSpPr>
            <p:cNvPr id="45" name="Forme libre : forme 76">
              <a:extLst>
                <a:ext uri="{FF2B5EF4-FFF2-40B4-BE49-F238E27FC236}">
                  <a16:creationId xmlns:a16="http://schemas.microsoft.com/office/drawing/2014/main" id="{B76DC6B2-6BAC-495D-A8DF-B5DEDAE6562E}"/>
                </a:ext>
              </a:extLst>
            </p:cNvPr>
            <p:cNvSpPr/>
            <p:nvPr/>
          </p:nvSpPr>
          <p:spPr>
            <a:xfrm>
              <a:off x="13400147"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21455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33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84</a:t>
              </a:r>
            </a:p>
          </p:txBody>
        </p:sp>
        <p:sp>
          <p:nvSpPr>
            <p:cNvPr id="46" name="Forme libre : forme 77">
              <a:extLst>
                <a:ext uri="{FF2B5EF4-FFF2-40B4-BE49-F238E27FC236}">
                  <a16:creationId xmlns:a16="http://schemas.microsoft.com/office/drawing/2014/main" id="{BB46A8EE-19D1-4B77-B31C-3C09F47D0877}"/>
                </a:ext>
              </a:extLst>
            </p:cNvPr>
            <p:cNvSpPr/>
            <p:nvPr/>
          </p:nvSpPr>
          <p:spPr>
            <a:xfrm>
              <a:off x="13400147"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 f7 0 f5"/>
                <a:gd name="f12" fmla="+- f6 0 f5"/>
                <a:gd name="f13" fmla="*/ f8 f0 1"/>
                <a:gd name="f14" fmla="*/ f12 1 1111406"/>
                <a:gd name="f15" fmla="*/ f11 1 1111407"/>
                <a:gd name="f16" fmla="*/ 0 f12 1"/>
                <a:gd name="f17" fmla="*/ 0 f11 1"/>
                <a:gd name="f18" fmla="*/ 1111407 f12 1"/>
                <a:gd name="f19" fmla="*/ 1111407 f11 1"/>
                <a:gd name="f20" fmla="*/ f13 1 f2"/>
                <a:gd name="f21" fmla="*/ f16 1 1111406"/>
                <a:gd name="f22" fmla="*/ f17 1 1111407"/>
                <a:gd name="f23" fmla="*/ f18 1 1111406"/>
                <a:gd name="f24" fmla="*/ f19 1 111140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1111406" h="1111407">
                  <a:moveTo>
                    <a:pt x="f5" y="f5"/>
                  </a:moveTo>
                  <a:lnTo>
                    <a:pt x="f7" y="f5"/>
                  </a:lnTo>
                  <a:lnTo>
                    <a:pt x="f7" y="f7"/>
                  </a:lnTo>
                  <a:lnTo>
                    <a:pt x="f5" y="f7"/>
                  </a:lnTo>
                  <a:close/>
                </a:path>
              </a:pathLst>
            </a:custGeom>
            <a:solidFill>
              <a:srgbClr val="14596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89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107</a:t>
              </a:r>
            </a:p>
          </p:txBody>
        </p:sp>
        <p:sp>
          <p:nvSpPr>
            <p:cNvPr id="47" name="Forme libre : forme 78">
              <a:extLst>
                <a:ext uri="{FF2B5EF4-FFF2-40B4-BE49-F238E27FC236}">
                  <a16:creationId xmlns:a16="http://schemas.microsoft.com/office/drawing/2014/main" id="{A44203DB-C55A-4AFA-87AD-0E9BEC3623F1}"/>
                </a:ext>
              </a:extLst>
            </p:cNvPr>
            <p:cNvSpPr/>
            <p:nvPr/>
          </p:nvSpPr>
          <p:spPr>
            <a:xfrm>
              <a:off x="13400147"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336B7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25</a:t>
              </a:r>
            </a:p>
          </p:txBody>
        </p:sp>
        <p:sp>
          <p:nvSpPr>
            <p:cNvPr id="48" name="Forme libre : forme 79">
              <a:extLst>
                <a:ext uri="{FF2B5EF4-FFF2-40B4-BE49-F238E27FC236}">
                  <a16:creationId xmlns:a16="http://schemas.microsoft.com/office/drawing/2014/main" id="{BC037344-6FB6-4691-9917-6C7817B5567A}"/>
                </a:ext>
              </a:extLst>
            </p:cNvPr>
            <p:cNvSpPr/>
            <p:nvPr/>
          </p:nvSpPr>
          <p:spPr>
            <a:xfrm>
              <a:off x="13400147"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33809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145</a:t>
              </a:r>
            </a:p>
          </p:txBody>
        </p:sp>
        <p:sp>
          <p:nvSpPr>
            <p:cNvPr id="49" name="Forme libre : forme 80">
              <a:extLst>
                <a:ext uri="{FF2B5EF4-FFF2-40B4-BE49-F238E27FC236}">
                  <a16:creationId xmlns:a16="http://schemas.microsoft.com/office/drawing/2014/main" id="{AB126E42-B482-4591-99E3-AD78016895AE}"/>
                </a:ext>
              </a:extLst>
            </p:cNvPr>
            <p:cNvSpPr/>
            <p:nvPr/>
          </p:nvSpPr>
          <p:spPr>
            <a:xfrm>
              <a:off x="12663580"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007D7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116</a:t>
              </a:r>
            </a:p>
          </p:txBody>
        </p:sp>
        <p:sp>
          <p:nvSpPr>
            <p:cNvPr id="50" name="Forme libre : forme 81">
              <a:extLst>
                <a:ext uri="{FF2B5EF4-FFF2-40B4-BE49-F238E27FC236}">
                  <a16:creationId xmlns:a16="http://schemas.microsoft.com/office/drawing/2014/main" id="{CF7971AB-6A77-4ACC-A11D-C6AE4C8163F9}"/>
                </a:ext>
              </a:extLst>
            </p:cNvPr>
            <p:cNvSpPr/>
            <p:nvPr/>
          </p:nvSpPr>
          <p:spPr>
            <a:xfrm>
              <a:off x="12663580"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00929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146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155</a:t>
              </a:r>
            </a:p>
          </p:txBody>
        </p:sp>
        <p:sp>
          <p:nvSpPr>
            <p:cNvPr id="51" name="Forme libre : forme 82">
              <a:extLst>
                <a:ext uri="{FF2B5EF4-FFF2-40B4-BE49-F238E27FC236}">
                  <a16:creationId xmlns:a16="http://schemas.microsoft.com/office/drawing/2014/main" id="{4DA0DCA4-22C4-4AD4-B59E-D6FD512035DD}"/>
                </a:ext>
              </a:extLst>
            </p:cNvPr>
            <p:cNvSpPr/>
            <p:nvPr/>
          </p:nvSpPr>
          <p:spPr>
            <a:xfrm>
              <a:off x="12663580"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 f7 0 f5"/>
                <a:gd name="f12" fmla="+- f6 0 f5"/>
                <a:gd name="f13" fmla="*/ f8 f0 1"/>
                <a:gd name="f14" fmla="*/ f12 1 1111406"/>
                <a:gd name="f15" fmla="*/ f11 1 1111407"/>
                <a:gd name="f16" fmla="*/ 0 f12 1"/>
                <a:gd name="f17" fmla="*/ 0 f11 1"/>
                <a:gd name="f18" fmla="*/ 1111407 f12 1"/>
                <a:gd name="f19" fmla="*/ 1111407 f11 1"/>
                <a:gd name="f20" fmla="*/ f13 1 f2"/>
                <a:gd name="f21" fmla="*/ f16 1 1111406"/>
                <a:gd name="f22" fmla="*/ f17 1 1111407"/>
                <a:gd name="f23" fmla="*/ f18 1 1111406"/>
                <a:gd name="f24" fmla="*/ f19 1 1111407"/>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Lst>
              <a:rect l="f34" t="f37" r="f35" b="f36"/>
              <a:pathLst>
                <a:path w="1111406" h="1111407">
                  <a:moveTo>
                    <a:pt x="f5" y="f5"/>
                  </a:moveTo>
                  <a:lnTo>
                    <a:pt x="f7" y="f5"/>
                  </a:lnTo>
                  <a:lnTo>
                    <a:pt x="f7" y="f7"/>
                  </a:lnTo>
                  <a:lnTo>
                    <a:pt x="f5" y="f7"/>
                  </a:lnTo>
                  <a:close/>
                </a:path>
              </a:pathLst>
            </a:custGeom>
            <a:solidFill>
              <a:srgbClr val="00BFB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191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191</a:t>
              </a:r>
            </a:p>
          </p:txBody>
        </p:sp>
        <p:sp>
          <p:nvSpPr>
            <p:cNvPr id="52" name="Forme libre : forme 83">
              <a:extLst>
                <a:ext uri="{FF2B5EF4-FFF2-40B4-BE49-F238E27FC236}">
                  <a16:creationId xmlns:a16="http://schemas.microsoft.com/office/drawing/2014/main" id="{18708AC2-1417-4846-B6EF-1651406D6A37}"/>
                </a:ext>
              </a:extLst>
            </p:cNvPr>
            <p:cNvSpPr/>
            <p:nvPr/>
          </p:nvSpPr>
          <p:spPr>
            <a:xfrm>
              <a:off x="12663580"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00D5D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213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208</a:t>
              </a:r>
            </a:p>
          </p:txBody>
        </p:sp>
        <p:sp>
          <p:nvSpPr>
            <p:cNvPr id="53" name="Forme libre : forme 84">
              <a:extLst>
                <a:ext uri="{FF2B5EF4-FFF2-40B4-BE49-F238E27FC236}">
                  <a16:creationId xmlns:a16="http://schemas.microsoft.com/office/drawing/2014/main" id="{AAD66189-F476-402C-989D-D0DE453B6EB2}"/>
                </a:ext>
              </a:extLst>
            </p:cNvPr>
            <p:cNvSpPr/>
            <p:nvPr/>
          </p:nvSpPr>
          <p:spPr>
            <a:xfrm>
              <a:off x="12663580"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 f7 0 f5"/>
                <a:gd name="f14" fmla="+- f6 0 f5"/>
                <a:gd name="f15" fmla="*/ f10 f0 1"/>
                <a:gd name="f16" fmla="*/ f14 1 1111406"/>
                <a:gd name="f17" fmla="*/ f13 1 776645"/>
                <a:gd name="f18" fmla="*/ 0 f14 1"/>
                <a:gd name="f19" fmla="*/ 0 f13 1"/>
                <a:gd name="f20" fmla="*/ 1111407 f14 1"/>
                <a:gd name="f21" fmla="*/ 776646 f13 1"/>
                <a:gd name="f22" fmla="*/ f15 1 f2"/>
                <a:gd name="f23" fmla="*/ f18 1 1111406"/>
                <a:gd name="f24" fmla="*/ f19 1 776645"/>
                <a:gd name="f25" fmla="*/ f20 1 1111406"/>
                <a:gd name="f26" fmla="*/ f21 1 776645"/>
                <a:gd name="f27" fmla="*/ f5 1 f16"/>
                <a:gd name="f28" fmla="*/ f6 1 f16"/>
                <a:gd name="f29" fmla="*/ f5 1 f17"/>
                <a:gd name="f30" fmla="*/ f7 1 f17"/>
                <a:gd name="f31" fmla="+- f22 0 f1"/>
                <a:gd name="f32" fmla="*/ f23 1 f16"/>
                <a:gd name="f33" fmla="*/ f24 1 f17"/>
                <a:gd name="f34" fmla="*/ f25 1 f16"/>
                <a:gd name="f35" fmla="*/ f26 1 f17"/>
                <a:gd name="f36" fmla="*/ f27 f11 1"/>
                <a:gd name="f37" fmla="*/ f28 f11 1"/>
                <a:gd name="f38" fmla="*/ f30 f12 1"/>
                <a:gd name="f39" fmla="*/ f29 f12 1"/>
                <a:gd name="f40" fmla="*/ f32 f11 1"/>
                <a:gd name="f41" fmla="*/ f33 f12 1"/>
                <a:gd name="f42" fmla="*/ f34 f11 1"/>
                <a:gd name="f43" fmla="*/ f35 f12 1"/>
              </a:gdLst>
              <a:ahLst/>
              <a:cxnLst>
                <a:cxn ang="3cd4">
                  <a:pos x="hc" y="t"/>
                </a:cxn>
                <a:cxn ang="0">
                  <a:pos x="r" y="vc"/>
                </a:cxn>
                <a:cxn ang="cd4">
                  <a:pos x="hc" y="b"/>
                </a:cxn>
                <a:cxn ang="cd2">
                  <a:pos x="l" y="vc"/>
                </a:cxn>
                <a:cxn ang="f31">
                  <a:pos x="f40" y="f41"/>
                </a:cxn>
                <a:cxn ang="f31">
                  <a:pos x="f42" y="f41"/>
                </a:cxn>
                <a:cxn ang="f31">
                  <a:pos x="f42" y="f43"/>
                </a:cxn>
                <a:cxn ang="f31">
                  <a:pos x="f40" y="f43"/>
                </a:cxn>
              </a:cxnLst>
              <a:rect l="f36" t="f39" r="f37" b="f38"/>
              <a:pathLst>
                <a:path w="1111406" h="776645">
                  <a:moveTo>
                    <a:pt x="f5" y="f5"/>
                  </a:moveTo>
                  <a:lnTo>
                    <a:pt x="f8" y="f5"/>
                  </a:lnTo>
                  <a:lnTo>
                    <a:pt x="f8" y="f9"/>
                  </a:lnTo>
                  <a:lnTo>
                    <a:pt x="f5" y="f9"/>
                  </a:lnTo>
                  <a:close/>
                </a:path>
              </a:pathLst>
            </a:custGeom>
            <a:solidFill>
              <a:srgbClr val="00E6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230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227</a:t>
              </a:r>
            </a:p>
          </p:txBody>
        </p:sp>
      </p:grpSp>
      <p:grpSp>
        <p:nvGrpSpPr>
          <p:cNvPr id="54" name="Groupe 1">
            <a:extLst>
              <a:ext uri="{FF2B5EF4-FFF2-40B4-BE49-F238E27FC236}">
                <a16:creationId xmlns:a16="http://schemas.microsoft.com/office/drawing/2014/main" id="{0763F208-E699-4675-9010-52E97B74C885}"/>
              </a:ext>
            </a:extLst>
          </p:cNvPr>
          <p:cNvGrpSpPr/>
          <p:nvPr/>
        </p:nvGrpSpPr>
        <p:grpSpPr>
          <a:xfrm>
            <a:off x="11562167" y="205063"/>
            <a:ext cx="419435" cy="388985"/>
            <a:chOff x="11562167" y="205063"/>
            <a:chExt cx="419435" cy="388985"/>
          </a:xfrm>
        </p:grpSpPr>
        <p:sp>
          <p:nvSpPr>
            <p:cNvPr id="55" name="Freeform 13">
              <a:extLst>
                <a:ext uri="{FF2B5EF4-FFF2-40B4-BE49-F238E27FC236}">
                  <a16:creationId xmlns:a16="http://schemas.microsoft.com/office/drawing/2014/main" id="{B8A4AE26-CC8C-4918-B6DE-778DA0D4218C}"/>
                </a:ext>
              </a:extLst>
            </p:cNvPr>
            <p:cNvSpPr/>
            <p:nvPr/>
          </p:nvSpPr>
          <p:spPr>
            <a:xfrm>
              <a:off x="11705700" y="367863"/>
              <a:ext cx="275892" cy="226185"/>
            </a:xfrm>
            <a:custGeom>
              <a:avLst/>
              <a:gdLst>
                <a:gd name="f0" fmla="val 10800000"/>
                <a:gd name="f1" fmla="val 5400000"/>
                <a:gd name="f2" fmla="val 180"/>
                <a:gd name="f3" fmla="val w"/>
                <a:gd name="f4" fmla="val h"/>
                <a:gd name="f5" fmla="val 0"/>
                <a:gd name="f6" fmla="val 188"/>
                <a:gd name="f7" fmla="val 154"/>
                <a:gd name="f8" fmla="val 125"/>
                <a:gd name="f9" fmla="val 107"/>
                <a:gd name="f10" fmla="val 160"/>
                <a:gd name="f11" fmla="val 78"/>
                <a:gd name="f12" fmla="val 43"/>
                <a:gd name="f13" fmla="val 186"/>
                <a:gd name="f14" fmla="val 28"/>
                <a:gd name="f15" fmla="val 181"/>
                <a:gd name="f16" fmla="val 141"/>
                <a:gd name="f17" fmla="val 99"/>
                <a:gd name="f18" fmla="val 84"/>
                <a:gd name="f19" fmla="val 60"/>
                <a:gd name="f20" fmla="val 49"/>
                <a:gd name="f21" fmla="val 47"/>
                <a:gd name="f22" fmla="val 121"/>
                <a:gd name="f23" fmla="val 26"/>
                <a:gd name="f24" fmla="val 140"/>
                <a:gd name="f25" fmla="val 144"/>
                <a:gd name="f26" fmla="val 6"/>
                <a:gd name="f27" fmla="val 150"/>
                <a:gd name="f28" fmla="val 20"/>
                <a:gd name="f29" fmla="val 37"/>
                <a:gd name="f30" fmla="val 68"/>
                <a:gd name="f31" fmla="val 106"/>
                <a:gd name="f32" fmla="val 145"/>
                <a:gd name="f33" fmla="val 126"/>
                <a:gd name="f34" fmla="val 82"/>
                <a:gd name="f35" fmla="val 109"/>
                <a:gd name="f36" fmla="val 81"/>
                <a:gd name="f37" fmla="val 86"/>
                <a:gd name="f38" fmla="val 93"/>
                <a:gd name="f39" fmla="val 101"/>
                <a:gd name="f40" fmla="val 108"/>
                <a:gd name="f41" fmla="+- 0 0 -90"/>
                <a:gd name="f42" fmla="*/ f3 1 188"/>
                <a:gd name="f43" fmla="*/ f4 1 154"/>
                <a:gd name="f44" fmla="+- f7 0 f5"/>
                <a:gd name="f45" fmla="+- f6 0 f5"/>
                <a:gd name="f46" fmla="*/ f41 f0 1"/>
                <a:gd name="f47" fmla="*/ f45 1 188"/>
                <a:gd name="f48" fmla="*/ f44 1 154"/>
                <a:gd name="f49" fmla="*/ f46 1 f2"/>
                <a:gd name="f50" fmla="*/ 125 1 f47"/>
                <a:gd name="f51" fmla="*/ 107 1 f48"/>
                <a:gd name="f52" fmla="*/ 188 1 f47"/>
                <a:gd name="f53" fmla="*/ 43 1 f48"/>
                <a:gd name="f54" fmla="*/ 141 1 f47"/>
                <a:gd name="f55" fmla="*/ 0 1 f48"/>
                <a:gd name="f56" fmla="*/ 49 1 f47"/>
                <a:gd name="f57" fmla="*/ 99 1 f48"/>
                <a:gd name="f58" fmla="*/ 0 1 f47"/>
                <a:gd name="f59" fmla="*/ 144 1 f48"/>
                <a:gd name="f60" fmla="*/ 37 1 f47"/>
                <a:gd name="f61" fmla="*/ 154 1 f48"/>
                <a:gd name="f62" fmla="*/ 125 1 f48"/>
                <a:gd name="f63" fmla="*/ 81 1 f47"/>
                <a:gd name="f64" fmla="*/ 86 1 f48"/>
                <a:gd name="f65" fmla="*/ f6 1 f47"/>
                <a:gd name="f66" fmla="*/ f7 1 f48"/>
                <a:gd name="f67" fmla="+- f49 0 f1"/>
                <a:gd name="f68" fmla="*/ f58 f42 1"/>
                <a:gd name="f69" fmla="*/ f65 f42 1"/>
                <a:gd name="f70" fmla="*/ f66 f43 1"/>
                <a:gd name="f71" fmla="*/ f55 f43 1"/>
                <a:gd name="f72" fmla="*/ f50 f42 1"/>
                <a:gd name="f73" fmla="*/ f51 f43 1"/>
                <a:gd name="f74" fmla="*/ f52 f42 1"/>
                <a:gd name="f75" fmla="*/ f53 f43 1"/>
                <a:gd name="f76" fmla="*/ f54 f42 1"/>
                <a:gd name="f77" fmla="*/ f56 f42 1"/>
                <a:gd name="f78" fmla="*/ f57 f43 1"/>
                <a:gd name="f79" fmla="*/ f59 f43 1"/>
                <a:gd name="f80" fmla="*/ f60 f42 1"/>
                <a:gd name="f81" fmla="*/ f61 f43 1"/>
                <a:gd name="f82" fmla="*/ f62 f43 1"/>
                <a:gd name="f83" fmla="*/ f63 f42 1"/>
                <a:gd name="f84" fmla="*/ f64 f43 1"/>
              </a:gdLst>
              <a:ahLst/>
              <a:cxnLst>
                <a:cxn ang="3cd4">
                  <a:pos x="hc" y="t"/>
                </a:cxn>
                <a:cxn ang="0">
                  <a:pos x="r" y="vc"/>
                </a:cxn>
                <a:cxn ang="cd4">
                  <a:pos x="hc" y="b"/>
                </a:cxn>
                <a:cxn ang="cd2">
                  <a:pos x="l" y="vc"/>
                </a:cxn>
                <a:cxn ang="f67">
                  <a:pos x="f72" y="f73"/>
                </a:cxn>
                <a:cxn ang="f67">
                  <a:pos x="f74" y="f75"/>
                </a:cxn>
                <a:cxn ang="f67">
                  <a:pos x="f76" y="f71"/>
                </a:cxn>
                <a:cxn ang="f67">
                  <a:pos x="f77" y="f78"/>
                </a:cxn>
                <a:cxn ang="f67">
                  <a:pos x="f68" y="f79"/>
                </a:cxn>
                <a:cxn ang="f67">
                  <a:pos x="f80" y="f81"/>
                </a:cxn>
                <a:cxn ang="f67">
                  <a:pos x="f72" y="f82"/>
                </a:cxn>
                <a:cxn ang="f67">
                  <a:pos x="f83" y="f84"/>
                </a:cxn>
                <a:cxn ang="f67">
                  <a:pos x="f72" y="f73"/>
                </a:cxn>
              </a:cxnLst>
              <a:rect l="f68" t="f71" r="f69" b="f70"/>
              <a:pathLst>
                <a:path w="188" h="154">
                  <a:moveTo>
                    <a:pt x="f8" y="f9"/>
                  </a:moveTo>
                  <a:cubicBezTo>
                    <a:pt x="f10" y="f9"/>
                    <a:pt x="f6" y="f11"/>
                    <a:pt x="f6" y="f12"/>
                  </a:cubicBezTo>
                  <a:cubicBezTo>
                    <a:pt x="f13" y="f14"/>
                    <a:pt x="f15" y="f5"/>
                    <a:pt x="f16" y="f5"/>
                  </a:cubicBezTo>
                  <a:cubicBezTo>
                    <a:pt x="f17" y="f5"/>
                    <a:pt x="f18" y="f19"/>
                    <a:pt x="f20" y="f17"/>
                  </a:cubicBezTo>
                  <a:cubicBezTo>
                    <a:pt x="f21" y="f22"/>
                    <a:pt x="f23" y="f24"/>
                    <a:pt x="f5" y="f25"/>
                  </a:cubicBezTo>
                  <a:cubicBezTo>
                    <a:pt x="f26" y="f27"/>
                    <a:pt x="f28" y="f7"/>
                    <a:pt x="f29" y="f7"/>
                  </a:cubicBezTo>
                  <a:cubicBezTo>
                    <a:pt x="f30" y="f7"/>
                    <a:pt x="f31" y="f32"/>
                    <a:pt x="f8" y="f8"/>
                  </a:cubicBezTo>
                  <a:cubicBezTo>
                    <a:pt x="f17" y="f33"/>
                    <a:pt x="f34" y="f35"/>
                    <a:pt x="f36" y="f37"/>
                  </a:cubicBezTo>
                  <a:cubicBezTo>
                    <a:pt x="f38" y="f39"/>
                    <a:pt x="f40" y="f9"/>
                    <a:pt x="f8" y="f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a:endParaRPr>
            </a:p>
          </p:txBody>
        </p:sp>
        <p:sp>
          <p:nvSpPr>
            <p:cNvPr id="56" name="Freeform 14">
              <a:extLst>
                <a:ext uri="{FF2B5EF4-FFF2-40B4-BE49-F238E27FC236}">
                  <a16:creationId xmlns:a16="http://schemas.microsoft.com/office/drawing/2014/main" id="{E61C96AA-AE44-4224-9ABA-851DB8FC3892}"/>
                </a:ext>
              </a:extLst>
            </p:cNvPr>
            <p:cNvSpPr/>
            <p:nvPr/>
          </p:nvSpPr>
          <p:spPr>
            <a:xfrm>
              <a:off x="11562167" y="205063"/>
              <a:ext cx="419435" cy="356680"/>
            </a:xfrm>
            <a:custGeom>
              <a:avLst/>
              <a:gdLst>
                <a:gd name="f0" fmla="val 10800000"/>
                <a:gd name="f1" fmla="val 5400000"/>
                <a:gd name="f2" fmla="val 180"/>
                <a:gd name="f3" fmla="val w"/>
                <a:gd name="f4" fmla="val h"/>
                <a:gd name="f5" fmla="val 0"/>
                <a:gd name="f6" fmla="val 286"/>
                <a:gd name="f7" fmla="val 243"/>
                <a:gd name="f8" fmla="val 152"/>
                <a:gd name="f9" fmla="val 112"/>
                <a:gd name="f10" fmla="val 266"/>
                <a:gd name="f11" fmla="val 78"/>
                <a:gd name="f12" fmla="val 237"/>
                <a:gd name="f13" fmla="val 51"/>
                <a:gd name="f14" fmla="val 215"/>
                <a:gd name="f15" fmla="val 30"/>
                <a:gd name="f16" fmla="val 188"/>
                <a:gd name="f17" fmla="val 15"/>
                <a:gd name="f18" fmla="val 160"/>
                <a:gd name="f19" fmla="val 3"/>
                <a:gd name="f20" fmla="val 158"/>
                <a:gd name="f21" fmla="val 2"/>
                <a:gd name="f22" fmla="val 156"/>
                <a:gd name="f23" fmla="val 1"/>
                <a:gd name="f24" fmla="val 153"/>
                <a:gd name="f25" fmla="val 119"/>
                <a:gd name="f26" fmla="val 41"/>
                <a:gd name="f27" fmla="val 72"/>
                <a:gd name="f28" fmla="val 192"/>
                <a:gd name="f29" fmla="val 21"/>
                <a:gd name="f30" fmla="val 224"/>
                <a:gd name="f31" fmla="val 53"/>
                <a:gd name="f32" fmla="val 236"/>
                <a:gd name="f33" fmla="val 71"/>
                <a:gd name="f34" fmla="val 89"/>
                <a:gd name="f35" fmla="val 107"/>
                <a:gd name="f36" fmla="val 123"/>
                <a:gd name="f37" fmla="val 232"/>
                <a:gd name="f38" fmla="val 136"/>
                <a:gd name="f39" fmla="val 222"/>
                <a:gd name="f40" fmla="val 147"/>
                <a:gd name="f41" fmla="val 210"/>
                <a:gd name="f42" fmla="val 182"/>
                <a:gd name="f43" fmla="val 171"/>
                <a:gd name="f44" fmla="val 197"/>
                <a:gd name="f45" fmla="val 111"/>
                <a:gd name="f46" fmla="val 239"/>
                <a:gd name="f47" fmla="val 279"/>
                <a:gd name="f48" fmla="val 284"/>
                <a:gd name="f49" fmla="val 139"/>
                <a:gd name="f50" fmla="val 154"/>
                <a:gd name="f51" fmla="+- 0 0 -90"/>
                <a:gd name="f52" fmla="*/ f3 1 286"/>
                <a:gd name="f53" fmla="*/ f4 1 243"/>
                <a:gd name="f54" fmla="+- f7 0 f5"/>
                <a:gd name="f55" fmla="+- f6 0 f5"/>
                <a:gd name="f56" fmla="*/ f51 f0 1"/>
                <a:gd name="f57" fmla="*/ f55 1 286"/>
                <a:gd name="f58" fmla="*/ f54 1 243"/>
                <a:gd name="f59" fmla="*/ f56 1 f2"/>
                <a:gd name="f60" fmla="*/ 286 1 f57"/>
                <a:gd name="f61" fmla="*/ 152 1 f58"/>
                <a:gd name="f62" fmla="*/ 237 1 f57"/>
                <a:gd name="f63" fmla="*/ 51 1 f58"/>
                <a:gd name="f64" fmla="*/ 160 1 f57"/>
                <a:gd name="f65" fmla="*/ 3 1 f58"/>
                <a:gd name="f66" fmla="*/ 153 1 f57"/>
                <a:gd name="f67" fmla="*/ 0 1 f58"/>
                <a:gd name="f68" fmla="*/ 0 1 f57"/>
                <a:gd name="f69" fmla="*/ 158 1 f58"/>
                <a:gd name="f70" fmla="*/ 53 1 f57"/>
                <a:gd name="f71" fmla="*/ 236 1 f58"/>
                <a:gd name="f72" fmla="*/ 107 1 f57"/>
                <a:gd name="f73" fmla="*/ 237 1 f58"/>
                <a:gd name="f74" fmla="*/ 147 1 f57"/>
                <a:gd name="f75" fmla="*/ 210 1 f58"/>
                <a:gd name="f76" fmla="*/ 239 1 f57"/>
                <a:gd name="f77" fmla="*/ 111 1 f58"/>
                <a:gd name="f78" fmla="*/ 154 1 f58"/>
                <a:gd name="f79" fmla="*/ f6 1 f57"/>
                <a:gd name="f80" fmla="*/ f7 1 f58"/>
                <a:gd name="f81" fmla="+- f59 0 f1"/>
                <a:gd name="f82" fmla="*/ f68 f52 1"/>
                <a:gd name="f83" fmla="*/ f79 f52 1"/>
                <a:gd name="f84" fmla="*/ f80 f53 1"/>
                <a:gd name="f85" fmla="*/ f67 f53 1"/>
                <a:gd name="f86" fmla="*/ f60 f52 1"/>
                <a:gd name="f87" fmla="*/ f61 f53 1"/>
                <a:gd name="f88" fmla="*/ f62 f52 1"/>
                <a:gd name="f89" fmla="*/ f63 f53 1"/>
                <a:gd name="f90" fmla="*/ f64 f52 1"/>
                <a:gd name="f91" fmla="*/ f65 f53 1"/>
                <a:gd name="f92" fmla="*/ f66 f52 1"/>
                <a:gd name="f93" fmla="*/ f69 f53 1"/>
                <a:gd name="f94" fmla="*/ f70 f52 1"/>
                <a:gd name="f95" fmla="*/ f71 f53 1"/>
                <a:gd name="f96" fmla="*/ f72 f52 1"/>
                <a:gd name="f97" fmla="*/ f73 f53 1"/>
                <a:gd name="f98" fmla="*/ f74 f52 1"/>
                <a:gd name="f99" fmla="*/ f75 f53 1"/>
                <a:gd name="f100" fmla="*/ f76 f52 1"/>
                <a:gd name="f101" fmla="*/ f77 f53 1"/>
                <a:gd name="f102" fmla="*/ f78 f53 1"/>
              </a:gdLst>
              <a:ahLst/>
              <a:cxnLst>
                <a:cxn ang="3cd4">
                  <a:pos x="hc" y="t"/>
                </a:cxn>
                <a:cxn ang="0">
                  <a:pos x="r" y="vc"/>
                </a:cxn>
                <a:cxn ang="cd4">
                  <a:pos x="hc" y="b"/>
                </a:cxn>
                <a:cxn ang="cd2">
                  <a:pos x="l" y="vc"/>
                </a:cxn>
                <a:cxn ang="f81">
                  <a:pos x="f86" y="f87"/>
                </a:cxn>
                <a:cxn ang="f81">
                  <a:pos x="f88" y="f89"/>
                </a:cxn>
                <a:cxn ang="f81">
                  <a:pos x="f90" y="f91"/>
                </a:cxn>
                <a:cxn ang="f81">
                  <a:pos x="f92" y="f85"/>
                </a:cxn>
                <a:cxn ang="f81">
                  <a:pos x="f92" y="f85"/>
                </a:cxn>
                <a:cxn ang="f81">
                  <a:pos x="f82" y="f93"/>
                </a:cxn>
                <a:cxn ang="f81">
                  <a:pos x="f94" y="f95"/>
                </a:cxn>
                <a:cxn ang="f81">
                  <a:pos x="f96" y="f97"/>
                </a:cxn>
                <a:cxn ang="f81">
                  <a:pos x="f98" y="f99"/>
                </a:cxn>
                <a:cxn ang="f81">
                  <a:pos x="f100" y="f101"/>
                </a:cxn>
                <a:cxn ang="f81">
                  <a:pos x="f86" y="f102"/>
                </a:cxn>
                <a:cxn ang="f81">
                  <a:pos x="f86" y="f87"/>
                </a:cxn>
              </a:cxnLst>
              <a:rect l="f82" t="f85" r="f83" b="f84"/>
              <a:pathLst>
                <a:path w="286" h="243">
                  <a:moveTo>
                    <a:pt x="f6" y="f8"/>
                  </a:moveTo>
                  <a:cubicBezTo>
                    <a:pt x="f6" y="f9"/>
                    <a:pt x="f10" y="f11"/>
                    <a:pt x="f12" y="f13"/>
                  </a:cubicBezTo>
                  <a:cubicBezTo>
                    <a:pt x="f14" y="f15"/>
                    <a:pt x="f16" y="f17"/>
                    <a:pt x="f18" y="f19"/>
                  </a:cubicBezTo>
                  <a:cubicBezTo>
                    <a:pt x="f20" y="f21"/>
                    <a:pt x="f22" y="f23"/>
                    <a:pt x="f24" y="f5"/>
                  </a:cubicBezTo>
                  <a:cubicBezTo>
                    <a:pt x="f24" y="f5"/>
                    <a:pt x="f24" y="f5"/>
                    <a:pt x="f24" y="f5"/>
                  </a:cubicBezTo>
                  <a:cubicBezTo>
                    <a:pt x="f25" y="f26"/>
                    <a:pt x="f5" y="f27"/>
                    <a:pt x="f5" y="f20"/>
                  </a:cubicBezTo>
                  <a:cubicBezTo>
                    <a:pt x="f5" y="f28"/>
                    <a:pt x="f29" y="f30"/>
                    <a:pt x="f31" y="f32"/>
                  </a:cubicBezTo>
                  <a:cubicBezTo>
                    <a:pt x="f33" y="f7"/>
                    <a:pt x="f34" y="f7"/>
                    <a:pt x="f35" y="f12"/>
                  </a:cubicBezTo>
                  <a:cubicBezTo>
                    <a:pt x="f36" y="f37"/>
                    <a:pt x="f38" y="f39"/>
                    <a:pt x="f40" y="f41"/>
                  </a:cubicBezTo>
                  <a:cubicBezTo>
                    <a:pt x="f42" y="f43"/>
                    <a:pt x="f44" y="f45"/>
                    <a:pt x="f46" y="f45"/>
                  </a:cubicBezTo>
                  <a:cubicBezTo>
                    <a:pt x="f47" y="f45"/>
                    <a:pt x="f48" y="f49"/>
                    <a:pt x="f6" y="f50"/>
                  </a:cubicBezTo>
                  <a:cubicBezTo>
                    <a:pt x="f6" y="f50"/>
                    <a:pt x="f6" y="f24"/>
                    <a:pt x="f6" y="f8"/>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a:endParaRPr>
            </a:p>
          </p:txBody>
        </p:sp>
      </p:grpSp>
      <p:sp>
        <p:nvSpPr>
          <p:cNvPr id="57" name="Rectangle 27">
            <a:extLst>
              <a:ext uri="{FF2B5EF4-FFF2-40B4-BE49-F238E27FC236}">
                <a16:creationId xmlns:a16="http://schemas.microsoft.com/office/drawing/2014/main" id="{96649CB6-18AB-40D9-8002-4088DC14D393}"/>
              </a:ext>
            </a:extLst>
          </p:cNvPr>
          <p:cNvSpPr/>
          <p:nvPr/>
        </p:nvSpPr>
        <p:spPr>
          <a:xfrm>
            <a:off x="404814" y="6517870"/>
            <a:ext cx="3410849" cy="219456"/>
          </a:xfrm>
          <a:prstGeom prst="rect">
            <a:avLst/>
          </a:prstGeom>
          <a:noFill/>
          <a:ln cap="flat">
            <a:noFill/>
            <a:prstDash val="solid"/>
          </a:ln>
        </p:spPr>
        <p:txBody>
          <a:bodyPr vert="horz" wrap="square" lIns="0" tIns="0" rIns="0" bIns="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0" cap="none" spc="0" baseline="0">
                <a:solidFill>
                  <a:srgbClr val="A6A6A6"/>
                </a:solidFill>
                <a:uFillTx/>
                <a:latin typeface="Ubuntu" pitchFamily="34"/>
                <a:cs typeface="Arial" pitchFamily="34"/>
              </a:rPr>
              <a:t>Livret d’accueil |  2022</a:t>
            </a:r>
          </a:p>
        </p:txBody>
      </p:sp>
      <p:sp>
        <p:nvSpPr>
          <p:cNvPr id="58" name="Retângulo 43">
            <a:extLst>
              <a:ext uri="{FF2B5EF4-FFF2-40B4-BE49-F238E27FC236}">
                <a16:creationId xmlns:a16="http://schemas.microsoft.com/office/drawing/2014/main" id="{17D73787-429D-4067-B3AB-6C26BAC143AF}"/>
              </a:ext>
            </a:extLst>
          </p:cNvPr>
          <p:cNvSpPr/>
          <p:nvPr/>
        </p:nvSpPr>
        <p:spPr>
          <a:xfrm>
            <a:off x="11426135" y="6517870"/>
            <a:ext cx="559129" cy="215444"/>
          </a:xfrm>
          <a:prstGeom prst="rect">
            <a:avLst/>
          </a:prstGeom>
          <a:noFill/>
          <a:ln cap="flat">
            <a:noFill/>
            <a:prstDash val="solid"/>
          </a:ln>
        </p:spPr>
        <p:txBody>
          <a:bodyPr vert="horz" wrap="square" lIns="0" tIns="45720" rIns="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2805FC8-BEA5-4DFA-A698-9E160B948610}" type="slidenum">
              <a:rPr sz="800"/>
              <a:t>‹N°›</a:t>
            </a:fld>
            <a:endParaRPr lang="en-US" sz="800" b="0" i="0" u="none" strike="noStrike" kern="1200" cap="none" spc="0" baseline="0">
              <a:solidFill>
                <a:srgbClr val="A6A6A6"/>
              </a:solidFill>
              <a:uFillTx/>
              <a:latin typeface="Ubuntu" pitchFamily="34"/>
              <a:cs typeface="Arial" pitchFamily="34"/>
            </a:endParaRPr>
          </a:p>
        </p:txBody>
      </p:sp>
      <p:sp>
        <p:nvSpPr>
          <p:cNvPr id="59" name="Rectangle 27">
            <a:extLst>
              <a:ext uri="{FF2B5EF4-FFF2-40B4-BE49-F238E27FC236}">
                <a16:creationId xmlns:a16="http://schemas.microsoft.com/office/drawing/2014/main" id="{0E5FC14D-1972-4F76-85BD-7AC5559B1E32}"/>
              </a:ext>
            </a:extLst>
          </p:cNvPr>
          <p:cNvSpPr/>
          <p:nvPr/>
        </p:nvSpPr>
        <p:spPr>
          <a:xfrm>
            <a:off x="7227070" y="6517870"/>
            <a:ext cx="4532159" cy="219456"/>
          </a:xfrm>
          <a:prstGeom prst="rect">
            <a:avLst/>
          </a:prstGeom>
          <a:noFill/>
          <a:ln cap="flat">
            <a:noFill/>
            <a:prstDash val="solid"/>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A6A6A6"/>
                </a:solidFill>
                <a:uFillTx/>
                <a:latin typeface="Ubuntu" pitchFamily="34"/>
                <a:cs typeface="Arial" pitchFamily="34"/>
              </a:rPr>
              <a:t>Company Confidential © Capgemini 2021. All rights reserved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xStyles>
    <p:titleStyle>
      <a:lvl1pPr marL="0" marR="0" lvl="0" indent="0" algn="l" defTabSz="914400" rtl="0" fontAlgn="auto" hangingPunct="1">
        <a:lnSpc>
          <a:spcPct val="90000"/>
        </a:lnSpc>
        <a:spcBef>
          <a:spcPts val="0"/>
        </a:spcBef>
        <a:spcAft>
          <a:spcPts val="0"/>
        </a:spcAft>
        <a:buNone/>
        <a:tabLst/>
        <a:defRPr lang="fr-FR" sz="2600" b="0" i="0" u="none" strike="noStrike" kern="1200" cap="all" spc="0" baseline="0">
          <a:solidFill>
            <a:srgbClr val="272936"/>
          </a:solidFill>
          <a:uFillTx/>
          <a:latin typeface="Ubuntu Medium"/>
        </a:defRPr>
      </a:lvl1pPr>
    </p:titleStyle>
    <p:bodyStyle>
      <a:lvl1pPr marL="0" marR="0" lvl="0" indent="0" algn="l" defTabSz="914400" rtl="0" fontAlgn="auto" hangingPunct="1">
        <a:lnSpc>
          <a:spcPct val="100000"/>
        </a:lnSpc>
        <a:spcBef>
          <a:spcPts val="0"/>
        </a:spcBef>
        <a:spcAft>
          <a:spcPts val="600"/>
        </a:spcAft>
        <a:buNone/>
        <a:tabLst/>
        <a:defRPr lang="fr-FR" sz="2000" b="0" i="0" u="none" strike="noStrike" kern="1200" cap="none" spc="0" baseline="0">
          <a:solidFill>
            <a:srgbClr val="000000"/>
          </a:solidFill>
          <a:uFillTx/>
          <a:latin typeface="Ubuntu" pitchFamily="34"/>
        </a:defRPr>
      </a:lvl1pPr>
      <a:lvl2pPr marL="177795" marR="0" lvl="1" indent="-177795" algn="l" defTabSz="914400" rtl="0" fontAlgn="auto" hangingPunct="1">
        <a:lnSpc>
          <a:spcPct val="100000"/>
        </a:lnSpc>
        <a:spcBef>
          <a:spcPts val="0"/>
        </a:spcBef>
        <a:spcAft>
          <a:spcPts val="600"/>
        </a:spcAft>
        <a:buClr>
          <a:srgbClr val="0070AD"/>
        </a:buClr>
        <a:buSzPct val="100000"/>
        <a:buFont typeface="Wingdings" pitchFamily="2"/>
        <a:buChar char="§"/>
        <a:tabLst/>
        <a:defRPr lang="fr-FR" sz="1800" b="0" i="0" u="none" strike="noStrike" kern="1200" cap="none" spc="0" baseline="0">
          <a:solidFill>
            <a:srgbClr val="000000"/>
          </a:solidFill>
          <a:uFillTx/>
          <a:latin typeface="Ubuntu" pitchFamily="34"/>
        </a:defRPr>
      </a:lvl2pPr>
      <a:lvl3pPr marL="361946" marR="0" lvl="2" indent="-184151" algn="l" defTabSz="914400" rtl="0" fontAlgn="auto" hangingPunct="1">
        <a:lnSpc>
          <a:spcPct val="100000"/>
        </a:lnSpc>
        <a:spcBef>
          <a:spcPts val="0"/>
        </a:spcBef>
        <a:spcAft>
          <a:spcPts val="600"/>
        </a:spcAft>
        <a:buClr>
          <a:srgbClr val="12ABDB"/>
        </a:buClr>
        <a:buSzPct val="100000"/>
        <a:buFont typeface="Arial" pitchFamily="34"/>
        <a:buChar char="•"/>
        <a:tabLst/>
        <a:defRPr lang="fr-FR" sz="1600" b="0" i="0" u="none" strike="noStrike" kern="1200" cap="none" spc="0" baseline="0">
          <a:solidFill>
            <a:srgbClr val="000000"/>
          </a:solidFill>
          <a:uFillTx/>
          <a:latin typeface="Ubuntu" pitchFamily="34"/>
        </a:defRPr>
      </a:lvl3pPr>
      <a:lvl4pPr marL="539752" marR="0" lvl="3" indent="-177795" algn="l" defTabSz="914400" rtl="0" fontAlgn="auto" hangingPunct="1">
        <a:lnSpc>
          <a:spcPct val="100000"/>
        </a:lnSpc>
        <a:spcBef>
          <a:spcPts val="0"/>
        </a:spcBef>
        <a:spcAft>
          <a:spcPts val="600"/>
        </a:spcAft>
        <a:buClr>
          <a:srgbClr val="000000"/>
        </a:buClr>
        <a:buSzPct val="100000"/>
        <a:buFont typeface="Ubuntu" pitchFamily="34"/>
        <a:buChar char="–"/>
        <a:tabLst/>
        <a:defRPr lang="fr-FR" sz="1400" b="0" i="0" u="none" strike="noStrike" kern="1200" cap="none" spc="0" baseline="0">
          <a:solidFill>
            <a:srgbClr val="000000"/>
          </a:solidFill>
          <a:uFillTx/>
          <a:latin typeface="Ubuntu" pitchFamily="34"/>
        </a:defRPr>
      </a:lvl4pPr>
      <a:lvl5pPr marL="717547" marR="0" lvl="4" indent="-177795" algn="l" defTabSz="914400" rtl="0" fontAlgn="auto" hangingPunct="1">
        <a:lnSpc>
          <a:spcPct val="100000"/>
        </a:lnSpc>
        <a:spcBef>
          <a:spcPts val="0"/>
        </a:spcBef>
        <a:spcAft>
          <a:spcPts val="600"/>
        </a:spcAft>
        <a:buClr>
          <a:srgbClr val="2B0A3D"/>
        </a:buClr>
        <a:buSzPct val="100000"/>
        <a:buFont typeface="Arial" pitchFamily="34"/>
        <a:buChar char="•"/>
        <a:tabLst/>
        <a:defRPr lang="fr-FR" sz="1400" b="0" i="0" u="none" strike="noStrike" kern="1200" cap="none" spc="0" baseline="0">
          <a:solidFill>
            <a:srgbClr val="000000"/>
          </a:solidFill>
          <a:uFillTx/>
          <a:latin typeface="Ubuntu"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2" name="Google Shape;75;p33">
            <a:extLst>
              <a:ext uri="{FF2B5EF4-FFF2-40B4-BE49-F238E27FC236}">
                <a16:creationId xmlns:a16="http://schemas.microsoft.com/office/drawing/2014/main" id="{1A99F1B0-532B-4838-B18A-9F7264F58BC4}"/>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7" imgW="9525000" imgH="9525000" progId="">
                  <p:embed/>
                </p:oleObj>
              </mc:Choice>
              <mc:Fallback>
                <p:oleObj r:id="rId7" imgW="9525000" imgH="9525000" progId="">
                  <p:embed/>
                  <p:pic>
                    <p:nvPicPr>
                      <p:cNvPr id="2" name="Google Shape;75;p33">
                        <a:extLst>
                          <a:ext uri="{FF2B5EF4-FFF2-40B4-BE49-F238E27FC236}">
                            <a16:creationId xmlns:a16="http://schemas.microsoft.com/office/drawing/2014/main" id="{1A99F1B0-532B-4838-B18A-9F7264F58BC4}"/>
                          </a:ext>
                        </a:extLst>
                      </p:cNvPr>
                      <p:cNvPicPr/>
                      <p:nvPr/>
                    </p:nvPicPr>
                    <p:blipFill>
                      <a:blip r:embed="rId8"/>
                      <a:stretch>
                        <a:fillRect/>
                      </a:stretch>
                    </p:blipFill>
                    <p:spPr>
                      <a:xfrm>
                        <a:off x="1591" y="1591"/>
                        <a:ext cx="1591" cy="1591"/>
                      </a:xfrm>
                      <a:prstGeom prst="rect">
                        <a:avLst/>
                      </a:prstGeom>
                    </p:spPr>
                  </p:pic>
                </p:oleObj>
              </mc:Fallback>
            </mc:AlternateContent>
          </a:graphicData>
        </a:graphic>
      </p:graphicFrame>
      <p:grpSp>
        <p:nvGrpSpPr>
          <p:cNvPr id="3" name="Google Shape;76;p33">
            <a:extLst>
              <a:ext uri="{FF2B5EF4-FFF2-40B4-BE49-F238E27FC236}">
                <a16:creationId xmlns:a16="http://schemas.microsoft.com/office/drawing/2014/main" id="{0B790235-CC39-49D9-8A44-0C3F4B450943}"/>
              </a:ext>
            </a:extLst>
          </p:cNvPr>
          <p:cNvGrpSpPr/>
          <p:nvPr/>
        </p:nvGrpSpPr>
        <p:grpSpPr>
          <a:xfrm>
            <a:off x="11501103" y="171568"/>
            <a:ext cx="419435" cy="388994"/>
            <a:chOff x="11501103" y="171568"/>
            <a:chExt cx="419435" cy="388994"/>
          </a:xfrm>
        </p:grpSpPr>
        <p:sp>
          <p:nvSpPr>
            <p:cNvPr id="4" name="Google Shape;77;p33">
              <a:extLst>
                <a:ext uri="{FF2B5EF4-FFF2-40B4-BE49-F238E27FC236}">
                  <a16:creationId xmlns:a16="http://schemas.microsoft.com/office/drawing/2014/main" id="{432B31E9-466E-4374-BAF4-8E034C9650E4}"/>
                </a:ext>
              </a:extLst>
            </p:cNvPr>
            <p:cNvSpPr/>
            <p:nvPr/>
          </p:nvSpPr>
          <p:spPr>
            <a:xfrm>
              <a:off x="11644646" y="334377"/>
              <a:ext cx="275892" cy="226185"/>
            </a:xfrm>
            <a:custGeom>
              <a:avLst/>
              <a:gdLst>
                <a:gd name="f0" fmla="val w"/>
                <a:gd name="f1" fmla="val h"/>
                <a:gd name="f2" fmla="val 0"/>
                <a:gd name="f3" fmla="val 188"/>
                <a:gd name="f4" fmla="val 154"/>
                <a:gd name="f5" fmla="val 125"/>
                <a:gd name="f6" fmla="val 107"/>
                <a:gd name="f7" fmla="val 160"/>
                <a:gd name="f8" fmla="val 78"/>
                <a:gd name="f9" fmla="val 43"/>
                <a:gd name="f10" fmla="val 186"/>
                <a:gd name="f11" fmla="val 28"/>
                <a:gd name="f12" fmla="val 181"/>
                <a:gd name="f13" fmla="val 141"/>
                <a:gd name="f14" fmla="val 99"/>
                <a:gd name="f15" fmla="val 84"/>
                <a:gd name="f16" fmla="val 60"/>
                <a:gd name="f17" fmla="val 49"/>
                <a:gd name="f18" fmla="val 47"/>
                <a:gd name="f19" fmla="val 121"/>
                <a:gd name="f20" fmla="val 26"/>
                <a:gd name="f21" fmla="val 140"/>
                <a:gd name="f22" fmla="val 144"/>
                <a:gd name="f23" fmla="val 6"/>
                <a:gd name="f24" fmla="val 150"/>
                <a:gd name="f25" fmla="val 20"/>
                <a:gd name="f26" fmla="val 37"/>
                <a:gd name="f27" fmla="val 68"/>
                <a:gd name="f28" fmla="val 106"/>
                <a:gd name="f29" fmla="val 145"/>
                <a:gd name="f30" fmla="val 126"/>
                <a:gd name="f31" fmla="val 82"/>
                <a:gd name="f32" fmla="val 109"/>
                <a:gd name="f33" fmla="val 81"/>
                <a:gd name="f34" fmla="val 86"/>
                <a:gd name="f35" fmla="val 93"/>
                <a:gd name="f36" fmla="val 101"/>
                <a:gd name="f37" fmla="val 108"/>
                <a:gd name="f38" fmla="*/ f0 1 188"/>
                <a:gd name="f39" fmla="*/ f1 1 154"/>
                <a:gd name="f40" fmla="val f2"/>
                <a:gd name="f41" fmla="val f3"/>
                <a:gd name="f42" fmla="val f4"/>
                <a:gd name="f43" fmla="+- f42 0 f40"/>
                <a:gd name="f44" fmla="+- f41 0 f40"/>
                <a:gd name="f45" fmla="*/ f44 1 188"/>
                <a:gd name="f46" fmla="*/ f43 1 154"/>
                <a:gd name="f47" fmla="*/ f40 1 f45"/>
                <a:gd name="f48" fmla="*/ f41 1 f45"/>
                <a:gd name="f49" fmla="*/ f40 1 f46"/>
                <a:gd name="f50" fmla="*/ f42 1 f46"/>
                <a:gd name="f51" fmla="*/ f47 f38 1"/>
                <a:gd name="f52" fmla="*/ f48 f38 1"/>
                <a:gd name="f53" fmla="*/ f50 f39 1"/>
                <a:gd name="f54" fmla="*/ f49 f39 1"/>
              </a:gdLst>
              <a:ahLst/>
              <a:cxnLst>
                <a:cxn ang="3cd4">
                  <a:pos x="hc" y="t"/>
                </a:cxn>
                <a:cxn ang="0">
                  <a:pos x="r" y="vc"/>
                </a:cxn>
                <a:cxn ang="cd4">
                  <a:pos x="hc" y="b"/>
                </a:cxn>
                <a:cxn ang="cd2">
                  <a:pos x="l" y="vc"/>
                </a:cxn>
              </a:cxnLst>
              <a:rect l="f51" t="f54" r="f52" b="f53"/>
              <a:pathLst>
                <a:path w="188" h="154">
                  <a:moveTo>
                    <a:pt x="f5" y="f6"/>
                  </a:moveTo>
                  <a:cubicBezTo>
                    <a:pt x="f7" y="f6"/>
                    <a:pt x="f3" y="f8"/>
                    <a:pt x="f3" y="f9"/>
                  </a:cubicBezTo>
                  <a:cubicBezTo>
                    <a:pt x="f10" y="f11"/>
                    <a:pt x="f12" y="f2"/>
                    <a:pt x="f13" y="f2"/>
                  </a:cubicBezTo>
                  <a:cubicBezTo>
                    <a:pt x="f14" y="f2"/>
                    <a:pt x="f15" y="f16"/>
                    <a:pt x="f17" y="f14"/>
                  </a:cubicBezTo>
                  <a:cubicBezTo>
                    <a:pt x="f18" y="f19"/>
                    <a:pt x="f20" y="f21"/>
                    <a:pt x="f2" y="f22"/>
                  </a:cubicBezTo>
                  <a:cubicBezTo>
                    <a:pt x="f23" y="f24"/>
                    <a:pt x="f25" y="f4"/>
                    <a:pt x="f26" y="f4"/>
                  </a:cubicBezTo>
                  <a:cubicBezTo>
                    <a:pt x="f27" y="f4"/>
                    <a:pt x="f28" y="f29"/>
                    <a:pt x="f5" y="f5"/>
                  </a:cubicBezTo>
                  <a:cubicBezTo>
                    <a:pt x="f14" y="f30"/>
                    <a:pt x="f31" y="f32"/>
                    <a:pt x="f33" y="f34"/>
                  </a:cubicBezTo>
                  <a:cubicBezTo>
                    <a:pt x="f35" y="f36"/>
                    <a:pt x="f37" y="f6"/>
                    <a:pt x="f5" y="f6"/>
                  </a:cubicBezTo>
                </a:path>
              </a:pathLst>
            </a:custGeom>
            <a:noFill/>
            <a:ln cap="flat">
              <a:noFill/>
              <a:prstDash val="solid"/>
            </a:ln>
          </p:spPr>
          <p:txBody>
            <a:bodyPr vert="horz" wrap="square" lIns="91421" tIns="45701" rIns="91421" bIns="45701"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Verdana"/>
                <a:ea typeface="Verdana"/>
                <a:cs typeface="Verdana"/>
              </a:endParaRPr>
            </a:p>
          </p:txBody>
        </p:sp>
        <p:sp>
          <p:nvSpPr>
            <p:cNvPr id="5" name="Google Shape;78;p33">
              <a:extLst>
                <a:ext uri="{FF2B5EF4-FFF2-40B4-BE49-F238E27FC236}">
                  <a16:creationId xmlns:a16="http://schemas.microsoft.com/office/drawing/2014/main" id="{AFE2380F-6A42-4BAA-AE29-3922957DCB31}"/>
                </a:ext>
              </a:extLst>
            </p:cNvPr>
            <p:cNvSpPr/>
            <p:nvPr/>
          </p:nvSpPr>
          <p:spPr>
            <a:xfrm>
              <a:off x="11501103" y="171568"/>
              <a:ext cx="419435" cy="356680"/>
            </a:xfrm>
            <a:custGeom>
              <a:avLst/>
              <a:gdLst>
                <a:gd name="f0" fmla="val w"/>
                <a:gd name="f1" fmla="val h"/>
                <a:gd name="f2" fmla="val 0"/>
                <a:gd name="f3" fmla="val 286"/>
                <a:gd name="f4" fmla="val 243"/>
                <a:gd name="f5" fmla="val 152"/>
                <a:gd name="f6" fmla="val 112"/>
                <a:gd name="f7" fmla="val 266"/>
                <a:gd name="f8" fmla="val 78"/>
                <a:gd name="f9" fmla="val 237"/>
                <a:gd name="f10" fmla="val 51"/>
                <a:gd name="f11" fmla="val 215"/>
                <a:gd name="f12" fmla="val 30"/>
                <a:gd name="f13" fmla="val 188"/>
                <a:gd name="f14" fmla="val 15"/>
                <a:gd name="f15" fmla="val 160"/>
                <a:gd name="f16" fmla="val 3"/>
                <a:gd name="f17" fmla="val 158"/>
                <a:gd name="f18" fmla="val 2"/>
                <a:gd name="f19" fmla="val 156"/>
                <a:gd name="f20" fmla="val 1"/>
                <a:gd name="f21" fmla="val 153"/>
                <a:gd name="f22" fmla="val 119"/>
                <a:gd name="f23" fmla="val 41"/>
                <a:gd name="f24" fmla="val 72"/>
                <a:gd name="f25" fmla="val 192"/>
                <a:gd name="f26" fmla="val 21"/>
                <a:gd name="f27" fmla="val 224"/>
                <a:gd name="f28" fmla="val 53"/>
                <a:gd name="f29" fmla="val 236"/>
                <a:gd name="f30" fmla="val 71"/>
                <a:gd name="f31" fmla="val 89"/>
                <a:gd name="f32" fmla="val 107"/>
                <a:gd name="f33" fmla="val 123"/>
                <a:gd name="f34" fmla="val 232"/>
                <a:gd name="f35" fmla="val 136"/>
                <a:gd name="f36" fmla="val 222"/>
                <a:gd name="f37" fmla="val 147"/>
                <a:gd name="f38" fmla="val 210"/>
                <a:gd name="f39" fmla="val 182"/>
                <a:gd name="f40" fmla="val 171"/>
                <a:gd name="f41" fmla="val 197"/>
                <a:gd name="f42" fmla="val 111"/>
                <a:gd name="f43" fmla="val 239"/>
                <a:gd name="f44" fmla="val 279"/>
                <a:gd name="f45" fmla="val 284"/>
                <a:gd name="f46" fmla="val 139"/>
                <a:gd name="f47" fmla="val 154"/>
                <a:gd name="f48" fmla="*/ f0 1 286"/>
                <a:gd name="f49" fmla="*/ f1 1 243"/>
                <a:gd name="f50" fmla="val f2"/>
                <a:gd name="f51" fmla="val f3"/>
                <a:gd name="f52" fmla="val f4"/>
                <a:gd name="f53" fmla="+- f52 0 f50"/>
                <a:gd name="f54" fmla="+- f51 0 f50"/>
                <a:gd name="f55" fmla="*/ f54 1 286"/>
                <a:gd name="f56" fmla="*/ f53 1 243"/>
                <a:gd name="f57" fmla="*/ f50 1 f55"/>
                <a:gd name="f58" fmla="*/ f51 1 f55"/>
                <a:gd name="f59" fmla="*/ f50 1 f56"/>
                <a:gd name="f60" fmla="*/ f52 1 f56"/>
                <a:gd name="f61" fmla="*/ f57 f48 1"/>
                <a:gd name="f62" fmla="*/ f58 f48 1"/>
                <a:gd name="f63" fmla="*/ f60 f49 1"/>
                <a:gd name="f64" fmla="*/ f59 f49 1"/>
              </a:gdLst>
              <a:ahLst/>
              <a:cxnLst>
                <a:cxn ang="3cd4">
                  <a:pos x="hc" y="t"/>
                </a:cxn>
                <a:cxn ang="0">
                  <a:pos x="r" y="vc"/>
                </a:cxn>
                <a:cxn ang="cd4">
                  <a:pos x="hc" y="b"/>
                </a:cxn>
                <a:cxn ang="cd2">
                  <a:pos x="l" y="vc"/>
                </a:cxn>
              </a:cxnLst>
              <a:rect l="f61" t="f64" r="f62" b="f63"/>
              <a:pathLst>
                <a:path w="286" h="243">
                  <a:moveTo>
                    <a:pt x="f3" y="f5"/>
                  </a:moveTo>
                  <a:cubicBezTo>
                    <a:pt x="f3" y="f6"/>
                    <a:pt x="f7" y="f8"/>
                    <a:pt x="f9" y="f10"/>
                  </a:cubicBezTo>
                  <a:cubicBezTo>
                    <a:pt x="f11" y="f12"/>
                    <a:pt x="f13" y="f14"/>
                    <a:pt x="f15" y="f16"/>
                  </a:cubicBezTo>
                  <a:cubicBezTo>
                    <a:pt x="f17" y="f18"/>
                    <a:pt x="f19" y="f20"/>
                    <a:pt x="f21" y="f2"/>
                  </a:cubicBezTo>
                  <a:cubicBezTo>
                    <a:pt x="f21" y="f2"/>
                    <a:pt x="f21" y="f2"/>
                    <a:pt x="f21" y="f2"/>
                  </a:cubicBezTo>
                  <a:cubicBezTo>
                    <a:pt x="f22" y="f23"/>
                    <a:pt x="f2" y="f24"/>
                    <a:pt x="f2" y="f17"/>
                  </a:cubicBezTo>
                  <a:cubicBezTo>
                    <a:pt x="f2" y="f25"/>
                    <a:pt x="f26" y="f27"/>
                    <a:pt x="f28" y="f29"/>
                  </a:cubicBezTo>
                  <a:cubicBezTo>
                    <a:pt x="f30" y="f4"/>
                    <a:pt x="f31" y="f4"/>
                    <a:pt x="f32" y="f9"/>
                  </a:cubicBezTo>
                  <a:cubicBezTo>
                    <a:pt x="f33" y="f34"/>
                    <a:pt x="f35" y="f36"/>
                    <a:pt x="f37" y="f38"/>
                  </a:cubicBezTo>
                  <a:cubicBezTo>
                    <a:pt x="f39" y="f40"/>
                    <a:pt x="f41" y="f42"/>
                    <a:pt x="f43" y="f42"/>
                  </a:cubicBezTo>
                  <a:cubicBezTo>
                    <a:pt x="f44" y="f42"/>
                    <a:pt x="f45" y="f46"/>
                    <a:pt x="f3" y="f47"/>
                  </a:cubicBezTo>
                  <a:cubicBezTo>
                    <a:pt x="f3" y="f47"/>
                    <a:pt x="f3" y="f21"/>
                    <a:pt x="f3" y="f5"/>
                  </a:cubicBezTo>
                </a:path>
              </a:pathLst>
            </a:custGeom>
            <a:noFill/>
            <a:ln cap="flat">
              <a:noFill/>
              <a:prstDash val="solid"/>
            </a:ln>
          </p:spPr>
          <p:txBody>
            <a:bodyPr vert="horz" wrap="square" lIns="91421" tIns="45701" rIns="91421" bIns="45701"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Verdana"/>
                <a:ea typeface="Verdana"/>
                <a:cs typeface="Verdana"/>
              </a:endParaRPr>
            </a:p>
          </p:txBody>
        </p:sp>
      </p:grpSp>
      <p:sp>
        <p:nvSpPr>
          <p:cNvPr id="7" name="Google Shape;80;p33">
            <a:extLst>
              <a:ext uri="{FF2B5EF4-FFF2-40B4-BE49-F238E27FC236}">
                <a16:creationId xmlns:a16="http://schemas.microsoft.com/office/drawing/2014/main" id="{CFF767C3-A68A-49CD-9F25-CC85EBF4BA84}"/>
              </a:ext>
            </a:extLst>
          </p:cNvPr>
          <p:cNvSpPr txBox="1"/>
          <p:nvPr/>
        </p:nvSpPr>
        <p:spPr>
          <a:xfrm>
            <a:off x="9017218" y="6650659"/>
            <a:ext cx="2664296" cy="12311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A5A5A5"/>
                </a:solidFill>
                <a:uFillTx/>
                <a:latin typeface="Verdana"/>
                <a:ea typeface="Verdana"/>
                <a:cs typeface="Verdana"/>
              </a:rPr>
              <a:t>© Capgemini 2021. All rights reserved  </a:t>
            </a:r>
            <a:r>
              <a:rPr lang="en-US" sz="800" b="0" i="0" u="none" strike="noStrike" kern="1200" cap="none" spc="0" baseline="0">
                <a:solidFill>
                  <a:srgbClr val="12ABDB"/>
                </a:solidFill>
                <a:uFillTx/>
                <a:latin typeface="Verdana"/>
                <a:ea typeface="Verdana"/>
                <a:cs typeface="Verdana"/>
              </a:rPr>
              <a:t>|</a:t>
            </a:r>
            <a:endParaRPr lang="en-US" sz="1800" b="0" i="0" u="none" strike="noStrike" kern="1200" cap="none" spc="0" baseline="0">
              <a:solidFill>
                <a:srgbClr val="000000"/>
              </a:solidFill>
              <a:uFillTx/>
              <a:latin typeface="Arial"/>
            </a:endParaRPr>
          </a:p>
        </p:txBody>
      </p:sp>
      <p:sp>
        <p:nvSpPr>
          <p:cNvPr id="8" name="Google Shape;81;p33">
            <a:extLst>
              <a:ext uri="{FF2B5EF4-FFF2-40B4-BE49-F238E27FC236}">
                <a16:creationId xmlns:a16="http://schemas.microsoft.com/office/drawing/2014/main" id="{2E4CD717-6B38-4F68-8FDF-623C8988CFC5}"/>
              </a:ext>
            </a:extLst>
          </p:cNvPr>
          <p:cNvSpPr txBox="1"/>
          <p:nvPr/>
        </p:nvSpPr>
        <p:spPr>
          <a:xfrm>
            <a:off x="227347" y="6650659"/>
            <a:ext cx="4716520" cy="123114"/>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A5A5A5"/>
                </a:solidFill>
                <a:uFillTx/>
                <a:latin typeface="Verdana"/>
                <a:ea typeface="Verdana"/>
                <a:cs typeface="Verdana"/>
              </a:rPr>
              <a:t>Livret d’accueil | 2022</a:t>
            </a:r>
            <a:endParaRPr lang="en-US" sz="1800" b="0" i="0" u="none" strike="noStrike" kern="1200" cap="none" spc="0" baseline="0">
              <a:solidFill>
                <a:srgbClr val="000000"/>
              </a:solidFill>
              <a:uFillTx/>
              <a:latin typeface="Arial"/>
            </a:endParaRPr>
          </a:p>
        </p:txBody>
      </p:sp>
      <p:sp>
        <p:nvSpPr>
          <p:cNvPr id="9" name="Google Shape;82;p33">
            <a:extLst>
              <a:ext uri="{FF2B5EF4-FFF2-40B4-BE49-F238E27FC236}">
                <a16:creationId xmlns:a16="http://schemas.microsoft.com/office/drawing/2014/main" id="{FD910DDF-52D7-4849-8367-FE9DD4BABFFA}"/>
              </a:ext>
            </a:extLst>
          </p:cNvPr>
          <p:cNvSpPr txBox="1">
            <a:spLocks noGrp="1"/>
          </p:cNvSpPr>
          <p:nvPr>
            <p:ph type="body" idx="1"/>
          </p:nvPr>
        </p:nvSpPr>
        <p:spPr>
          <a:xfrm>
            <a:off x="227347" y="1815349"/>
            <a:ext cx="11700004" cy="4466203"/>
          </a:xfrm>
          <a:prstGeom prst="rect">
            <a:avLst/>
          </a:prstGeom>
          <a:noFill/>
          <a:ln>
            <a:noFill/>
          </a:ln>
        </p:spPr>
        <p:txBody>
          <a:bodyPr vert="horz" wrap="square" lIns="0" tIns="0" rIns="0" bIns="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Google Shape;83;p33">
            <a:extLst>
              <a:ext uri="{FF2B5EF4-FFF2-40B4-BE49-F238E27FC236}">
                <a16:creationId xmlns:a16="http://schemas.microsoft.com/office/drawing/2014/main" id="{EFAE105C-333B-4266-8A44-0BE65F2859A6}"/>
              </a:ext>
            </a:extLst>
          </p:cNvPr>
          <p:cNvSpPr txBox="1">
            <a:spLocks noGrp="1"/>
          </p:cNvSpPr>
          <p:nvPr>
            <p:ph type="title"/>
          </p:nvPr>
        </p:nvSpPr>
        <p:spPr>
          <a:xfrm>
            <a:off x="227347" y="0"/>
            <a:ext cx="11125239" cy="1104896"/>
          </a:xfrm>
          <a:prstGeom prst="rect">
            <a:avLst/>
          </a:prstGeom>
          <a:noFill/>
          <a:ln>
            <a:noFill/>
          </a:ln>
        </p:spPr>
        <p:txBody>
          <a:bodyPr vert="horz" wrap="square" lIns="0" tIns="0" rIns="0" bIns="0" anchor="ctr" anchorCtr="0" compatLnSpc="1">
            <a:noAutofit/>
          </a:bodyPr>
          <a:lstStyle/>
          <a:p>
            <a:pPr lvl="0"/>
            <a:endParaRPr lang="fr-FR"/>
          </a:p>
        </p:txBody>
      </p:sp>
      <p:grpSp>
        <p:nvGrpSpPr>
          <p:cNvPr id="11" name="Google Shape;84;p33">
            <a:extLst>
              <a:ext uri="{FF2B5EF4-FFF2-40B4-BE49-F238E27FC236}">
                <a16:creationId xmlns:a16="http://schemas.microsoft.com/office/drawing/2014/main" id="{AD120B31-46E0-4B7A-B233-B7D8B962DF59}"/>
              </a:ext>
            </a:extLst>
          </p:cNvPr>
          <p:cNvGrpSpPr/>
          <p:nvPr/>
        </p:nvGrpSpPr>
        <p:grpSpPr>
          <a:xfrm>
            <a:off x="12355043" y="33165"/>
            <a:ext cx="359999" cy="1799996"/>
            <a:chOff x="12355043" y="33165"/>
            <a:chExt cx="359999" cy="1799996"/>
          </a:xfrm>
        </p:grpSpPr>
        <p:sp>
          <p:nvSpPr>
            <p:cNvPr id="12" name="Google Shape;85;p33">
              <a:extLst>
                <a:ext uri="{FF2B5EF4-FFF2-40B4-BE49-F238E27FC236}">
                  <a16:creationId xmlns:a16="http://schemas.microsoft.com/office/drawing/2014/main" id="{B36737DD-5F02-40E3-99F7-68B74EECB6E6}"/>
                </a:ext>
              </a:extLst>
            </p:cNvPr>
            <p:cNvSpPr/>
            <p:nvPr/>
          </p:nvSpPr>
          <p:spPr>
            <a:xfrm>
              <a:off x="12355043" y="33165"/>
              <a:ext cx="359999" cy="359999"/>
            </a:xfrm>
            <a:prstGeom prst="rect">
              <a:avLst/>
            </a:prstGeom>
            <a:solidFill>
              <a:srgbClr val="0070AD"/>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13" name="Google Shape;86;p33">
              <a:extLst>
                <a:ext uri="{FF2B5EF4-FFF2-40B4-BE49-F238E27FC236}">
                  <a16:creationId xmlns:a16="http://schemas.microsoft.com/office/drawing/2014/main" id="{58F93BFE-B274-4C99-812B-70626EA8559A}"/>
                </a:ext>
              </a:extLst>
            </p:cNvPr>
            <p:cNvSpPr/>
            <p:nvPr/>
          </p:nvSpPr>
          <p:spPr>
            <a:xfrm>
              <a:off x="12355043" y="393164"/>
              <a:ext cx="359999" cy="359999"/>
            </a:xfrm>
            <a:prstGeom prst="rect">
              <a:avLst/>
            </a:prstGeom>
            <a:solidFill>
              <a:srgbClr val="12ABDB"/>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14" name="Google Shape;87;p33">
              <a:extLst>
                <a:ext uri="{FF2B5EF4-FFF2-40B4-BE49-F238E27FC236}">
                  <a16:creationId xmlns:a16="http://schemas.microsoft.com/office/drawing/2014/main" id="{D73C5A91-2FBB-4EA0-AAC2-F8E9616F8403}"/>
                </a:ext>
              </a:extLst>
            </p:cNvPr>
            <p:cNvSpPr/>
            <p:nvPr/>
          </p:nvSpPr>
          <p:spPr>
            <a:xfrm>
              <a:off x="12355043" y="753163"/>
              <a:ext cx="359999" cy="359999"/>
            </a:xfrm>
            <a:prstGeom prst="rect">
              <a:avLst/>
            </a:prstGeom>
            <a:solidFill>
              <a:srgbClr val="2B0A3D"/>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15" name="Google Shape;88;p33">
              <a:extLst>
                <a:ext uri="{FF2B5EF4-FFF2-40B4-BE49-F238E27FC236}">
                  <a16:creationId xmlns:a16="http://schemas.microsoft.com/office/drawing/2014/main" id="{2E6F47EF-8A80-4172-9AEB-F597D10CABBC}"/>
                </a:ext>
              </a:extLst>
            </p:cNvPr>
            <p:cNvSpPr/>
            <p:nvPr/>
          </p:nvSpPr>
          <p:spPr>
            <a:xfrm>
              <a:off x="12355043" y="1113163"/>
              <a:ext cx="359999" cy="359999"/>
            </a:xfrm>
            <a:prstGeom prst="rect">
              <a:avLst/>
            </a:prstGeom>
            <a:solidFill>
              <a:srgbClr val="FF304C"/>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16" name="Google Shape;89;p33">
              <a:extLst>
                <a:ext uri="{FF2B5EF4-FFF2-40B4-BE49-F238E27FC236}">
                  <a16:creationId xmlns:a16="http://schemas.microsoft.com/office/drawing/2014/main" id="{A06BF4E9-34C1-4A32-87AF-372721524EDE}"/>
                </a:ext>
              </a:extLst>
            </p:cNvPr>
            <p:cNvSpPr/>
            <p:nvPr/>
          </p:nvSpPr>
          <p:spPr>
            <a:xfrm>
              <a:off x="12355043" y="1473162"/>
              <a:ext cx="359999" cy="359999"/>
            </a:xfrm>
            <a:prstGeom prst="rect">
              <a:avLst/>
            </a:prstGeom>
            <a:solidFill>
              <a:srgbClr val="95E616"/>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grpSp>
      <p:grpSp>
        <p:nvGrpSpPr>
          <p:cNvPr id="17" name="Google Shape;90;p33">
            <a:extLst>
              <a:ext uri="{FF2B5EF4-FFF2-40B4-BE49-F238E27FC236}">
                <a16:creationId xmlns:a16="http://schemas.microsoft.com/office/drawing/2014/main" id="{65858581-6B56-40B2-AB26-5A9922A3A06D}"/>
              </a:ext>
            </a:extLst>
          </p:cNvPr>
          <p:cNvGrpSpPr/>
          <p:nvPr/>
        </p:nvGrpSpPr>
        <p:grpSpPr>
          <a:xfrm>
            <a:off x="12355043" y="1954475"/>
            <a:ext cx="359999" cy="4875772"/>
            <a:chOff x="12355043" y="1954475"/>
            <a:chExt cx="359999" cy="4875772"/>
          </a:xfrm>
        </p:grpSpPr>
        <p:sp>
          <p:nvSpPr>
            <p:cNvPr id="18" name="Google Shape;91;p33">
              <a:extLst>
                <a:ext uri="{FF2B5EF4-FFF2-40B4-BE49-F238E27FC236}">
                  <a16:creationId xmlns:a16="http://schemas.microsoft.com/office/drawing/2014/main" id="{CA8D4227-8480-444A-BC72-47182DAED780}"/>
                </a:ext>
              </a:extLst>
            </p:cNvPr>
            <p:cNvSpPr/>
            <p:nvPr/>
          </p:nvSpPr>
          <p:spPr>
            <a:xfrm>
              <a:off x="12355043" y="1954475"/>
              <a:ext cx="359999" cy="359999"/>
            </a:xfrm>
            <a:prstGeom prst="rect">
              <a:avLst/>
            </a:prstGeom>
            <a:solidFill>
              <a:srgbClr val="80B8D6"/>
            </a:solidFill>
            <a:ln cap="flat">
              <a:noFill/>
              <a:prstDash val="solid"/>
            </a:ln>
          </p:spPr>
          <p:txBody>
            <a:bodyPr vert="horz" wrap="square" lIns="0" tIns="0" rIns="0" bIns="0" anchor="ctr" anchorCtr="1" compatLnSpc="1">
              <a:noAutofit/>
            </a:bodyPr>
            <a:lstStyle/>
            <a:p>
              <a:pPr marL="58741"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19" name="Google Shape;92;p33">
              <a:extLst>
                <a:ext uri="{FF2B5EF4-FFF2-40B4-BE49-F238E27FC236}">
                  <a16:creationId xmlns:a16="http://schemas.microsoft.com/office/drawing/2014/main" id="{776A394E-94BA-4262-ABF5-480EF4F1E5B1}"/>
                </a:ext>
              </a:extLst>
            </p:cNvPr>
            <p:cNvSpPr/>
            <p:nvPr/>
          </p:nvSpPr>
          <p:spPr>
            <a:xfrm>
              <a:off x="12355043" y="2301846"/>
              <a:ext cx="359999" cy="359999"/>
            </a:xfrm>
            <a:prstGeom prst="rect">
              <a:avLst/>
            </a:prstGeom>
            <a:solidFill>
              <a:srgbClr val="88D5ED"/>
            </a:solidFill>
            <a:ln cap="flat">
              <a:noFill/>
              <a:prstDash val="solid"/>
            </a:ln>
          </p:spPr>
          <p:txBody>
            <a:bodyPr vert="horz" wrap="square" lIns="0" tIns="0" rIns="0" bIns="0" anchor="ctr" anchorCtr="1" compatLnSpc="1">
              <a:noAutofit/>
            </a:bodyPr>
            <a:lstStyle/>
            <a:p>
              <a:pPr marL="58741"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20" name="Google Shape;93;p33">
              <a:extLst>
                <a:ext uri="{FF2B5EF4-FFF2-40B4-BE49-F238E27FC236}">
                  <a16:creationId xmlns:a16="http://schemas.microsoft.com/office/drawing/2014/main" id="{C819AABA-72BD-46F0-A867-C21E0FBE71BC}"/>
                </a:ext>
              </a:extLst>
            </p:cNvPr>
            <p:cNvSpPr/>
            <p:nvPr/>
          </p:nvSpPr>
          <p:spPr>
            <a:xfrm>
              <a:off x="12355043" y="5080781"/>
              <a:ext cx="359999" cy="359999"/>
            </a:xfrm>
            <a:prstGeom prst="rect">
              <a:avLst/>
            </a:prstGeom>
            <a:solidFill>
              <a:srgbClr val="6D64CC"/>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21" name="Google Shape;94;p33">
              <a:extLst>
                <a:ext uri="{FF2B5EF4-FFF2-40B4-BE49-F238E27FC236}">
                  <a16:creationId xmlns:a16="http://schemas.microsoft.com/office/drawing/2014/main" id="{ED73D1A5-A33D-4955-89DA-7BBAF69E17D5}"/>
                </a:ext>
              </a:extLst>
            </p:cNvPr>
            <p:cNvSpPr/>
            <p:nvPr/>
          </p:nvSpPr>
          <p:spPr>
            <a:xfrm>
              <a:off x="12355043" y="6470248"/>
              <a:ext cx="359999" cy="359999"/>
            </a:xfrm>
            <a:prstGeom prst="rect">
              <a:avLst/>
            </a:prstGeom>
            <a:solidFill>
              <a:srgbClr val="FF6327"/>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22" name="Google Shape;95;p33">
              <a:extLst>
                <a:ext uri="{FF2B5EF4-FFF2-40B4-BE49-F238E27FC236}">
                  <a16:creationId xmlns:a16="http://schemas.microsoft.com/office/drawing/2014/main" id="{D0515652-594A-4F5D-9A5E-ED3B99A034B9}"/>
                </a:ext>
              </a:extLst>
            </p:cNvPr>
            <p:cNvSpPr/>
            <p:nvPr/>
          </p:nvSpPr>
          <p:spPr>
            <a:xfrm>
              <a:off x="12355043" y="4038685"/>
              <a:ext cx="359999" cy="359999"/>
            </a:xfrm>
            <a:prstGeom prst="rect">
              <a:avLst/>
            </a:prstGeom>
            <a:solidFill>
              <a:srgbClr val="C8FF16"/>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23" name="Google Shape;96;p33">
              <a:extLst>
                <a:ext uri="{FF2B5EF4-FFF2-40B4-BE49-F238E27FC236}">
                  <a16:creationId xmlns:a16="http://schemas.microsoft.com/office/drawing/2014/main" id="{2041BED4-BD2F-4ADD-937F-9203533CFF91}"/>
                </a:ext>
              </a:extLst>
            </p:cNvPr>
            <p:cNvSpPr/>
            <p:nvPr/>
          </p:nvSpPr>
          <p:spPr>
            <a:xfrm>
              <a:off x="12355043" y="4733419"/>
              <a:ext cx="359999" cy="359999"/>
            </a:xfrm>
            <a:prstGeom prst="rect">
              <a:avLst/>
            </a:prstGeom>
            <a:solidFill>
              <a:srgbClr val="7E39BA"/>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24" name="Google Shape;97;p33">
              <a:extLst>
                <a:ext uri="{FF2B5EF4-FFF2-40B4-BE49-F238E27FC236}">
                  <a16:creationId xmlns:a16="http://schemas.microsoft.com/office/drawing/2014/main" id="{E8F56A92-0903-4CC4-B6DE-2C2238500F6F}"/>
                </a:ext>
              </a:extLst>
            </p:cNvPr>
            <p:cNvSpPr/>
            <p:nvPr/>
          </p:nvSpPr>
          <p:spPr>
            <a:xfrm>
              <a:off x="12355043" y="3691313"/>
              <a:ext cx="359999" cy="359999"/>
            </a:xfrm>
            <a:prstGeom prst="rect">
              <a:avLst/>
            </a:prstGeom>
            <a:solidFill>
              <a:srgbClr val="00C37B"/>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25" name="Google Shape;98;p33">
              <a:extLst>
                <a:ext uri="{FF2B5EF4-FFF2-40B4-BE49-F238E27FC236}">
                  <a16:creationId xmlns:a16="http://schemas.microsoft.com/office/drawing/2014/main" id="{AB012096-3F05-4357-8949-A0762EB2776B}"/>
                </a:ext>
              </a:extLst>
            </p:cNvPr>
            <p:cNvSpPr/>
            <p:nvPr/>
          </p:nvSpPr>
          <p:spPr>
            <a:xfrm>
              <a:off x="12355043" y="2649208"/>
              <a:ext cx="359999" cy="359999"/>
            </a:xfrm>
            <a:prstGeom prst="rect">
              <a:avLst/>
            </a:prstGeom>
            <a:solidFill>
              <a:srgbClr val="15636B"/>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26" name="Google Shape;99;p33">
              <a:extLst>
                <a:ext uri="{FF2B5EF4-FFF2-40B4-BE49-F238E27FC236}">
                  <a16:creationId xmlns:a16="http://schemas.microsoft.com/office/drawing/2014/main" id="{9044FDAF-A38E-49A5-A455-CE1A010764B3}"/>
                </a:ext>
              </a:extLst>
            </p:cNvPr>
            <p:cNvSpPr/>
            <p:nvPr/>
          </p:nvSpPr>
          <p:spPr>
            <a:xfrm>
              <a:off x="12355043" y="2996580"/>
              <a:ext cx="359999" cy="359999"/>
            </a:xfrm>
            <a:prstGeom prst="rect">
              <a:avLst/>
            </a:prstGeom>
            <a:solidFill>
              <a:srgbClr val="0F999C"/>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27" name="Google Shape;100;p33">
              <a:extLst>
                <a:ext uri="{FF2B5EF4-FFF2-40B4-BE49-F238E27FC236}">
                  <a16:creationId xmlns:a16="http://schemas.microsoft.com/office/drawing/2014/main" id="{9FDBAB5F-25C0-4492-ACE4-F52494FEF8D1}"/>
                </a:ext>
              </a:extLst>
            </p:cNvPr>
            <p:cNvSpPr/>
            <p:nvPr/>
          </p:nvSpPr>
          <p:spPr>
            <a:xfrm>
              <a:off x="12355043" y="3343942"/>
              <a:ext cx="359999" cy="359999"/>
            </a:xfrm>
            <a:prstGeom prst="rect">
              <a:avLst/>
            </a:prstGeom>
            <a:solidFill>
              <a:srgbClr val="01D1D0"/>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28" name="Google Shape;101;p33">
              <a:extLst>
                <a:ext uri="{FF2B5EF4-FFF2-40B4-BE49-F238E27FC236}">
                  <a16:creationId xmlns:a16="http://schemas.microsoft.com/office/drawing/2014/main" id="{FF5EC161-BA58-448F-B896-960596146466}"/>
                </a:ext>
              </a:extLst>
            </p:cNvPr>
            <p:cNvSpPr/>
            <p:nvPr/>
          </p:nvSpPr>
          <p:spPr>
            <a:xfrm>
              <a:off x="12355043" y="6122886"/>
              <a:ext cx="359999" cy="359999"/>
            </a:xfrm>
            <a:prstGeom prst="rect">
              <a:avLst/>
            </a:prstGeom>
            <a:solidFill>
              <a:srgbClr val="FF7E83"/>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29" name="Google Shape;102;p33">
              <a:extLst>
                <a:ext uri="{FF2B5EF4-FFF2-40B4-BE49-F238E27FC236}">
                  <a16:creationId xmlns:a16="http://schemas.microsoft.com/office/drawing/2014/main" id="{FD2F1DF0-F782-4222-8A3E-DA8728EF1B74}"/>
                </a:ext>
              </a:extLst>
            </p:cNvPr>
            <p:cNvSpPr/>
            <p:nvPr/>
          </p:nvSpPr>
          <p:spPr>
            <a:xfrm>
              <a:off x="12355043" y="5775514"/>
              <a:ext cx="359999" cy="359999"/>
            </a:xfrm>
            <a:prstGeom prst="rect">
              <a:avLst/>
            </a:prstGeom>
            <a:solidFill>
              <a:srgbClr val="CB2980"/>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30" name="Google Shape;103;p33">
              <a:extLst>
                <a:ext uri="{FF2B5EF4-FFF2-40B4-BE49-F238E27FC236}">
                  <a16:creationId xmlns:a16="http://schemas.microsoft.com/office/drawing/2014/main" id="{DF9DC8DC-A7B2-4550-BDB8-8D895AAA150C}"/>
                </a:ext>
              </a:extLst>
            </p:cNvPr>
            <p:cNvSpPr/>
            <p:nvPr/>
          </p:nvSpPr>
          <p:spPr>
            <a:xfrm>
              <a:off x="12355043" y="5428152"/>
              <a:ext cx="359999" cy="359999"/>
            </a:xfrm>
            <a:prstGeom prst="rect">
              <a:avLst/>
            </a:prstGeom>
            <a:solidFill>
              <a:srgbClr val="860864"/>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sp>
          <p:nvSpPr>
            <p:cNvPr id="31" name="Google Shape;104;p33">
              <a:extLst>
                <a:ext uri="{FF2B5EF4-FFF2-40B4-BE49-F238E27FC236}">
                  <a16:creationId xmlns:a16="http://schemas.microsoft.com/office/drawing/2014/main" id="{D6DC86E2-C0AB-4A63-A50F-3EF131D2B766}"/>
                </a:ext>
              </a:extLst>
            </p:cNvPr>
            <p:cNvSpPr/>
            <p:nvPr/>
          </p:nvSpPr>
          <p:spPr>
            <a:xfrm>
              <a:off x="12355043" y="4386047"/>
              <a:ext cx="359999" cy="359999"/>
            </a:xfrm>
            <a:prstGeom prst="rect">
              <a:avLst/>
            </a:prstGeom>
            <a:solidFill>
              <a:srgbClr val="4701A7"/>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0" i="0" u="none" strike="noStrike" kern="1200" cap="none" spc="0" baseline="0">
                <a:solidFill>
                  <a:srgbClr val="FFFFFF"/>
                </a:solidFill>
                <a:uFillTx/>
                <a:latin typeface="Verdana"/>
                <a:ea typeface="Verdana"/>
                <a:cs typeface="Verdana"/>
              </a:endParaRPr>
            </a:p>
          </p:txBody>
        </p:sp>
      </p:grpSp>
      <p:sp>
        <p:nvSpPr>
          <p:cNvPr id="32" name="Retângulo 43">
            <a:extLst>
              <a:ext uri="{FF2B5EF4-FFF2-40B4-BE49-F238E27FC236}">
                <a16:creationId xmlns:a16="http://schemas.microsoft.com/office/drawing/2014/main" id="{658EE16E-65BB-4A67-BF6C-0B2341C09A4E}"/>
              </a:ext>
            </a:extLst>
          </p:cNvPr>
          <p:cNvSpPr/>
          <p:nvPr userDrawn="1"/>
        </p:nvSpPr>
        <p:spPr>
          <a:xfrm>
            <a:off x="11401949" y="6604494"/>
            <a:ext cx="559129" cy="215444"/>
          </a:xfrm>
          <a:prstGeom prst="rect">
            <a:avLst/>
          </a:prstGeom>
          <a:noFill/>
          <a:ln cap="flat">
            <a:noFill/>
            <a:prstDash val="solid"/>
          </a:ln>
        </p:spPr>
        <p:txBody>
          <a:bodyPr vert="horz" wrap="square" lIns="0" tIns="45720" rIns="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2805FC8-BEA5-4DFA-A698-9E160B948610}" type="slidenum">
              <a:rPr sz="800"/>
              <a:t>‹N°›</a:t>
            </a:fld>
            <a:endParaRPr lang="en-US" sz="800" b="0" i="0" u="none" strike="noStrike" kern="1200" cap="none" spc="0" baseline="0">
              <a:solidFill>
                <a:srgbClr val="A6A6A6"/>
              </a:solidFill>
              <a:uFillTx/>
              <a:latin typeface="Ubuntu" pitchFamily="34"/>
              <a:cs typeface="Arial" pitchFamily="34"/>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marL="0" marR="0" lvl="0" indent="0" algn="l" defTabSz="914400" rtl="0" fontAlgn="auto" hangingPunct="1">
        <a:lnSpc>
          <a:spcPct val="90000"/>
        </a:lnSpc>
        <a:spcBef>
          <a:spcPts val="0"/>
        </a:spcBef>
        <a:spcAft>
          <a:spcPts val="0"/>
        </a:spcAft>
        <a:buNone/>
        <a:tabLst/>
        <a:defRPr lang="fr-FR" sz="3000" b="0" i="0" u="none" strike="noStrike" kern="0" cap="none" spc="0" baseline="0">
          <a:solidFill>
            <a:srgbClr val="0070AD"/>
          </a:solidFill>
          <a:uFillTx/>
          <a:latin typeface="Verdana"/>
          <a:ea typeface="Verdana"/>
          <a:cs typeface="Verdana"/>
        </a:defRPr>
      </a:lvl1pPr>
    </p:titleStyle>
    <p:bodyStyle>
      <a:lvl1pPr marL="457200" marR="0" lvl="0" indent="-228600" algn="l" defTabSz="914400" rtl="0" fontAlgn="auto" hangingPunct="1">
        <a:lnSpc>
          <a:spcPct val="90000"/>
        </a:lnSpc>
        <a:spcBef>
          <a:spcPts val="1000"/>
        </a:spcBef>
        <a:spcAft>
          <a:spcPts val="0"/>
        </a:spcAft>
        <a:buNone/>
        <a:tabLst/>
        <a:defRPr lang="fr-FR" sz="2000" b="0" i="0" u="none" strike="noStrike" kern="0" cap="none" spc="0" baseline="0">
          <a:solidFill>
            <a:srgbClr val="000000"/>
          </a:solidFill>
          <a:uFillTx/>
          <a:latin typeface="Verdana"/>
          <a:ea typeface="Verdana"/>
          <a:cs typeface="Verdan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B74DFB47-0B1C-48A3-8D69-8653390CA89C}"/>
              </a:ext>
            </a:extLst>
          </p:cNvPr>
          <p:cNvSpPr/>
          <p:nvPr userDrawn="1"/>
        </p:nvSpPr>
        <p:spPr>
          <a:xfrm>
            <a:off x="11426135" y="6517870"/>
            <a:ext cx="559129" cy="215444"/>
          </a:xfrm>
          <a:prstGeom prst="rect">
            <a:avLst/>
          </a:prstGeom>
          <a:noFill/>
          <a:ln cap="flat">
            <a:noFill/>
            <a:prstDash val="solid"/>
          </a:ln>
        </p:spPr>
        <p:txBody>
          <a:bodyPr vert="horz" wrap="square" lIns="0" tIns="45720" rIns="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2805FC8-BEA5-4DFA-A698-9E160B948610}" type="slidenum">
              <a:rPr sz="800"/>
              <a:t>‹N°›</a:t>
            </a:fld>
            <a:endParaRPr lang="en-US" sz="800" b="0" i="0" u="none" strike="noStrike" kern="1200" cap="none" spc="0" baseline="0">
              <a:solidFill>
                <a:srgbClr val="A6A6A6"/>
              </a:solidFill>
              <a:uFillTx/>
              <a:latin typeface="Ubuntu" pitchFamily="34"/>
              <a:cs typeface="Arial" pitchFamily="34"/>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2" name="Object 20" hidden="1">
            <a:extLst>
              <a:ext uri="{FF2B5EF4-FFF2-40B4-BE49-F238E27FC236}">
                <a16:creationId xmlns:a16="http://schemas.microsoft.com/office/drawing/2014/main" id="{62579767-94CB-4416-A1B5-04E98048090A}"/>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8" imgW="12700" imgH="12700" progId="">
                  <p:embed/>
                </p:oleObj>
              </mc:Choice>
              <mc:Fallback>
                <p:oleObj r:id="rId8" imgW="12700" imgH="12700" progId="">
                  <p:embed/>
                  <p:pic>
                    <p:nvPicPr>
                      <p:cNvPr id="2" name="Object 20" hidden="1">
                        <a:extLst>
                          <a:ext uri="{FF2B5EF4-FFF2-40B4-BE49-F238E27FC236}">
                            <a16:creationId xmlns:a16="http://schemas.microsoft.com/office/drawing/2014/main" id="{62579767-94CB-4416-A1B5-04E98048090A}"/>
                          </a:ext>
                        </a:extLst>
                      </p:cNvPr>
                      <p:cNvPicPr/>
                      <p:nvPr/>
                    </p:nvPicPr>
                    <p:blipFill>
                      <a:blip r:embed="rId9"/>
                      <a:stretch>
                        <a:fillRect/>
                      </a:stretch>
                    </p:blipFill>
                    <p:spPr>
                      <a:xfrm>
                        <a:off x="1591" y="1591"/>
                        <a:ext cx="1591" cy="1591"/>
                      </a:xfrm>
                      <a:prstGeom prst="rect">
                        <a:avLst/>
                      </a:prstGeom>
                    </p:spPr>
                  </p:pic>
                </p:oleObj>
              </mc:Fallback>
            </mc:AlternateContent>
          </a:graphicData>
        </a:graphic>
      </p:graphicFrame>
      <p:sp>
        <p:nvSpPr>
          <p:cNvPr id="3" name="Rectangle 8">
            <a:extLst>
              <a:ext uri="{FF2B5EF4-FFF2-40B4-BE49-F238E27FC236}">
                <a16:creationId xmlns:a16="http://schemas.microsoft.com/office/drawing/2014/main" id="{94BF6AD3-FEFD-4CA8-B6FD-12F018F85DBC}"/>
              </a:ext>
            </a:extLst>
          </p:cNvPr>
          <p:cNvSpPr/>
          <p:nvPr/>
        </p:nvSpPr>
        <p:spPr>
          <a:xfrm>
            <a:off x="12498110" y="115955"/>
            <a:ext cx="359999" cy="406798"/>
          </a:xfrm>
          <a:prstGeom prst="rect">
            <a:avLst/>
          </a:prstGeom>
          <a:solidFill>
            <a:srgbClr val="0070AD"/>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a:rPr>
              <a:t>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a:rPr>
              <a:t>112</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a:rPr>
              <a:t>173</a:t>
            </a:r>
          </a:p>
        </p:txBody>
      </p:sp>
      <p:sp>
        <p:nvSpPr>
          <p:cNvPr id="4" name="Rectangle 9">
            <a:extLst>
              <a:ext uri="{FF2B5EF4-FFF2-40B4-BE49-F238E27FC236}">
                <a16:creationId xmlns:a16="http://schemas.microsoft.com/office/drawing/2014/main" id="{A992AC3B-E9D9-4E87-9608-C035543A79B3}"/>
              </a:ext>
            </a:extLst>
          </p:cNvPr>
          <p:cNvSpPr/>
          <p:nvPr/>
        </p:nvSpPr>
        <p:spPr>
          <a:xfrm>
            <a:off x="12498110" y="533369"/>
            <a:ext cx="359999" cy="406798"/>
          </a:xfrm>
          <a:prstGeom prst="rect">
            <a:avLst/>
          </a:prstGeom>
          <a:solidFill>
            <a:srgbClr val="12ABDB"/>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a:rPr>
              <a:t>18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a:rPr>
              <a:t>171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a:rPr>
              <a:t>219</a:t>
            </a:r>
          </a:p>
        </p:txBody>
      </p:sp>
      <p:sp>
        <p:nvSpPr>
          <p:cNvPr id="5" name="Rectangle 10">
            <a:extLst>
              <a:ext uri="{FF2B5EF4-FFF2-40B4-BE49-F238E27FC236}">
                <a16:creationId xmlns:a16="http://schemas.microsoft.com/office/drawing/2014/main" id="{188C0935-F104-4B9B-84FF-266551FF151F}"/>
              </a:ext>
            </a:extLst>
          </p:cNvPr>
          <p:cNvSpPr/>
          <p:nvPr/>
        </p:nvSpPr>
        <p:spPr>
          <a:xfrm>
            <a:off x="12498110" y="950783"/>
            <a:ext cx="359999" cy="406798"/>
          </a:xfrm>
          <a:prstGeom prst="rect">
            <a:avLst/>
          </a:prstGeom>
          <a:solidFill>
            <a:srgbClr val="2B0A3D"/>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a:rPr>
              <a:t>43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a:rPr>
              <a:t>10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a:rPr>
              <a:t>61</a:t>
            </a:r>
          </a:p>
        </p:txBody>
      </p:sp>
      <p:sp>
        <p:nvSpPr>
          <p:cNvPr id="6" name="Rectangle 11">
            <a:extLst>
              <a:ext uri="{FF2B5EF4-FFF2-40B4-BE49-F238E27FC236}">
                <a16:creationId xmlns:a16="http://schemas.microsoft.com/office/drawing/2014/main" id="{33B235C1-9367-490B-8138-148DC293E4D5}"/>
              </a:ext>
            </a:extLst>
          </p:cNvPr>
          <p:cNvSpPr/>
          <p:nvPr/>
        </p:nvSpPr>
        <p:spPr>
          <a:xfrm>
            <a:off x="12498110" y="1364202"/>
            <a:ext cx="359999" cy="406798"/>
          </a:xfrm>
          <a:prstGeom prst="rect">
            <a:avLst/>
          </a:prstGeom>
          <a:solidFill>
            <a:srgbClr val="272936"/>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a:rPr>
              <a:t>39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a:rPr>
              <a:t>54</a:t>
            </a:r>
          </a:p>
        </p:txBody>
      </p:sp>
      <p:sp>
        <p:nvSpPr>
          <p:cNvPr id="7" name="Rectangle 12">
            <a:extLst>
              <a:ext uri="{FF2B5EF4-FFF2-40B4-BE49-F238E27FC236}">
                <a16:creationId xmlns:a16="http://schemas.microsoft.com/office/drawing/2014/main" id="{944A28A7-2E53-4C6F-A588-CB01B07E0E20}"/>
              </a:ext>
            </a:extLst>
          </p:cNvPr>
          <p:cNvSpPr/>
          <p:nvPr/>
        </p:nvSpPr>
        <p:spPr>
          <a:xfrm>
            <a:off x="12498110" y="1778325"/>
            <a:ext cx="359999" cy="406798"/>
          </a:xfrm>
          <a:prstGeom prst="rect">
            <a:avLst/>
          </a:prstGeom>
          <a:solidFill>
            <a:srgbClr val="ECECEC"/>
          </a:solidFill>
          <a:ln w="3172" cap="flat">
            <a:solidFill>
              <a:srgbClr val="FFFFFF"/>
            </a:solidFill>
            <a:prstDash val="solid"/>
            <a:miter/>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a:rPr>
              <a:t>236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a:rPr>
              <a:t>236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a:rPr>
              <a:t>236</a:t>
            </a:r>
          </a:p>
        </p:txBody>
      </p:sp>
      <p:grpSp>
        <p:nvGrpSpPr>
          <p:cNvPr id="8" name="Groupe 13">
            <a:extLst>
              <a:ext uri="{FF2B5EF4-FFF2-40B4-BE49-F238E27FC236}">
                <a16:creationId xmlns:a16="http://schemas.microsoft.com/office/drawing/2014/main" id="{B729373F-6E8B-4078-9E03-9350A2B71B98}"/>
              </a:ext>
            </a:extLst>
          </p:cNvPr>
          <p:cNvGrpSpPr/>
          <p:nvPr/>
        </p:nvGrpSpPr>
        <p:grpSpPr>
          <a:xfrm>
            <a:off x="12500241" y="4582314"/>
            <a:ext cx="1462994" cy="2058799"/>
            <a:chOff x="12500241" y="4582314"/>
            <a:chExt cx="1462994" cy="2058799"/>
          </a:xfrm>
        </p:grpSpPr>
        <p:sp>
          <p:nvSpPr>
            <p:cNvPr id="9" name="Forme libre : forme 14">
              <a:extLst>
                <a:ext uri="{FF2B5EF4-FFF2-40B4-BE49-F238E27FC236}">
                  <a16:creationId xmlns:a16="http://schemas.microsoft.com/office/drawing/2014/main" id="{A59C98C8-8421-4627-B25F-2776B5539015}"/>
                </a:ext>
              </a:extLst>
            </p:cNvPr>
            <p:cNvSpPr/>
            <p:nvPr/>
          </p:nvSpPr>
          <p:spPr>
            <a:xfrm>
              <a:off x="12867930" y="6234315"/>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8E1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142</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18</a:t>
              </a:r>
            </a:p>
          </p:txBody>
        </p:sp>
        <p:sp>
          <p:nvSpPr>
            <p:cNvPr id="10" name="Forme libre : forme 15">
              <a:extLst>
                <a:ext uri="{FF2B5EF4-FFF2-40B4-BE49-F238E27FC236}">
                  <a16:creationId xmlns:a16="http://schemas.microsoft.com/office/drawing/2014/main" id="{54D54264-5E18-4FD5-8991-73EAF3F758D7}"/>
                </a:ext>
              </a:extLst>
            </p:cNvPr>
            <p:cNvSpPr/>
            <p:nvPr/>
          </p:nvSpPr>
          <p:spPr>
            <a:xfrm>
              <a:off x="12867930" y="582131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9C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156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41</a:t>
              </a:r>
            </a:p>
          </p:txBody>
        </p:sp>
        <p:sp>
          <p:nvSpPr>
            <p:cNvPr id="11" name="Forme libre : forme 16">
              <a:extLst>
                <a:ext uri="{FF2B5EF4-FFF2-40B4-BE49-F238E27FC236}">
                  <a16:creationId xmlns:a16="http://schemas.microsoft.com/office/drawing/2014/main" id="{F50C5BC5-4930-4382-B880-9300BACC36C8}"/>
                </a:ext>
              </a:extLst>
            </p:cNvPr>
            <p:cNvSpPr/>
            <p:nvPr/>
          </p:nvSpPr>
          <p:spPr>
            <a:xfrm>
              <a:off x="12867930" y="5408319"/>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FFB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178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74</a:t>
              </a:r>
            </a:p>
          </p:txBody>
        </p:sp>
        <p:sp>
          <p:nvSpPr>
            <p:cNvPr id="12" name="Forme libre : forme 17">
              <a:extLst>
                <a:ext uri="{FF2B5EF4-FFF2-40B4-BE49-F238E27FC236}">
                  <a16:creationId xmlns:a16="http://schemas.microsoft.com/office/drawing/2014/main" id="{E930763D-69BB-4F12-B769-1A4E15850E07}"/>
                </a:ext>
              </a:extLst>
            </p:cNvPr>
            <p:cNvSpPr/>
            <p:nvPr/>
          </p:nvSpPr>
          <p:spPr>
            <a:xfrm>
              <a:off x="12867930" y="4995321"/>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D06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208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104</a:t>
              </a:r>
            </a:p>
          </p:txBody>
        </p:sp>
        <p:sp>
          <p:nvSpPr>
            <p:cNvPr id="13" name="Forme libre : forme 18">
              <a:extLst>
                <a:ext uri="{FF2B5EF4-FFF2-40B4-BE49-F238E27FC236}">
                  <a16:creationId xmlns:a16="http://schemas.microsoft.com/office/drawing/2014/main" id="{4E4A38EB-CD0F-4620-BF91-1945F1F41AC7}"/>
                </a:ext>
              </a:extLst>
            </p:cNvPr>
            <p:cNvSpPr/>
            <p:nvPr/>
          </p:nvSpPr>
          <p:spPr>
            <a:xfrm>
              <a:off x="12867930" y="4582314"/>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DA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218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128</a:t>
              </a:r>
            </a:p>
          </p:txBody>
        </p:sp>
        <p:sp>
          <p:nvSpPr>
            <p:cNvPr id="14" name="Forme libre : forme 19">
              <a:extLst>
                <a:ext uri="{FF2B5EF4-FFF2-40B4-BE49-F238E27FC236}">
                  <a16:creationId xmlns:a16="http://schemas.microsoft.com/office/drawing/2014/main" id="{4106D159-84B3-4AAB-8BFC-7C4DEC44E8F0}"/>
                </a:ext>
              </a:extLst>
            </p:cNvPr>
            <p:cNvSpPr/>
            <p:nvPr/>
          </p:nvSpPr>
          <p:spPr>
            <a:xfrm>
              <a:off x="13236415" y="6234315"/>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4214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20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46</a:t>
              </a:r>
            </a:p>
          </p:txBody>
        </p:sp>
        <p:sp>
          <p:nvSpPr>
            <p:cNvPr id="15" name="Forme libre : forme 21">
              <a:extLst>
                <a:ext uri="{FF2B5EF4-FFF2-40B4-BE49-F238E27FC236}">
                  <a16:creationId xmlns:a16="http://schemas.microsoft.com/office/drawing/2014/main" id="{0876607C-61E0-4804-BF82-28336DC04590}"/>
                </a:ext>
              </a:extLst>
            </p:cNvPr>
            <p:cNvSpPr/>
            <p:nvPr/>
          </p:nvSpPr>
          <p:spPr>
            <a:xfrm>
              <a:off x="13236415" y="582131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590A4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89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66</a:t>
              </a:r>
            </a:p>
          </p:txBody>
        </p:sp>
        <p:sp>
          <p:nvSpPr>
            <p:cNvPr id="16" name="Forme libre : forme 22">
              <a:extLst>
                <a:ext uri="{FF2B5EF4-FFF2-40B4-BE49-F238E27FC236}">
                  <a16:creationId xmlns:a16="http://schemas.microsoft.com/office/drawing/2014/main" id="{25D961BF-0B68-4E50-AF9E-011C43821668}"/>
                </a:ext>
              </a:extLst>
            </p:cNvPr>
            <p:cNvSpPr/>
            <p:nvPr/>
          </p:nvSpPr>
          <p:spPr>
            <a:xfrm>
              <a:off x="13236415" y="5408319"/>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750D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117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92</a:t>
              </a:r>
            </a:p>
          </p:txBody>
        </p:sp>
        <p:sp>
          <p:nvSpPr>
            <p:cNvPr id="17" name="Forme libre : forme 23">
              <a:extLst>
                <a:ext uri="{FF2B5EF4-FFF2-40B4-BE49-F238E27FC236}">
                  <a16:creationId xmlns:a16="http://schemas.microsoft.com/office/drawing/2014/main" id="{DD003950-6CE1-466F-9AEB-1B438292D216}"/>
                </a:ext>
              </a:extLst>
            </p:cNvPr>
            <p:cNvSpPr/>
            <p:nvPr/>
          </p:nvSpPr>
          <p:spPr>
            <a:xfrm>
              <a:off x="13236415" y="4995321"/>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802B7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43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115</a:t>
              </a:r>
            </a:p>
          </p:txBody>
        </p:sp>
        <p:sp>
          <p:nvSpPr>
            <p:cNvPr id="18" name="Forme libre : forme 24">
              <a:extLst>
                <a:ext uri="{FF2B5EF4-FFF2-40B4-BE49-F238E27FC236}">
                  <a16:creationId xmlns:a16="http://schemas.microsoft.com/office/drawing/2014/main" id="{A1DA8DA9-F947-42E8-8147-EECCC19F6B2C}"/>
                </a:ext>
              </a:extLst>
            </p:cNvPr>
            <p:cNvSpPr/>
            <p:nvPr/>
          </p:nvSpPr>
          <p:spPr>
            <a:xfrm>
              <a:off x="13236415" y="4582314"/>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9E47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158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71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128</a:t>
              </a:r>
            </a:p>
          </p:txBody>
        </p:sp>
        <p:sp>
          <p:nvSpPr>
            <p:cNvPr id="19" name="Forme libre : forme 25">
              <a:extLst>
                <a:ext uri="{FF2B5EF4-FFF2-40B4-BE49-F238E27FC236}">
                  <a16:creationId xmlns:a16="http://schemas.microsoft.com/office/drawing/2014/main" id="{7EF40C36-B562-4ACA-A613-9548C1ED45BB}"/>
                </a:ext>
              </a:extLst>
            </p:cNvPr>
            <p:cNvSpPr/>
            <p:nvPr/>
          </p:nvSpPr>
          <p:spPr>
            <a:xfrm>
              <a:off x="13603236" y="6234315"/>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A6001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26</a:t>
              </a:r>
            </a:p>
          </p:txBody>
        </p:sp>
        <p:sp>
          <p:nvSpPr>
            <p:cNvPr id="20" name="Forme libre : forme 26">
              <a:extLst>
                <a:ext uri="{FF2B5EF4-FFF2-40B4-BE49-F238E27FC236}">
                  <a16:creationId xmlns:a16="http://schemas.microsoft.com/office/drawing/2014/main" id="{F50AF742-00AA-4E34-9AC6-5355142150FA}"/>
                </a:ext>
              </a:extLst>
            </p:cNvPr>
            <p:cNvSpPr/>
            <p:nvPr/>
          </p:nvSpPr>
          <p:spPr>
            <a:xfrm>
              <a:off x="13603236" y="582131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E3002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227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03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33</a:t>
              </a:r>
            </a:p>
          </p:txBody>
        </p:sp>
        <p:sp>
          <p:nvSpPr>
            <p:cNvPr id="21" name="Forme libre : forme 27">
              <a:extLst>
                <a:ext uri="{FF2B5EF4-FFF2-40B4-BE49-F238E27FC236}">
                  <a16:creationId xmlns:a16="http://schemas.microsoft.com/office/drawing/2014/main" id="{C5697C08-CBB5-45F4-BE11-EC4D059ACD60}"/>
                </a:ext>
              </a:extLst>
            </p:cNvPr>
            <p:cNvSpPr/>
            <p:nvPr/>
          </p:nvSpPr>
          <p:spPr>
            <a:xfrm>
              <a:off x="13603236" y="5408319"/>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FF304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48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77</a:t>
              </a:r>
            </a:p>
          </p:txBody>
        </p:sp>
        <p:sp>
          <p:nvSpPr>
            <p:cNvPr id="22" name="Forme libre : forme 28">
              <a:extLst>
                <a:ext uri="{FF2B5EF4-FFF2-40B4-BE49-F238E27FC236}">
                  <a16:creationId xmlns:a16="http://schemas.microsoft.com/office/drawing/2014/main" id="{09FA12B9-5441-4A9F-92AC-37E72ED471CD}"/>
                </a:ext>
              </a:extLst>
            </p:cNvPr>
            <p:cNvSpPr/>
            <p:nvPr/>
          </p:nvSpPr>
          <p:spPr>
            <a:xfrm>
              <a:off x="13603236" y="4995321"/>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455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69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94</a:t>
              </a:r>
            </a:p>
          </p:txBody>
        </p:sp>
        <p:sp>
          <p:nvSpPr>
            <p:cNvPr id="23" name="Forme libre : forme 29">
              <a:extLst>
                <a:ext uri="{FF2B5EF4-FFF2-40B4-BE49-F238E27FC236}">
                  <a16:creationId xmlns:a16="http://schemas.microsoft.com/office/drawing/2014/main" id="{5B683882-7F55-4F73-B165-4E8937CB9042}"/>
                </a:ext>
              </a:extLst>
            </p:cNvPr>
            <p:cNvSpPr/>
            <p:nvPr/>
          </p:nvSpPr>
          <p:spPr>
            <a:xfrm>
              <a:off x="13603236" y="4582314"/>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57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112</a:t>
              </a:r>
            </a:p>
          </p:txBody>
        </p:sp>
        <p:sp>
          <p:nvSpPr>
            <p:cNvPr id="24" name="Forme libre : forme 30">
              <a:extLst>
                <a:ext uri="{FF2B5EF4-FFF2-40B4-BE49-F238E27FC236}">
                  <a16:creationId xmlns:a16="http://schemas.microsoft.com/office/drawing/2014/main" id="{A6822F86-4D8C-4D1E-B377-A73045D6202B}"/>
                </a:ext>
              </a:extLst>
            </p:cNvPr>
            <p:cNvSpPr/>
            <p:nvPr/>
          </p:nvSpPr>
          <p:spPr>
            <a:xfrm>
              <a:off x="12500241" y="6234315"/>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811B6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129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27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111</a:t>
              </a:r>
            </a:p>
          </p:txBody>
        </p:sp>
        <p:sp>
          <p:nvSpPr>
            <p:cNvPr id="25" name="Forme libre : forme 31">
              <a:extLst>
                <a:ext uri="{FF2B5EF4-FFF2-40B4-BE49-F238E27FC236}">
                  <a16:creationId xmlns:a16="http://schemas.microsoft.com/office/drawing/2014/main" id="{3D892EB2-9D41-4D22-B18E-4CAA734FC7BE}"/>
                </a:ext>
              </a:extLst>
            </p:cNvPr>
            <p:cNvSpPr/>
            <p:nvPr/>
          </p:nvSpPr>
          <p:spPr>
            <a:xfrm>
              <a:off x="12500241" y="582131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A129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161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128</a:t>
              </a:r>
            </a:p>
          </p:txBody>
        </p:sp>
        <p:sp>
          <p:nvSpPr>
            <p:cNvPr id="26" name="Forme libre : forme 32">
              <a:extLst>
                <a:ext uri="{FF2B5EF4-FFF2-40B4-BE49-F238E27FC236}">
                  <a16:creationId xmlns:a16="http://schemas.microsoft.com/office/drawing/2014/main" id="{17F43E5F-6E2D-444D-A1CE-CC04EE2CC93C}"/>
                </a:ext>
              </a:extLst>
            </p:cNvPr>
            <p:cNvSpPr/>
            <p:nvPr/>
          </p:nvSpPr>
          <p:spPr>
            <a:xfrm>
              <a:off x="12500241" y="5408319"/>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BA29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186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128</a:t>
              </a:r>
            </a:p>
          </p:txBody>
        </p:sp>
        <p:sp>
          <p:nvSpPr>
            <p:cNvPr id="27" name="Forme libre : forme 33">
              <a:extLst>
                <a:ext uri="{FF2B5EF4-FFF2-40B4-BE49-F238E27FC236}">
                  <a16:creationId xmlns:a16="http://schemas.microsoft.com/office/drawing/2014/main" id="{3E173961-D40A-4DE6-9B31-C288F42DD274}"/>
                </a:ext>
              </a:extLst>
            </p:cNvPr>
            <p:cNvSpPr/>
            <p:nvPr/>
          </p:nvSpPr>
          <p:spPr>
            <a:xfrm>
              <a:off x="12500241" y="4995321"/>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D13A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209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58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140</a:t>
              </a:r>
            </a:p>
          </p:txBody>
        </p:sp>
        <p:sp>
          <p:nvSpPr>
            <p:cNvPr id="28" name="Forme libre : forme 34">
              <a:extLst>
                <a:ext uri="{FF2B5EF4-FFF2-40B4-BE49-F238E27FC236}">
                  <a16:creationId xmlns:a16="http://schemas.microsoft.com/office/drawing/2014/main" id="{5EEF024F-1EF5-4803-BC9B-9FFAB455619A}"/>
                </a:ext>
              </a:extLst>
            </p:cNvPr>
            <p:cNvSpPr/>
            <p:nvPr/>
          </p:nvSpPr>
          <p:spPr>
            <a:xfrm>
              <a:off x="12500241" y="4583375"/>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E557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229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173</a:t>
              </a:r>
            </a:p>
          </p:txBody>
        </p:sp>
      </p:grpSp>
      <p:grpSp>
        <p:nvGrpSpPr>
          <p:cNvPr id="29" name="Groupe 35">
            <a:extLst>
              <a:ext uri="{FF2B5EF4-FFF2-40B4-BE49-F238E27FC236}">
                <a16:creationId xmlns:a16="http://schemas.microsoft.com/office/drawing/2014/main" id="{B5F120BD-A576-4228-B8DF-636A70E2F823}"/>
              </a:ext>
            </a:extLst>
          </p:cNvPr>
          <p:cNvGrpSpPr/>
          <p:nvPr/>
        </p:nvGrpSpPr>
        <p:grpSpPr>
          <a:xfrm>
            <a:off x="12498110" y="2399138"/>
            <a:ext cx="1465124" cy="2058799"/>
            <a:chOff x="12498110" y="2399138"/>
            <a:chExt cx="1465124" cy="2058799"/>
          </a:xfrm>
        </p:grpSpPr>
        <p:sp>
          <p:nvSpPr>
            <p:cNvPr id="30" name="Forme libre : forme 36">
              <a:extLst>
                <a:ext uri="{FF2B5EF4-FFF2-40B4-BE49-F238E27FC236}">
                  <a16:creationId xmlns:a16="http://schemas.microsoft.com/office/drawing/2014/main" id="{2FAC4E95-17B5-4F1B-9ABC-8F772F0C75B5}"/>
                </a:ext>
              </a:extLst>
            </p:cNvPr>
            <p:cNvSpPr/>
            <p:nvPr/>
          </p:nvSpPr>
          <p:spPr>
            <a:xfrm>
              <a:off x="13234284" y="4051139"/>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F43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67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74</a:t>
              </a:r>
            </a:p>
          </p:txBody>
        </p:sp>
        <p:sp>
          <p:nvSpPr>
            <p:cNvPr id="31" name="Forme libre : forme 37">
              <a:extLst>
                <a:ext uri="{FF2B5EF4-FFF2-40B4-BE49-F238E27FC236}">
                  <a16:creationId xmlns:a16="http://schemas.microsoft.com/office/drawing/2014/main" id="{C4F9A712-B656-45D8-8C9B-2E9DD94E94D7}"/>
                </a:ext>
              </a:extLst>
            </p:cNvPr>
            <p:cNvSpPr/>
            <p:nvPr/>
          </p:nvSpPr>
          <p:spPr>
            <a:xfrm>
              <a:off x="13234284" y="3638141"/>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F6A7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106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115</a:t>
              </a:r>
            </a:p>
          </p:txBody>
        </p:sp>
        <p:sp>
          <p:nvSpPr>
            <p:cNvPr id="32" name="Forme libre : forme 38">
              <a:extLst>
                <a:ext uri="{FF2B5EF4-FFF2-40B4-BE49-F238E27FC236}">
                  <a16:creationId xmlns:a16="http://schemas.microsoft.com/office/drawing/2014/main" id="{D191390D-4FA5-4DBC-ACD7-00D1AED4F64B}"/>
                </a:ext>
              </a:extLst>
            </p:cNvPr>
            <p:cNvSpPr/>
            <p:nvPr/>
          </p:nvSpPr>
          <p:spPr>
            <a:xfrm>
              <a:off x="13234284" y="3225134"/>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0F878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135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138</a:t>
              </a:r>
            </a:p>
          </p:txBody>
        </p:sp>
        <p:sp>
          <p:nvSpPr>
            <p:cNvPr id="33" name="Forme libre : forme 39">
              <a:extLst>
                <a:ext uri="{FF2B5EF4-FFF2-40B4-BE49-F238E27FC236}">
                  <a16:creationId xmlns:a16="http://schemas.microsoft.com/office/drawing/2014/main" id="{9D629557-2B4F-4C7E-903E-153771607B4A}"/>
                </a:ext>
              </a:extLst>
            </p:cNvPr>
            <p:cNvSpPr/>
            <p:nvPr/>
          </p:nvSpPr>
          <p:spPr>
            <a:xfrm>
              <a:off x="13234284" y="2812136"/>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B2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178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162</a:t>
              </a:r>
            </a:p>
          </p:txBody>
        </p:sp>
        <p:sp>
          <p:nvSpPr>
            <p:cNvPr id="34" name="Forme libre : forme 40">
              <a:extLst>
                <a:ext uri="{FF2B5EF4-FFF2-40B4-BE49-F238E27FC236}">
                  <a16:creationId xmlns:a16="http://schemas.microsoft.com/office/drawing/2014/main" id="{1B3D17A0-11A5-495E-B95A-B5EBAB867653}"/>
                </a:ext>
              </a:extLst>
            </p:cNvPr>
            <p:cNvSpPr/>
            <p:nvPr/>
          </p:nvSpPr>
          <p:spPr>
            <a:xfrm>
              <a:off x="13234284" y="239913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E0C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244</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203</a:t>
              </a:r>
            </a:p>
          </p:txBody>
        </p:sp>
        <p:sp>
          <p:nvSpPr>
            <p:cNvPr id="35" name="Forme libre : forme 41">
              <a:extLst>
                <a:ext uri="{FF2B5EF4-FFF2-40B4-BE49-F238E27FC236}">
                  <a16:creationId xmlns:a16="http://schemas.microsoft.com/office/drawing/2014/main" id="{C5158C40-9888-47E9-A43E-899F4E778FF3}"/>
                </a:ext>
              </a:extLst>
            </p:cNvPr>
            <p:cNvSpPr/>
            <p:nvPr/>
          </p:nvSpPr>
          <p:spPr>
            <a:xfrm>
              <a:off x="12498110" y="4051139"/>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1780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54</a:t>
              </a:r>
            </a:p>
          </p:txBody>
        </p:sp>
        <p:sp>
          <p:nvSpPr>
            <p:cNvPr id="36" name="Forme libre : forme 42">
              <a:extLst>
                <a:ext uri="{FF2B5EF4-FFF2-40B4-BE49-F238E27FC236}">
                  <a16:creationId xmlns:a16="http://schemas.microsoft.com/office/drawing/2014/main" id="{B9B1F108-F8C0-48CF-A45C-14A37DFCBA6E}"/>
                </a:ext>
              </a:extLst>
            </p:cNvPr>
            <p:cNvSpPr/>
            <p:nvPr/>
          </p:nvSpPr>
          <p:spPr>
            <a:xfrm>
              <a:off x="12498110" y="3638141"/>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178C3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140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61</a:t>
              </a:r>
            </a:p>
          </p:txBody>
        </p:sp>
        <p:sp>
          <p:nvSpPr>
            <p:cNvPr id="37" name="Forme libre : forme 43">
              <a:extLst>
                <a:ext uri="{FF2B5EF4-FFF2-40B4-BE49-F238E27FC236}">
                  <a16:creationId xmlns:a16="http://schemas.microsoft.com/office/drawing/2014/main" id="{9FBC0FC7-3D1B-4A4A-AD45-3F5CE53FFD8A}"/>
                </a:ext>
              </a:extLst>
            </p:cNvPr>
            <p:cNvSpPr/>
            <p:nvPr/>
          </p:nvSpPr>
          <p:spPr>
            <a:xfrm>
              <a:off x="12498110" y="3225134"/>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2EA65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46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87</a:t>
              </a:r>
            </a:p>
          </p:txBody>
        </p:sp>
        <p:sp>
          <p:nvSpPr>
            <p:cNvPr id="38" name="Forme libre : forme 44">
              <a:extLst>
                <a:ext uri="{FF2B5EF4-FFF2-40B4-BE49-F238E27FC236}">
                  <a16:creationId xmlns:a16="http://schemas.microsoft.com/office/drawing/2014/main" id="{9C1B750F-67D3-490A-98E7-DCB304639A58}"/>
                </a:ext>
              </a:extLst>
            </p:cNvPr>
            <p:cNvSpPr/>
            <p:nvPr/>
          </p:nvSpPr>
          <p:spPr>
            <a:xfrm>
              <a:off x="12498110" y="2812136"/>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33B56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181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105</a:t>
              </a:r>
            </a:p>
          </p:txBody>
        </p:sp>
        <p:sp>
          <p:nvSpPr>
            <p:cNvPr id="39" name="Forme libre : forme 45">
              <a:extLst>
                <a:ext uri="{FF2B5EF4-FFF2-40B4-BE49-F238E27FC236}">
                  <a16:creationId xmlns:a16="http://schemas.microsoft.com/office/drawing/2014/main" id="{93065A2E-A379-400F-90B2-001AAEAFD0C6}"/>
                </a:ext>
              </a:extLst>
            </p:cNvPr>
            <p:cNvSpPr/>
            <p:nvPr/>
          </p:nvSpPr>
          <p:spPr>
            <a:xfrm>
              <a:off x="12498110" y="239913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57CF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Ubuntu"/>
              </a:endParaRP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207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Ubuntu"/>
              </a:endParaRPr>
            </a:p>
          </p:txBody>
        </p:sp>
        <p:sp>
          <p:nvSpPr>
            <p:cNvPr id="40" name="Forme libre : forme 46">
              <a:extLst>
                <a:ext uri="{FF2B5EF4-FFF2-40B4-BE49-F238E27FC236}">
                  <a16:creationId xmlns:a16="http://schemas.microsoft.com/office/drawing/2014/main" id="{0CA2BB7B-8214-4DEF-AC79-70B2CB841EE7}"/>
                </a:ext>
              </a:extLst>
            </p:cNvPr>
            <p:cNvSpPr/>
            <p:nvPr/>
          </p:nvSpPr>
          <p:spPr>
            <a:xfrm>
              <a:off x="13602367" y="4051139"/>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17334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64</a:t>
              </a:r>
            </a:p>
          </p:txBody>
        </p:sp>
        <p:sp>
          <p:nvSpPr>
            <p:cNvPr id="41" name="Forme libre : forme 47">
              <a:extLst>
                <a:ext uri="{FF2B5EF4-FFF2-40B4-BE49-F238E27FC236}">
                  <a16:creationId xmlns:a16="http://schemas.microsoft.com/office/drawing/2014/main" id="{991D23C1-4EB1-4A2A-BE2B-95D95E446638}"/>
                </a:ext>
              </a:extLst>
            </p:cNvPr>
            <p:cNvSpPr/>
            <p:nvPr/>
          </p:nvSpPr>
          <p:spPr>
            <a:xfrm>
              <a:off x="13602367" y="3638141"/>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21455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33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69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84</a:t>
              </a:r>
            </a:p>
          </p:txBody>
        </p:sp>
        <p:sp>
          <p:nvSpPr>
            <p:cNvPr id="42" name="Forme libre : forme 48">
              <a:extLst>
                <a:ext uri="{FF2B5EF4-FFF2-40B4-BE49-F238E27FC236}">
                  <a16:creationId xmlns:a16="http://schemas.microsoft.com/office/drawing/2014/main" id="{071FF722-7DC9-4DB4-9A2C-F68299038121}"/>
                </a:ext>
              </a:extLst>
            </p:cNvPr>
            <p:cNvSpPr/>
            <p:nvPr/>
          </p:nvSpPr>
          <p:spPr>
            <a:xfrm>
              <a:off x="13602367" y="3225134"/>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14596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20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89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107</a:t>
              </a:r>
            </a:p>
          </p:txBody>
        </p:sp>
        <p:sp>
          <p:nvSpPr>
            <p:cNvPr id="43" name="Forme libre : forme 49">
              <a:extLst>
                <a:ext uri="{FF2B5EF4-FFF2-40B4-BE49-F238E27FC236}">
                  <a16:creationId xmlns:a16="http://schemas.microsoft.com/office/drawing/2014/main" id="{040EC9C8-4845-4C60-9B38-10614329847B}"/>
                </a:ext>
              </a:extLst>
            </p:cNvPr>
            <p:cNvSpPr/>
            <p:nvPr/>
          </p:nvSpPr>
          <p:spPr>
            <a:xfrm>
              <a:off x="13602367" y="2812136"/>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336B7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107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25</a:t>
              </a:r>
            </a:p>
          </p:txBody>
        </p:sp>
        <p:sp>
          <p:nvSpPr>
            <p:cNvPr id="44" name="Forme libre : forme 50">
              <a:extLst>
                <a:ext uri="{FF2B5EF4-FFF2-40B4-BE49-F238E27FC236}">
                  <a16:creationId xmlns:a16="http://schemas.microsoft.com/office/drawing/2014/main" id="{FC9E4F10-7DBC-4E3F-A8D2-EC61D1438D7D}"/>
                </a:ext>
              </a:extLst>
            </p:cNvPr>
            <p:cNvSpPr/>
            <p:nvPr/>
          </p:nvSpPr>
          <p:spPr>
            <a:xfrm>
              <a:off x="13602367" y="239913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33809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145</a:t>
              </a:r>
            </a:p>
          </p:txBody>
        </p:sp>
        <p:sp>
          <p:nvSpPr>
            <p:cNvPr id="45" name="Forme libre : forme 51">
              <a:extLst>
                <a:ext uri="{FF2B5EF4-FFF2-40B4-BE49-F238E27FC236}">
                  <a16:creationId xmlns:a16="http://schemas.microsoft.com/office/drawing/2014/main" id="{19F19C5F-3FF3-4238-A60C-DFDD06668D41}"/>
                </a:ext>
              </a:extLst>
            </p:cNvPr>
            <p:cNvSpPr/>
            <p:nvPr/>
          </p:nvSpPr>
          <p:spPr>
            <a:xfrm>
              <a:off x="12865800" y="4051139"/>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7D7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125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116</a:t>
              </a:r>
            </a:p>
          </p:txBody>
        </p:sp>
        <p:sp>
          <p:nvSpPr>
            <p:cNvPr id="46" name="Forme libre : forme 52">
              <a:extLst>
                <a:ext uri="{FF2B5EF4-FFF2-40B4-BE49-F238E27FC236}">
                  <a16:creationId xmlns:a16="http://schemas.microsoft.com/office/drawing/2014/main" id="{2E1718A0-89EF-408B-873C-6F3590B36C57}"/>
                </a:ext>
              </a:extLst>
            </p:cNvPr>
            <p:cNvSpPr/>
            <p:nvPr/>
          </p:nvSpPr>
          <p:spPr>
            <a:xfrm>
              <a:off x="12865800" y="3638141"/>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929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146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a:rPr>
                <a:t>155</a:t>
              </a:r>
            </a:p>
          </p:txBody>
        </p:sp>
        <p:sp>
          <p:nvSpPr>
            <p:cNvPr id="47" name="Forme libre : forme 53">
              <a:extLst>
                <a:ext uri="{FF2B5EF4-FFF2-40B4-BE49-F238E27FC236}">
                  <a16:creationId xmlns:a16="http://schemas.microsoft.com/office/drawing/2014/main" id="{1C25B8D9-A6DE-47CA-BA1A-1EE80DF0233D}"/>
                </a:ext>
              </a:extLst>
            </p:cNvPr>
            <p:cNvSpPr/>
            <p:nvPr/>
          </p:nvSpPr>
          <p:spPr>
            <a:xfrm>
              <a:off x="12865800" y="3225134"/>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00BFB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191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191</a:t>
              </a:r>
            </a:p>
          </p:txBody>
        </p:sp>
        <p:sp>
          <p:nvSpPr>
            <p:cNvPr id="48" name="Forme libre : forme 54">
              <a:extLst>
                <a:ext uri="{FF2B5EF4-FFF2-40B4-BE49-F238E27FC236}">
                  <a16:creationId xmlns:a16="http://schemas.microsoft.com/office/drawing/2014/main" id="{DF0E56B4-F140-4524-B485-DE49823DF8E8}"/>
                </a:ext>
              </a:extLst>
            </p:cNvPr>
            <p:cNvSpPr/>
            <p:nvPr/>
          </p:nvSpPr>
          <p:spPr>
            <a:xfrm>
              <a:off x="12865800" y="2812136"/>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D5D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213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208</a:t>
              </a:r>
            </a:p>
          </p:txBody>
        </p:sp>
        <p:sp>
          <p:nvSpPr>
            <p:cNvPr id="49" name="Forme libre : forme 55">
              <a:extLst>
                <a:ext uri="{FF2B5EF4-FFF2-40B4-BE49-F238E27FC236}">
                  <a16:creationId xmlns:a16="http://schemas.microsoft.com/office/drawing/2014/main" id="{69BE8559-720D-4215-900B-5980B612FB70}"/>
                </a:ext>
              </a:extLst>
            </p:cNvPr>
            <p:cNvSpPr/>
            <p:nvPr/>
          </p:nvSpPr>
          <p:spPr>
            <a:xfrm>
              <a:off x="12865800" y="239913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E6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230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a:rPr>
                <a:t>227</a:t>
              </a:r>
            </a:p>
          </p:txBody>
        </p:sp>
      </p:gr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2" name="Object 20" hidden="1">
            <a:extLst>
              <a:ext uri="{FF2B5EF4-FFF2-40B4-BE49-F238E27FC236}">
                <a16:creationId xmlns:a16="http://schemas.microsoft.com/office/drawing/2014/main" id="{C19FB284-6844-4A47-B9ED-40F0F318E3B8}"/>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7" imgW="12700" imgH="12700" progId="">
                  <p:embed/>
                </p:oleObj>
              </mc:Choice>
              <mc:Fallback>
                <p:oleObj r:id="rId27" imgW="12700" imgH="12700" progId="">
                  <p:embed/>
                  <p:pic>
                    <p:nvPicPr>
                      <p:cNvPr id="2" name="Object 20" hidden="1">
                        <a:extLst>
                          <a:ext uri="{FF2B5EF4-FFF2-40B4-BE49-F238E27FC236}">
                            <a16:creationId xmlns:a16="http://schemas.microsoft.com/office/drawing/2014/main" id="{C19FB284-6844-4A47-B9ED-40F0F318E3B8}"/>
                          </a:ext>
                        </a:extLst>
                      </p:cNvPr>
                      <p:cNvPicPr/>
                      <p:nvPr/>
                    </p:nvPicPr>
                    <p:blipFill>
                      <a:blip r:embed="rId28"/>
                      <a:stretch>
                        <a:fillRect/>
                      </a:stretch>
                    </p:blipFill>
                    <p:spPr>
                      <a:xfrm>
                        <a:off x="1591" y="1591"/>
                        <a:ext cx="1591" cy="1591"/>
                      </a:xfrm>
                      <a:prstGeom prst="rect">
                        <a:avLst/>
                      </a:prstGeom>
                    </p:spPr>
                  </p:pic>
                </p:oleObj>
              </mc:Fallback>
            </mc:AlternateContent>
          </a:graphicData>
        </a:graphic>
      </p:graphicFrame>
      <p:sp>
        <p:nvSpPr>
          <p:cNvPr id="3" name="Text Placeholder 1">
            <a:extLst>
              <a:ext uri="{FF2B5EF4-FFF2-40B4-BE49-F238E27FC236}">
                <a16:creationId xmlns:a16="http://schemas.microsoft.com/office/drawing/2014/main" id="{18D9CEBF-5365-4117-8D89-E4724371157E}"/>
              </a:ext>
            </a:extLst>
          </p:cNvPr>
          <p:cNvSpPr txBox="1">
            <a:spLocks noGrp="1"/>
          </p:cNvSpPr>
          <p:nvPr>
            <p:ph type="body" idx="1"/>
          </p:nvPr>
        </p:nvSpPr>
        <p:spPr>
          <a:xfrm>
            <a:off x="404814" y="1327151"/>
            <a:ext cx="11376882" cy="5135563"/>
          </a:xfrm>
          <a:prstGeom prst="rect">
            <a:avLst/>
          </a:prstGeom>
          <a:noFill/>
          <a:ln>
            <a:noFill/>
          </a:ln>
        </p:spPr>
        <p:txBody>
          <a:bodyPr vert="horz" wrap="square" lIns="0" tIns="0" rIns="0" bIns="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itle Placeholder 1">
            <a:extLst>
              <a:ext uri="{FF2B5EF4-FFF2-40B4-BE49-F238E27FC236}">
                <a16:creationId xmlns:a16="http://schemas.microsoft.com/office/drawing/2014/main" id="{A033007F-9F82-4080-9D61-CE1966193D1B}"/>
              </a:ext>
            </a:extLst>
          </p:cNvPr>
          <p:cNvSpPr txBox="1">
            <a:spLocks noGrp="1"/>
          </p:cNvSpPr>
          <p:nvPr>
            <p:ph type="title"/>
          </p:nvPr>
        </p:nvSpPr>
        <p:spPr>
          <a:xfrm>
            <a:off x="404814" y="388190"/>
            <a:ext cx="10947772" cy="716706"/>
          </a:xfrm>
          <a:prstGeom prst="rect">
            <a:avLst/>
          </a:prstGeom>
          <a:noFill/>
          <a:ln>
            <a:noFill/>
          </a:ln>
        </p:spPr>
        <p:txBody>
          <a:bodyPr vert="horz" wrap="square" lIns="0" tIns="0" rIns="0" bIns="0" anchor="b" anchorCtr="0" compatLnSpc="1">
            <a:noAutofit/>
          </a:bodyPr>
          <a:lstStyle/>
          <a:p>
            <a:pPr lvl="0"/>
            <a:r>
              <a:rPr lang="fr-FR"/>
              <a:t>CLICK TO INSERT TITLE</a:t>
            </a:r>
            <a:endParaRPr lang="en-US"/>
          </a:p>
        </p:txBody>
      </p:sp>
      <p:grpSp>
        <p:nvGrpSpPr>
          <p:cNvPr id="5" name="Group 2">
            <a:extLst>
              <a:ext uri="{FF2B5EF4-FFF2-40B4-BE49-F238E27FC236}">
                <a16:creationId xmlns:a16="http://schemas.microsoft.com/office/drawing/2014/main" id="{BE8E4A3F-D754-4C43-8104-7BC240433869}"/>
              </a:ext>
            </a:extLst>
          </p:cNvPr>
          <p:cNvGrpSpPr/>
          <p:nvPr/>
        </p:nvGrpSpPr>
        <p:grpSpPr>
          <a:xfrm>
            <a:off x="12295891" y="1655"/>
            <a:ext cx="359999" cy="2069168"/>
            <a:chOff x="12295891" y="1655"/>
            <a:chExt cx="359999" cy="2069168"/>
          </a:xfrm>
        </p:grpSpPr>
        <p:sp>
          <p:nvSpPr>
            <p:cNvPr id="6" name="Rectangle 10">
              <a:extLst>
                <a:ext uri="{FF2B5EF4-FFF2-40B4-BE49-F238E27FC236}">
                  <a16:creationId xmlns:a16="http://schemas.microsoft.com/office/drawing/2014/main" id="{B0CFCDDD-144F-4A84-B0FF-915CE30F2A7D}"/>
                </a:ext>
              </a:extLst>
            </p:cNvPr>
            <p:cNvSpPr/>
            <p:nvPr/>
          </p:nvSpPr>
          <p:spPr>
            <a:xfrm>
              <a:off x="12295891" y="1655"/>
              <a:ext cx="359999" cy="406798"/>
            </a:xfrm>
            <a:prstGeom prst="rect">
              <a:avLst/>
            </a:prstGeom>
            <a:solidFill>
              <a:srgbClr val="0070AD"/>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112</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173</a:t>
              </a:r>
            </a:p>
          </p:txBody>
        </p:sp>
        <p:sp>
          <p:nvSpPr>
            <p:cNvPr id="7" name="Rectangle 11">
              <a:extLst>
                <a:ext uri="{FF2B5EF4-FFF2-40B4-BE49-F238E27FC236}">
                  <a16:creationId xmlns:a16="http://schemas.microsoft.com/office/drawing/2014/main" id="{343E328D-F5CE-4360-A527-CF16574BD054}"/>
                </a:ext>
              </a:extLst>
            </p:cNvPr>
            <p:cNvSpPr/>
            <p:nvPr/>
          </p:nvSpPr>
          <p:spPr>
            <a:xfrm>
              <a:off x="12295891" y="419069"/>
              <a:ext cx="359999" cy="406798"/>
            </a:xfrm>
            <a:prstGeom prst="rect">
              <a:avLst/>
            </a:prstGeom>
            <a:solidFill>
              <a:srgbClr val="12ABDB"/>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18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171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219</a:t>
              </a:r>
            </a:p>
          </p:txBody>
        </p:sp>
        <p:sp>
          <p:nvSpPr>
            <p:cNvPr id="8" name="Rectangle 12">
              <a:extLst>
                <a:ext uri="{FF2B5EF4-FFF2-40B4-BE49-F238E27FC236}">
                  <a16:creationId xmlns:a16="http://schemas.microsoft.com/office/drawing/2014/main" id="{22287D5D-5A8D-46E7-B639-83987C1A00A4}"/>
                </a:ext>
              </a:extLst>
            </p:cNvPr>
            <p:cNvSpPr/>
            <p:nvPr/>
          </p:nvSpPr>
          <p:spPr>
            <a:xfrm>
              <a:off x="12295891" y="836483"/>
              <a:ext cx="359999" cy="406798"/>
            </a:xfrm>
            <a:prstGeom prst="rect">
              <a:avLst/>
            </a:prstGeom>
            <a:solidFill>
              <a:srgbClr val="2B0A3D"/>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43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61</a:t>
              </a:r>
            </a:p>
          </p:txBody>
        </p:sp>
        <p:sp>
          <p:nvSpPr>
            <p:cNvPr id="9" name="Rectangle 13">
              <a:extLst>
                <a:ext uri="{FF2B5EF4-FFF2-40B4-BE49-F238E27FC236}">
                  <a16:creationId xmlns:a16="http://schemas.microsoft.com/office/drawing/2014/main" id="{54D5C81E-34F6-4239-BE8C-54532E911DE7}"/>
                </a:ext>
              </a:extLst>
            </p:cNvPr>
            <p:cNvSpPr/>
            <p:nvPr/>
          </p:nvSpPr>
          <p:spPr>
            <a:xfrm>
              <a:off x="12295891" y="1249902"/>
              <a:ext cx="359999" cy="406798"/>
            </a:xfrm>
            <a:prstGeom prst="rect">
              <a:avLst/>
            </a:prstGeom>
            <a:solidFill>
              <a:srgbClr val="272936"/>
            </a:solidFill>
            <a:ln cap="flat">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39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54</a:t>
              </a:r>
            </a:p>
          </p:txBody>
        </p:sp>
        <p:sp>
          <p:nvSpPr>
            <p:cNvPr id="10" name="Rectangle 62">
              <a:extLst>
                <a:ext uri="{FF2B5EF4-FFF2-40B4-BE49-F238E27FC236}">
                  <a16:creationId xmlns:a16="http://schemas.microsoft.com/office/drawing/2014/main" id="{92080FFA-2DBC-415E-B2AF-636C480176FB}"/>
                </a:ext>
              </a:extLst>
            </p:cNvPr>
            <p:cNvSpPr/>
            <p:nvPr/>
          </p:nvSpPr>
          <p:spPr>
            <a:xfrm>
              <a:off x="12295891" y="1664025"/>
              <a:ext cx="359999" cy="406798"/>
            </a:xfrm>
            <a:prstGeom prst="rect">
              <a:avLst/>
            </a:prstGeom>
            <a:solidFill>
              <a:srgbClr val="ECECEC"/>
            </a:solidFill>
            <a:ln w="3172" cap="flat">
              <a:solidFill>
                <a:srgbClr val="FFFFFF"/>
              </a:solidFill>
              <a:prstDash val="solid"/>
              <a:miter/>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236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236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236</a:t>
              </a:r>
            </a:p>
          </p:txBody>
        </p:sp>
      </p:grpSp>
      <p:grpSp>
        <p:nvGrpSpPr>
          <p:cNvPr id="11" name="Groupe 4095">
            <a:extLst>
              <a:ext uri="{FF2B5EF4-FFF2-40B4-BE49-F238E27FC236}">
                <a16:creationId xmlns:a16="http://schemas.microsoft.com/office/drawing/2014/main" id="{2C5F5BB6-9116-4EDA-820C-D925DF684FBE}"/>
              </a:ext>
            </a:extLst>
          </p:cNvPr>
          <p:cNvGrpSpPr/>
          <p:nvPr/>
        </p:nvGrpSpPr>
        <p:grpSpPr>
          <a:xfrm>
            <a:off x="12295891" y="4289240"/>
            <a:ext cx="1462994" cy="2058798"/>
            <a:chOff x="12295891" y="4289240"/>
            <a:chExt cx="1462994" cy="2058798"/>
          </a:xfrm>
        </p:grpSpPr>
        <p:sp>
          <p:nvSpPr>
            <p:cNvPr id="12" name="Forme libre : forme 40">
              <a:extLst>
                <a:ext uri="{FF2B5EF4-FFF2-40B4-BE49-F238E27FC236}">
                  <a16:creationId xmlns:a16="http://schemas.microsoft.com/office/drawing/2014/main" id="{85F97BD7-1251-444B-A744-9A562316BDF9}"/>
                </a:ext>
              </a:extLst>
            </p:cNvPr>
            <p:cNvSpPr/>
            <p:nvPr/>
          </p:nvSpPr>
          <p:spPr>
            <a:xfrm>
              <a:off x="12663580"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8E1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142</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18</a:t>
              </a:r>
            </a:p>
          </p:txBody>
        </p:sp>
        <p:sp>
          <p:nvSpPr>
            <p:cNvPr id="13" name="Forme libre : forme 41">
              <a:extLst>
                <a:ext uri="{FF2B5EF4-FFF2-40B4-BE49-F238E27FC236}">
                  <a16:creationId xmlns:a16="http://schemas.microsoft.com/office/drawing/2014/main" id="{F23E3575-39A7-4A78-9EAE-45A51751BE1D}"/>
                </a:ext>
              </a:extLst>
            </p:cNvPr>
            <p:cNvSpPr/>
            <p:nvPr/>
          </p:nvSpPr>
          <p:spPr>
            <a:xfrm>
              <a:off x="12663580"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9C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156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41</a:t>
              </a:r>
            </a:p>
          </p:txBody>
        </p:sp>
        <p:sp>
          <p:nvSpPr>
            <p:cNvPr id="14" name="Forme libre : forme 42">
              <a:extLst>
                <a:ext uri="{FF2B5EF4-FFF2-40B4-BE49-F238E27FC236}">
                  <a16:creationId xmlns:a16="http://schemas.microsoft.com/office/drawing/2014/main" id="{26AECDE4-5207-4582-AF5E-9F1544737D2F}"/>
                </a:ext>
              </a:extLst>
            </p:cNvPr>
            <p:cNvSpPr/>
            <p:nvPr/>
          </p:nvSpPr>
          <p:spPr>
            <a:xfrm>
              <a:off x="12663580"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FFB2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178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74</a:t>
              </a:r>
            </a:p>
          </p:txBody>
        </p:sp>
        <p:sp>
          <p:nvSpPr>
            <p:cNvPr id="15" name="Forme libre : forme 43">
              <a:extLst>
                <a:ext uri="{FF2B5EF4-FFF2-40B4-BE49-F238E27FC236}">
                  <a16:creationId xmlns:a16="http://schemas.microsoft.com/office/drawing/2014/main" id="{C0B21FE6-3A79-4292-A2C1-87963950D145}"/>
                </a:ext>
              </a:extLst>
            </p:cNvPr>
            <p:cNvSpPr/>
            <p:nvPr/>
          </p:nvSpPr>
          <p:spPr>
            <a:xfrm>
              <a:off x="12663580"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D068"/>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104</a:t>
              </a:r>
            </a:p>
          </p:txBody>
        </p:sp>
        <p:sp>
          <p:nvSpPr>
            <p:cNvPr id="16" name="Forme libre : forme 44">
              <a:extLst>
                <a:ext uri="{FF2B5EF4-FFF2-40B4-BE49-F238E27FC236}">
                  <a16:creationId xmlns:a16="http://schemas.microsoft.com/office/drawing/2014/main" id="{68F7D7FE-15BC-4B29-8863-8967C84FB9FA}"/>
                </a:ext>
              </a:extLst>
            </p:cNvPr>
            <p:cNvSpPr/>
            <p:nvPr/>
          </p:nvSpPr>
          <p:spPr>
            <a:xfrm>
              <a:off x="12663580" y="4289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DA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218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128</a:t>
              </a:r>
            </a:p>
          </p:txBody>
        </p:sp>
        <p:sp>
          <p:nvSpPr>
            <p:cNvPr id="17" name="Forme libre : forme 45">
              <a:extLst>
                <a:ext uri="{FF2B5EF4-FFF2-40B4-BE49-F238E27FC236}">
                  <a16:creationId xmlns:a16="http://schemas.microsoft.com/office/drawing/2014/main" id="{BE94106D-ACC4-4FC3-88FD-E9392878447B}"/>
                </a:ext>
              </a:extLst>
            </p:cNvPr>
            <p:cNvSpPr/>
            <p:nvPr/>
          </p:nvSpPr>
          <p:spPr>
            <a:xfrm>
              <a:off x="13032065"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4214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46</a:t>
              </a:r>
            </a:p>
          </p:txBody>
        </p:sp>
        <p:sp>
          <p:nvSpPr>
            <p:cNvPr id="18" name="Forme libre : forme 46">
              <a:extLst>
                <a:ext uri="{FF2B5EF4-FFF2-40B4-BE49-F238E27FC236}">
                  <a16:creationId xmlns:a16="http://schemas.microsoft.com/office/drawing/2014/main" id="{8708DBD7-B149-4665-A373-FDF65760C67C}"/>
                </a:ext>
              </a:extLst>
            </p:cNvPr>
            <p:cNvSpPr/>
            <p:nvPr/>
          </p:nvSpPr>
          <p:spPr>
            <a:xfrm>
              <a:off x="13032065"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590A4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89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66</a:t>
              </a:r>
            </a:p>
          </p:txBody>
        </p:sp>
        <p:sp>
          <p:nvSpPr>
            <p:cNvPr id="19" name="Forme libre : forme 47">
              <a:extLst>
                <a:ext uri="{FF2B5EF4-FFF2-40B4-BE49-F238E27FC236}">
                  <a16:creationId xmlns:a16="http://schemas.microsoft.com/office/drawing/2014/main" id="{DA2D08D0-E002-48DA-A3F3-0B63FE4CA60B}"/>
                </a:ext>
              </a:extLst>
            </p:cNvPr>
            <p:cNvSpPr/>
            <p:nvPr/>
          </p:nvSpPr>
          <p:spPr>
            <a:xfrm>
              <a:off x="13032065"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750D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92</a:t>
              </a:r>
            </a:p>
          </p:txBody>
        </p:sp>
        <p:sp>
          <p:nvSpPr>
            <p:cNvPr id="20" name="Forme libre : forme 48">
              <a:extLst>
                <a:ext uri="{FF2B5EF4-FFF2-40B4-BE49-F238E27FC236}">
                  <a16:creationId xmlns:a16="http://schemas.microsoft.com/office/drawing/2014/main" id="{8B55D613-D673-4B13-981D-A2E6EF0FFB1A}"/>
                </a:ext>
              </a:extLst>
            </p:cNvPr>
            <p:cNvSpPr/>
            <p:nvPr/>
          </p:nvSpPr>
          <p:spPr>
            <a:xfrm>
              <a:off x="13032065"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802B7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115</a:t>
              </a:r>
            </a:p>
          </p:txBody>
        </p:sp>
        <p:sp>
          <p:nvSpPr>
            <p:cNvPr id="21" name="Forme libre : forme 49">
              <a:extLst>
                <a:ext uri="{FF2B5EF4-FFF2-40B4-BE49-F238E27FC236}">
                  <a16:creationId xmlns:a16="http://schemas.microsoft.com/office/drawing/2014/main" id="{7FD67CA9-2F67-4697-8FA6-525D82760779}"/>
                </a:ext>
              </a:extLst>
            </p:cNvPr>
            <p:cNvSpPr/>
            <p:nvPr/>
          </p:nvSpPr>
          <p:spPr>
            <a:xfrm>
              <a:off x="13032065" y="4289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9E47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71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p:txBody>
        </p:sp>
        <p:sp>
          <p:nvSpPr>
            <p:cNvPr id="22" name="Forme libre : forme 50">
              <a:extLst>
                <a:ext uri="{FF2B5EF4-FFF2-40B4-BE49-F238E27FC236}">
                  <a16:creationId xmlns:a16="http://schemas.microsoft.com/office/drawing/2014/main" id="{760B6EA1-A1D3-4A3E-97D3-12950C0D650E}"/>
                </a:ext>
              </a:extLst>
            </p:cNvPr>
            <p:cNvSpPr/>
            <p:nvPr/>
          </p:nvSpPr>
          <p:spPr>
            <a:xfrm>
              <a:off x="13398886"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A6001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26</a:t>
              </a:r>
            </a:p>
          </p:txBody>
        </p:sp>
        <p:sp>
          <p:nvSpPr>
            <p:cNvPr id="23" name="Forme libre : forme 51">
              <a:extLst>
                <a:ext uri="{FF2B5EF4-FFF2-40B4-BE49-F238E27FC236}">
                  <a16:creationId xmlns:a16="http://schemas.microsoft.com/office/drawing/2014/main" id="{F755301F-EE5D-4FDD-8EB0-2C50D0E4AAD6}"/>
                </a:ext>
              </a:extLst>
            </p:cNvPr>
            <p:cNvSpPr/>
            <p:nvPr/>
          </p:nvSpPr>
          <p:spPr>
            <a:xfrm>
              <a:off x="13398886"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E3002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227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33</a:t>
              </a:r>
            </a:p>
          </p:txBody>
        </p:sp>
        <p:sp>
          <p:nvSpPr>
            <p:cNvPr id="24" name="Forme libre : forme 52">
              <a:extLst>
                <a:ext uri="{FF2B5EF4-FFF2-40B4-BE49-F238E27FC236}">
                  <a16:creationId xmlns:a16="http://schemas.microsoft.com/office/drawing/2014/main" id="{87CC144C-B8F3-4BBF-83FB-234D198CC07E}"/>
                </a:ext>
              </a:extLst>
            </p:cNvPr>
            <p:cNvSpPr/>
            <p:nvPr/>
          </p:nvSpPr>
          <p:spPr>
            <a:xfrm>
              <a:off x="13398886"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FF304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48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77</a:t>
              </a:r>
            </a:p>
          </p:txBody>
        </p:sp>
        <p:sp>
          <p:nvSpPr>
            <p:cNvPr id="25" name="Forme libre : forme 53">
              <a:extLst>
                <a:ext uri="{FF2B5EF4-FFF2-40B4-BE49-F238E27FC236}">
                  <a16:creationId xmlns:a16="http://schemas.microsoft.com/office/drawing/2014/main" id="{3E094E0C-2A5C-4949-9A95-6EC6CD0506A5}"/>
                </a:ext>
              </a:extLst>
            </p:cNvPr>
            <p:cNvSpPr/>
            <p:nvPr/>
          </p:nvSpPr>
          <p:spPr>
            <a:xfrm>
              <a:off x="13398886"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455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69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94</a:t>
              </a:r>
            </a:p>
          </p:txBody>
        </p:sp>
        <p:sp>
          <p:nvSpPr>
            <p:cNvPr id="26" name="Forme libre : forme 54">
              <a:extLst>
                <a:ext uri="{FF2B5EF4-FFF2-40B4-BE49-F238E27FC236}">
                  <a16:creationId xmlns:a16="http://schemas.microsoft.com/office/drawing/2014/main" id="{D9DD20DC-C345-4538-8E00-7BC2CAEB4F28}"/>
                </a:ext>
              </a:extLst>
            </p:cNvPr>
            <p:cNvSpPr/>
            <p:nvPr/>
          </p:nvSpPr>
          <p:spPr>
            <a:xfrm>
              <a:off x="13398886" y="4289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577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112</a:t>
              </a:r>
            </a:p>
          </p:txBody>
        </p:sp>
        <p:sp>
          <p:nvSpPr>
            <p:cNvPr id="27" name="Forme libre : forme 55">
              <a:extLst>
                <a:ext uri="{FF2B5EF4-FFF2-40B4-BE49-F238E27FC236}">
                  <a16:creationId xmlns:a16="http://schemas.microsoft.com/office/drawing/2014/main" id="{23BB5FE4-769A-481F-AFA6-811718C7284D}"/>
                </a:ext>
              </a:extLst>
            </p:cNvPr>
            <p:cNvSpPr/>
            <p:nvPr/>
          </p:nvSpPr>
          <p:spPr>
            <a:xfrm>
              <a:off x="12295891"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811B6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111</a:t>
              </a:r>
            </a:p>
          </p:txBody>
        </p:sp>
        <p:sp>
          <p:nvSpPr>
            <p:cNvPr id="28" name="Forme libre : forme 56">
              <a:extLst>
                <a:ext uri="{FF2B5EF4-FFF2-40B4-BE49-F238E27FC236}">
                  <a16:creationId xmlns:a16="http://schemas.microsoft.com/office/drawing/2014/main" id="{908CDE3A-EF77-4AE4-926A-009FC975E8A7}"/>
                </a:ext>
              </a:extLst>
            </p:cNvPr>
            <p:cNvSpPr/>
            <p:nvPr/>
          </p:nvSpPr>
          <p:spPr>
            <a:xfrm>
              <a:off x="12295891"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A129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161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p:txBody>
        </p:sp>
        <p:sp>
          <p:nvSpPr>
            <p:cNvPr id="29" name="Forme libre : forme 57">
              <a:extLst>
                <a:ext uri="{FF2B5EF4-FFF2-40B4-BE49-F238E27FC236}">
                  <a16:creationId xmlns:a16="http://schemas.microsoft.com/office/drawing/2014/main" id="{CC225CD3-E556-45DF-886C-975D4CED61D2}"/>
                </a:ext>
              </a:extLst>
            </p:cNvPr>
            <p:cNvSpPr/>
            <p:nvPr/>
          </p:nvSpPr>
          <p:spPr>
            <a:xfrm>
              <a:off x="12295891"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BA29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186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p:txBody>
        </p:sp>
        <p:sp>
          <p:nvSpPr>
            <p:cNvPr id="30" name="Forme libre : forme 58">
              <a:extLst>
                <a:ext uri="{FF2B5EF4-FFF2-40B4-BE49-F238E27FC236}">
                  <a16:creationId xmlns:a16="http://schemas.microsoft.com/office/drawing/2014/main" id="{C62138F2-1455-475D-957B-5A9685081A67}"/>
                </a:ext>
              </a:extLst>
            </p:cNvPr>
            <p:cNvSpPr/>
            <p:nvPr/>
          </p:nvSpPr>
          <p:spPr>
            <a:xfrm>
              <a:off x="12295891"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D13A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58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140</a:t>
              </a:r>
            </a:p>
          </p:txBody>
        </p:sp>
        <p:sp>
          <p:nvSpPr>
            <p:cNvPr id="31" name="Forme libre : forme 59">
              <a:extLst>
                <a:ext uri="{FF2B5EF4-FFF2-40B4-BE49-F238E27FC236}">
                  <a16:creationId xmlns:a16="http://schemas.microsoft.com/office/drawing/2014/main" id="{ED1B5D07-2848-4A71-A99C-A26D55B1172F}"/>
                </a:ext>
              </a:extLst>
            </p:cNvPr>
            <p:cNvSpPr/>
            <p:nvPr/>
          </p:nvSpPr>
          <p:spPr>
            <a:xfrm>
              <a:off x="12295891" y="429030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E557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229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173</a:t>
              </a:r>
            </a:p>
          </p:txBody>
        </p:sp>
      </p:grpSp>
      <p:sp>
        <p:nvSpPr>
          <p:cNvPr id="32" name="Rectangle 60">
            <a:extLst>
              <a:ext uri="{FF2B5EF4-FFF2-40B4-BE49-F238E27FC236}">
                <a16:creationId xmlns:a16="http://schemas.microsoft.com/office/drawing/2014/main" id="{AABF3CD3-A5EF-4FE4-AE5D-8D65BFA7DE67}"/>
              </a:ext>
            </a:extLst>
          </p:cNvPr>
          <p:cNvSpPr/>
          <p:nvPr/>
        </p:nvSpPr>
        <p:spPr>
          <a:xfrm>
            <a:off x="12295891" y="6412522"/>
            <a:ext cx="2545086" cy="615555"/>
          </a:xfrm>
          <a:prstGeom prst="rect">
            <a:avLst/>
          </a:prstGeom>
          <a:noFill/>
          <a:ln cap="flat">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Security Classification: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SEC0: Public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SEC1: Company Confidential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SEC2: Company Restricted / Customer restricted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SEC3: Company Sensitive</a:t>
            </a:r>
          </a:p>
        </p:txBody>
      </p:sp>
      <p:grpSp>
        <p:nvGrpSpPr>
          <p:cNvPr id="33" name="Groupe 4096">
            <a:extLst>
              <a:ext uri="{FF2B5EF4-FFF2-40B4-BE49-F238E27FC236}">
                <a16:creationId xmlns:a16="http://schemas.microsoft.com/office/drawing/2014/main" id="{A2B07B74-FE8C-44CD-81FA-AE91740E8393}"/>
              </a:ext>
            </a:extLst>
          </p:cNvPr>
          <p:cNvGrpSpPr/>
          <p:nvPr/>
        </p:nvGrpSpPr>
        <p:grpSpPr>
          <a:xfrm>
            <a:off x="12295891" y="2164677"/>
            <a:ext cx="1465123" cy="2058799"/>
            <a:chOff x="12295891" y="2164677"/>
            <a:chExt cx="1465123" cy="2058799"/>
          </a:xfrm>
        </p:grpSpPr>
        <p:sp>
          <p:nvSpPr>
            <p:cNvPr id="34" name="Forme libre : forme 65">
              <a:extLst>
                <a:ext uri="{FF2B5EF4-FFF2-40B4-BE49-F238E27FC236}">
                  <a16:creationId xmlns:a16="http://schemas.microsoft.com/office/drawing/2014/main" id="{98933F51-7F1A-4254-9D8A-0FABF624DE78}"/>
                </a:ext>
              </a:extLst>
            </p:cNvPr>
            <p:cNvSpPr/>
            <p:nvPr/>
          </p:nvSpPr>
          <p:spPr>
            <a:xfrm>
              <a:off x="13032065"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F43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74</a:t>
              </a:r>
            </a:p>
          </p:txBody>
        </p:sp>
        <p:sp>
          <p:nvSpPr>
            <p:cNvPr id="35" name="Forme libre : forme 66">
              <a:extLst>
                <a:ext uri="{FF2B5EF4-FFF2-40B4-BE49-F238E27FC236}">
                  <a16:creationId xmlns:a16="http://schemas.microsoft.com/office/drawing/2014/main" id="{47D0AC21-F16A-4715-9615-BC4F9FA1F709}"/>
                </a:ext>
              </a:extLst>
            </p:cNvPr>
            <p:cNvSpPr/>
            <p:nvPr/>
          </p:nvSpPr>
          <p:spPr>
            <a:xfrm>
              <a:off x="13032065"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F6A7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115</a:t>
              </a:r>
            </a:p>
          </p:txBody>
        </p:sp>
        <p:sp>
          <p:nvSpPr>
            <p:cNvPr id="36" name="Forme libre : forme 67">
              <a:extLst>
                <a:ext uri="{FF2B5EF4-FFF2-40B4-BE49-F238E27FC236}">
                  <a16:creationId xmlns:a16="http://schemas.microsoft.com/office/drawing/2014/main" id="{246B793A-34A9-4DAF-B8BD-AE0C9F47AA4D}"/>
                </a:ext>
              </a:extLst>
            </p:cNvPr>
            <p:cNvSpPr/>
            <p:nvPr/>
          </p:nvSpPr>
          <p:spPr>
            <a:xfrm>
              <a:off x="13032065"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0F878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135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138</a:t>
              </a:r>
            </a:p>
          </p:txBody>
        </p:sp>
        <p:sp>
          <p:nvSpPr>
            <p:cNvPr id="37" name="Forme libre : forme 68">
              <a:extLst>
                <a:ext uri="{FF2B5EF4-FFF2-40B4-BE49-F238E27FC236}">
                  <a16:creationId xmlns:a16="http://schemas.microsoft.com/office/drawing/2014/main" id="{BA15E84E-E460-423F-8333-2DEDF64A0F04}"/>
                </a:ext>
              </a:extLst>
            </p:cNvPr>
            <p:cNvSpPr/>
            <p:nvPr/>
          </p:nvSpPr>
          <p:spPr>
            <a:xfrm>
              <a:off x="13032065"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B2A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178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162</a:t>
              </a:r>
            </a:p>
          </p:txBody>
        </p:sp>
        <p:sp>
          <p:nvSpPr>
            <p:cNvPr id="38" name="Forme libre : forme 69">
              <a:extLst>
                <a:ext uri="{FF2B5EF4-FFF2-40B4-BE49-F238E27FC236}">
                  <a16:creationId xmlns:a16="http://schemas.microsoft.com/office/drawing/2014/main" id="{EBFDF7D5-73FE-4527-85BB-48854EBD82D0}"/>
                </a:ext>
              </a:extLst>
            </p:cNvPr>
            <p:cNvSpPr/>
            <p:nvPr/>
          </p:nvSpPr>
          <p:spPr>
            <a:xfrm>
              <a:off x="13032065"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E0C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244</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203</a:t>
              </a:r>
            </a:p>
          </p:txBody>
        </p:sp>
        <p:sp>
          <p:nvSpPr>
            <p:cNvPr id="39" name="Forme libre : forme 70">
              <a:extLst>
                <a:ext uri="{FF2B5EF4-FFF2-40B4-BE49-F238E27FC236}">
                  <a16:creationId xmlns:a16="http://schemas.microsoft.com/office/drawing/2014/main" id="{E8CA816D-B5D3-4BBC-BBAF-0088868B3782}"/>
                </a:ext>
              </a:extLst>
            </p:cNvPr>
            <p:cNvSpPr/>
            <p:nvPr/>
          </p:nvSpPr>
          <p:spPr>
            <a:xfrm>
              <a:off x="12295891"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1780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54</a:t>
              </a:r>
            </a:p>
          </p:txBody>
        </p:sp>
        <p:sp>
          <p:nvSpPr>
            <p:cNvPr id="40" name="Forme libre : forme 71">
              <a:extLst>
                <a:ext uri="{FF2B5EF4-FFF2-40B4-BE49-F238E27FC236}">
                  <a16:creationId xmlns:a16="http://schemas.microsoft.com/office/drawing/2014/main" id="{CFD2EB8E-9FDD-4F4B-B4AE-F3FF8621E983}"/>
                </a:ext>
              </a:extLst>
            </p:cNvPr>
            <p:cNvSpPr/>
            <p:nvPr/>
          </p:nvSpPr>
          <p:spPr>
            <a:xfrm>
              <a:off x="12295891"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178C3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140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61</a:t>
              </a:r>
            </a:p>
          </p:txBody>
        </p:sp>
        <p:sp>
          <p:nvSpPr>
            <p:cNvPr id="41" name="Forme libre : forme 72">
              <a:extLst>
                <a:ext uri="{FF2B5EF4-FFF2-40B4-BE49-F238E27FC236}">
                  <a16:creationId xmlns:a16="http://schemas.microsoft.com/office/drawing/2014/main" id="{0CF94396-6F25-4B71-8071-CAE62C479FBD}"/>
                </a:ext>
              </a:extLst>
            </p:cNvPr>
            <p:cNvSpPr/>
            <p:nvPr/>
          </p:nvSpPr>
          <p:spPr>
            <a:xfrm>
              <a:off x="12295891"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2EA65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46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p:txBody>
        </p:sp>
        <p:sp>
          <p:nvSpPr>
            <p:cNvPr id="42" name="Forme libre : forme 73">
              <a:extLst>
                <a:ext uri="{FF2B5EF4-FFF2-40B4-BE49-F238E27FC236}">
                  <a16:creationId xmlns:a16="http://schemas.microsoft.com/office/drawing/2014/main" id="{B411C3F8-C912-4601-944A-1B0DF7405051}"/>
                </a:ext>
              </a:extLst>
            </p:cNvPr>
            <p:cNvSpPr/>
            <p:nvPr/>
          </p:nvSpPr>
          <p:spPr>
            <a:xfrm>
              <a:off x="12295891"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33B56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181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105</a:t>
              </a:r>
            </a:p>
          </p:txBody>
        </p:sp>
        <p:sp>
          <p:nvSpPr>
            <p:cNvPr id="43" name="Forme libre : forme 74">
              <a:extLst>
                <a:ext uri="{FF2B5EF4-FFF2-40B4-BE49-F238E27FC236}">
                  <a16:creationId xmlns:a16="http://schemas.microsoft.com/office/drawing/2014/main" id="{C9E83113-14C2-401E-B035-0AF4D3D8E288}"/>
                </a:ext>
              </a:extLst>
            </p:cNvPr>
            <p:cNvSpPr/>
            <p:nvPr/>
          </p:nvSpPr>
          <p:spPr>
            <a:xfrm>
              <a:off x="12295891"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57CF8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Ubuntu" pitchFamily="34"/>
              </a:endParaRP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Ubuntu" pitchFamily="34"/>
              </a:endParaRPr>
            </a:p>
          </p:txBody>
        </p:sp>
        <p:sp>
          <p:nvSpPr>
            <p:cNvPr id="44" name="Forme libre : forme 75">
              <a:extLst>
                <a:ext uri="{FF2B5EF4-FFF2-40B4-BE49-F238E27FC236}">
                  <a16:creationId xmlns:a16="http://schemas.microsoft.com/office/drawing/2014/main" id="{0167B3B9-6350-4732-ADC6-91AD2D053A0C}"/>
                </a:ext>
              </a:extLst>
            </p:cNvPr>
            <p:cNvSpPr/>
            <p:nvPr/>
          </p:nvSpPr>
          <p:spPr>
            <a:xfrm>
              <a:off x="13400147"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17334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64</a:t>
              </a:r>
            </a:p>
          </p:txBody>
        </p:sp>
        <p:sp>
          <p:nvSpPr>
            <p:cNvPr id="45" name="Forme libre : forme 76">
              <a:extLst>
                <a:ext uri="{FF2B5EF4-FFF2-40B4-BE49-F238E27FC236}">
                  <a16:creationId xmlns:a16="http://schemas.microsoft.com/office/drawing/2014/main" id="{1E0425DC-5856-4205-8420-6B6E14278978}"/>
                </a:ext>
              </a:extLst>
            </p:cNvPr>
            <p:cNvSpPr/>
            <p:nvPr/>
          </p:nvSpPr>
          <p:spPr>
            <a:xfrm>
              <a:off x="13400147"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21455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33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84</a:t>
              </a:r>
            </a:p>
          </p:txBody>
        </p:sp>
        <p:sp>
          <p:nvSpPr>
            <p:cNvPr id="46" name="Forme libre : forme 77">
              <a:extLst>
                <a:ext uri="{FF2B5EF4-FFF2-40B4-BE49-F238E27FC236}">
                  <a16:creationId xmlns:a16="http://schemas.microsoft.com/office/drawing/2014/main" id="{219DFD06-526A-4D89-B9F9-B7AF5DDBA9A2}"/>
                </a:ext>
              </a:extLst>
            </p:cNvPr>
            <p:cNvSpPr/>
            <p:nvPr/>
          </p:nvSpPr>
          <p:spPr>
            <a:xfrm>
              <a:off x="13400147"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14596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89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107</a:t>
              </a:r>
            </a:p>
          </p:txBody>
        </p:sp>
        <p:sp>
          <p:nvSpPr>
            <p:cNvPr id="47" name="Forme libre : forme 78">
              <a:extLst>
                <a:ext uri="{FF2B5EF4-FFF2-40B4-BE49-F238E27FC236}">
                  <a16:creationId xmlns:a16="http://schemas.microsoft.com/office/drawing/2014/main" id="{02DD99A0-EC43-4954-9353-3ED9415DDF12}"/>
                </a:ext>
              </a:extLst>
            </p:cNvPr>
            <p:cNvSpPr/>
            <p:nvPr/>
          </p:nvSpPr>
          <p:spPr>
            <a:xfrm>
              <a:off x="13400147"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336B7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25</a:t>
              </a:r>
            </a:p>
          </p:txBody>
        </p:sp>
        <p:sp>
          <p:nvSpPr>
            <p:cNvPr id="48" name="Forme libre : forme 79">
              <a:extLst>
                <a:ext uri="{FF2B5EF4-FFF2-40B4-BE49-F238E27FC236}">
                  <a16:creationId xmlns:a16="http://schemas.microsoft.com/office/drawing/2014/main" id="{EF6FD0A1-28AA-4447-BC44-967E7C4D0D04}"/>
                </a:ext>
              </a:extLst>
            </p:cNvPr>
            <p:cNvSpPr/>
            <p:nvPr/>
          </p:nvSpPr>
          <p:spPr>
            <a:xfrm>
              <a:off x="13400147"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33809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145</a:t>
              </a:r>
            </a:p>
          </p:txBody>
        </p:sp>
        <p:sp>
          <p:nvSpPr>
            <p:cNvPr id="49" name="Forme libre : forme 80">
              <a:extLst>
                <a:ext uri="{FF2B5EF4-FFF2-40B4-BE49-F238E27FC236}">
                  <a16:creationId xmlns:a16="http://schemas.microsoft.com/office/drawing/2014/main" id="{BEA62058-939E-4CBA-AC4B-2F1C0EB0D233}"/>
                </a:ext>
              </a:extLst>
            </p:cNvPr>
            <p:cNvSpPr/>
            <p:nvPr/>
          </p:nvSpPr>
          <p:spPr>
            <a:xfrm>
              <a:off x="12663580"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7D7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116</a:t>
              </a:r>
            </a:p>
          </p:txBody>
        </p:sp>
        <p:sp>
          <p:nvSpPr>
            <p:cNvPr id="50" name="Forme libre : forme 81">
              <a:extLst>
                <a:ext uri="{FF2B5EF4-FFF2-40B4-BE49-F238E27FC236}">
                  <a16:creationId xmlns:a16="http://schemas.microsoft.com/office/drawing/2014/main" id="{4F8A72B7-8952-4101-9D31-899161B06F2D}"/>
                </a:ext>
              </a:extLst>
            </p:cNvPr>
            <p:cNvSpPr/>
            <p:nvPr/>
          </p:nvSpPr>
          <p:spPr>
            <a:xfrm>
              <a:off x="12663580"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929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146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155</a:t>
              </a:r>
            </a:p>
          </p:txBody>
        </p:sp>
        <p:sp>
          <p:nvSpPr>
            <p:cNvPr id="51" name="Forme libre : forme 82">
              <a:extLst>
                <a:ext uri="{FF2B5EF4-FFF2-40B4-BE49-F238E27FC236}">
                  <a16:creationId xmlns:a16="http://schemas.microsoft.com/office/drawing/2014/main" id="{BE6A9392-6304-452F-B751-28160C2A33C8}"/>
                </a:ext>
              </a:extLst>
            </p:cNvPr>
            <p:cNvSpPr/>
            <p:nvPr/>
          </p:nvSpPr>
          <p:spPr>
            <a:xfrm>
              <a:off x="12663580"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00BFB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191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191</a:t>
              </a:r>
            </a:p>
          </p:txBody>
        </p:sp>
        <p:sp>
          <p:nvSpPr>
            <p:cNvPr id="52" name="Forme libre : forme 83">
              <a:extLst>
                <a:ext uri="{FF2B5EF4-FFF2-40B4-BE49-F238E27FC236}">
                  <a16:creationId xmlns:a16="http://schemas.microsoft.com/office/drawing/2014/main" id="{82FEEBDF-FBC5-4D44-8D86-1C7C57DEFD24}"/>
                </a:ext>
              </a:extLst>
            </p:cNvPr>
            <p:cNvSpPr/>
            <p:nvPr/>
          </p:nvSpPr>
          <p:spPr>
            <a:xfrm>
              <a:off x="12663580"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D5D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213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208</a:t>
              </a:r>
            </a:p>
          </p:txBody>
        </p:sp>
        <p:sp>
          <p:nvSpPr>
            <p:cNvPr id="53" name="Forme libre : forme 84">
              <a:extLst>
                <a:ext uri="{FF2B5EF4-FFF2-40B4-BE49-F238E27FC236}">
                  <a16:creationId xmlns:a16="http://schemas.microsoft.com/office/drawing/2014/main" id="{E8013D98-B8B1-4DEF-A5AD-874838E1F1F2}"/>
                </a:ext>
              </a:extLst>
            </p:cNvPr>
            <p:cNvSpPr/>
            <p:nvPr/>
          </p:nvSpPr>
          <p:spPr>
            <a:xfrm>
              <a:off x="12663580"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E6E3"/>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230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227</a:t>
              </a:r>
            </a:p>
          </p:txBody>
        </p:sp>
      </p:grpSp>
      <p:grpSp>
        <p:nvGrpSpPr>
          <p:cNvPr id="54" name="Groupe 1">
            <a:extLst>
              <a:ext uri="{FF2B5EF4-FFF2-40B4-BE49-F238E27FC236}">
                <a16:creationId xmlns:a16="http://schemas.microsoft.com/office/drawing/2014/main" id="{561FD323-F460-4CCB-BA92-642CA32D88A5}"/>
              </a:ext>
            </a:extLst>
          </p:cNvPr>
          <p:cNvGrpSpPr/>
          <p:nvPr/>
        </p:nvGrpSpPr>
        <p:grpSpPr>
          <a:xfrm>
            <a:off x="11562167" y="205063"/>
            <a:ext cx="419435" cy="388985"/>
            <a:chOff x="11562167" y="205063"/>
            <a:chExt cx="419435" cy="388985"/>
          </a:xfrm>
        </p:grpSpPr>
        <p:sp>
          <p:nvSpPr>
            <p:cNvPr id="55" name="Freeform 13">
              <a:extLst>
                <a:ext uri="{FF2B5EF4-FFF2-40B4-BE49-F238E27FC236}">
                  <a16:creationId xmlns:a16="http://schemas.microsoft.com/office/drawing/2014/main" id="{3E16B384-B8D3-452A-850C-4253C8C162B4}"/>
                </a:ext>
              </a:extLst>
            </p:cNvPr>
            <p:cNvSpPr/>
            <p:nvPr/>
          </p:nvSpPr>
          <p:spPr>
            <a:xfrm>
              <a:off x="11705700" y="367863"/>
              <a:ext cx="275892" cy="226185"/>
            </a:xfrm>
            <a:custGeom>
              <a:avLst/>
              <a:gdLst>
                <a:gd name="f0" fmla="val 10800000"/>
                <a:gd name="f1" fmla="val 5400000"/>
                <a:gd name="f2" fmla="val 180"/>
                <a:gd name="f3" fmla="val w"/>
                <a:gd name="f4" fmla="val h"/>
                <a:gd name="f5" fmla="val 0"/>
                <a:gd name="f6" fmla="val 188"/>
                <a:gd name="f7" fmla="val 154"/>
                <a:gd name="f8" fmla="val 125"/>
                <a:gd name="f9" fmla="val 107"/>
                <a:gd name="f10" fmla="val 160"/>
                <a:gd name="f11" fmla="val 78"/>
                <a:gd name="f12" fmla="val 43"/>
                <a:gd name="f13" fmla="val 186"/>
                <a:gd name="f14" fmla="val 28"/>
                <a:gd name="f15" fmla="val 181"/>
                <a:gd name="f16" fmla="val 141"/>
                <a:gd name="f17" fmla="val 99"/>
                <a:gd name="f18" fmla="val 84"/>
                <a:gd name="f19" fmla="val 60"/>
                <a:gd name="f20" fmla="val 49"/>
                <a:gd name="f21" fmla="val 47"/>
                <a:gd name="f22" fmla="val 121"/>
                <a:gd name="f23" fmla="val 26"/>
                <a:gd name="f24" fmla="val 140"/>
                <a:gd name="f25" fmla="val 144"/>
                <a:gd name="f26" fmla="val 6"/>
                <a:gd name="f27" fmla="val 150"/>
                <a:gd name="f28" fmla="val 20"/>
                <a:gd name="f29" fmla="val 37"/>
                <a:gd name="f30" fmla="val 68"/>
                <a:gd name="f31" fmla="val 106"/>
                <a:gd name="f32" fmla="val 145"/>
                <a:gd name="f33" fmla="val 126"/>
                <a:gd name="f34" fmla="val 82"/>
                <a:gd name="f35" fmla="val 109"/>
                <a:gd name="f36" fmla="val 81"/>
                <a:gd name="f37" fmla="val 86"/>
                <a:gd name="f38" fmla="val 93"/>
                <a:gd name="f39" fmla="val 101"/>
                <a:gd name="f40" fmla="val 108"/>
                <a:gd name="f41" fmla="+- 0 0 -90"/>
                <a:gd name="f42" fmla="*/ f3 1 188"/>
                <a:gd name="f43" fmla="*/ f4 1 154"/>
                <a:gd name="f44" fmla="val f5"/>
                <a:gd name="f45" fmla="val f6"/>
                <a:gd name="f46" fmla="val f7"/>
                <a:gd name="f47" fmla="*/ f41 f0 1"/>
                <a:gd name="f48" fmla="+- f46 0 f44"/>
                <a:gd name="f49" fmla="+- f45 0 f44"/>
                <a:gd name="f50" fmla="*/ f47 1 f2"/>
                <a:gd name="f51" fmla="*/ f49 1 188"/>
                <a:gd name="f52" fmla="*/ f48 1 154"/>
                <a:gd name="f53" fmla="+- f50 0 f1"/>
                <a:gd name="f54" fmla="*/ 125 1 f51"/>
                <a:gd name="f55" fmla="*/ 107 1 f52"/>
                <a:gd name="f56" fmla="*/ 188 1 f51"/>
                <a:gd name="f57" fmla="*/ 43 1 f52"/>
                <a:gd name="f58" fmla="*/ 141 1 f51"/>
                <a:gd name="f59" fmla="*/ 0 1 f52"/>
                <a:gd name="f60" fmla="*/ 49 1 f51"/>
                <a:gd name="f61" fmla="*/ 99 1 f52"/>
                <a:gd name="f62" fmla="*/ 0 1 f51"/>
                <a:gd name="f63" fmla="*/ 144 1 f52"/>
                <a:gd name="f64" fmla="*/ 37 1 f51"/>
                <a:gd name="f65" fmla="*/ 154 1 f52"/>
                <a:gd name="f66" fmla="*/ 125 1 f52"/>
                <a:gd name="f67" fmla="*/ 81 1 f51"/>
                <a:gd name="f68" fmla="*/ 86 1 f52"/>
                <a:gd name="f69" fmla="*/ f45 1 f51"/>
                <a:gd name="f70" fmla="*/ f46 1 f52"/>
                <a:gd name="f71" fmla="*/ f62 f42 1"/>
                <a:gd name="f72" fmla="*/ f69 f42 1"/>
                <a:gd name="f73" fmla="*/ f70 f43 1"/>
                <a:gd name="f74" fmla="*/ f59 f43 1"/>
                <a:gd name="f75" fmla="*/ f54 f42 1"/>
                <a:gd name="f76" fmla="*/ f55 f43 1"/>
                <a:gd name="f77" fmla="*/ f56 f42 1"/>
                <a:gd name="f78" fmla="*/ f57 f43 1"/>
                <a:gd name="f79" fmla="*/ f58 f42 1"/>
                <a:gd name="f80" fmla="*/ f60 f42 1"/>
                <a:gd name="f81" fmla="*/ f61 f43 1"/>
                <a:gd name="f82" fmla="*/ f63 f43 1"/>
                <a:gd name="f83" fmla="*/ f64 f42 1"/>
                <a:gd name="f84" fmla="*/ f65 f43 1"/>
                <a:gd name="f85" fmla="*/ f66 f43 1"/>
                <a:gd name="f86" fmla="*/ f67 f42 1"/>
                <a:gd name="f87" fmla="*/ f68 f43 1"/>
              </a:gdLst>
              <a:ahLst/>
              <a:cxnLst>
                <a:cxn ang="3cd4">
                  <a:pos x="hc" y="t"/>
                </a:cxn>
                <a:cxn ang="0">
                  <a:pos x="r" y="vc"/>
                </a:cxn>
                <a:cxn ang="cd4">
                  <a:pos x="hc" y="b"/>
                </a:cxn>
                <a:cxn ang="cd2">
                  <a:pos x="l" y="vc"/>
                </a:cxn>
                <a:cxn ang="f53">
                  <a:pos x="f75" y="f76"/>
                </a:cxn>
                <a:cxn ang="f53">
                  <a:pos x="f77" y="f78"/>
                </a:cxn>
                <a:cxn ang="f53">
                  <a:pos x="f79" y="f74"/>
                </a:cxn>
                <a:cxn ang="f53">
                  <a:pos x="f80" y="f81"/>
                </a:cxn>
                <a:cxn ang="f53">
                  <a:pos x="f71" y="f82"/>
                </a:cxn>
                <a:cxn ang="f53">
                  <a:pos x="f83" y="f84"/>
                </a:cxn>
                <a:cxn ang="f53">
                  <a:pos x="f75" y="f85"/>
                </a:cxn>
                <a:cxn ang="f53">
                  <a:pos x="f86" y="f87"/>
                </a:cxn>
                <a:cxn ang="f53">
                  <a:pos x="f75" y="f76"/>
                </a:cxn>
              </a:cxnLst>
              <a:rect l="f71" t="f74" r="f72" b="f73"/>
              <a:pathLst>
                <a:path w="188" h="154">
                  <a:moveTo>
                    <a:pt x="f8" y="f9"/>
                  </a:moveTo>
                  <a:cubicBezTo>
                    <a:pt x="f10" y="f9"/>
                    <a:pt x="f6" y="f11"/>
                    <a:pt x="f6" y="f12"/>
                  </a:cubicBezTo>
                  <a:cubicBezTo>
                    <a:pt x="f13" y="f14"/>
                    <a:pt x="f15" y="f5"/>
                    <a:pt x="f16" y="f5"/>
                  </a:cubicBezTo>
                  <a:cubicBezTo>
                    <a:pt x="f17" y="f5"/>
                    <a:pt x="f18" y="f19"/>
                    <a:pt x="f20" y="f17"/>
                  </a:cubicBezTo>
                  <a:cubicBezTo>
                    <a:pt x="f21" y="f22"/>
                    <a:pt x="f23" y="f24"/>
                    <a:pt x="f5" y="f25"/>
                  </a:cubicBezTo>
                  <a:cubicBezTo>
                    <a:pt x="f26" y="f27"/>
                    <a:pt x="f28" y="f7"/>
                    <a:pt x="f29" y="f7"/>
                  </a:cubicBezTo>
                  <a:cubicBezTo>
                    <a:pt x="f30" y="f7"/>
                    <a:pt x="f31" y="f32"/>
                    <a:pt x="f8" y="f8"/>
                  </a:cubicBezTo>
                  <a:cubicBezTo>
                    <a:pt x="f17" y="f33"/>
                    <a:pt x="f34" y="f35"/>
                    <a:pt x="f36" y="f37"/>
                  </a:cubicBezTo>
                  <a:cubicBezTo>
                    <a:pt x="f38" y="f39"/>
                    <a:pt x="f40" y="f9"/>
                    <a:pt x="f8" y="f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a:endParaRPr>
            </a:p>
          </p:txBody>
        </p:sp>
        <p:sp>
          <p:nvSpPr>
            <p:cNvPr id="56" name="Freeform 14">
              <a:extLst>
                <a:ext uri="{FF2B5EF4-FFF2-40B4-BE49-F238E27FC236}">
                  <a16:creationId xmlns:a16="http://schemas.microsoft.com/office/drawing/2014/main" id="{4E2EFD81-4C76-4CF4-AF88-19FAA2297741}"/>
                </a:ext>
              </a:extLst>
            </p:cNvPr>
            <p:cNvSpPr/>
            <p:nvPr/>
          </p:nvSpPr>
          <p:spPr>
            <a:xfrm>
              <a:off x="11562167" y="205063"/>
              <a:ext cx="419435" cy="356680"/>
            </a:xfrm>
            <a:custGeom>
              <a:avLst/>
              <a:gdLst>
                <a:gd name="f0" fmla="val 10800000"/>
                <a:gd name="f1" fmla="val 5400000"/>
                <a:gd name="f2" fmla="val 180"/>
                <a:gd name="f3" fmla="val w"/>
                <a:gd name="f4" fmla="val h"/>
                <a:gd name="f5" fmla="val 0"/>
                <a:gd name="f6" fmla="val 286"/>
                <a:gd name="f7" fmla="val 243"/>
                <a:gd name="f8" fmla="val 152"/>
                <a:gd name="f9" fmla="val 112"/>
                <a:gd name="f10" fmla="val 266"/>
                <a:gd name="f11" fmla="val 78"/>
                <a:gd name="f12" fmla="val 237"/>
                <a:gd name="f13" fmla="val 51"/>
                <a:gd name="f14" fmla="val 215"/>
                <a:gd name="f15" fmla="val 30"/>
                <a:gd name="f16" fmla="val 188"/>
                <a:gd name="f17" fmla="val 15"/>
                <a:gd name="f18" fmla="val 160"/>
                <a:gd name="f19" fmla="val 3"/>
                <a:gd name="f20" fmla="val 158"/>
                <a:gd name="f21" fmla="val 2"/>
                <a:gd name="f22" fmla="val 156"/>
                <a:gd name="f23" fmla="val 1"/>
                <a:gd name="f24" fmla="val 153"/>
                <a:gd name="f25" fmla="val 119"/>
                <a:gd name="f26" fmla="val 41"/>
                <a:gd name="f27" fmla="val 72"/>
                <a:gd name="f28" fmla="val 192"/>
                <a:gd name="f29" fmla="val 21"/>
                <a:gd name="f30" fmla="val 224"/>
                <a:gd name="f31" fmla="val 53"/>
                <a:gd name="f32" fmla="val 236"/>
                <a:gd name="f33" fmla="val 71"/>
                <a:gd name="f34" fmla="val 89"/>
                <a:gd name="f35" fmla="val 107"/>
                <a:gd name="f36" fmla="val 123"/>
                <a:gd name="f37" fmla="val 232"/>
                <a:gd name="f38" fmla="val 136"/>
                <a:gd name="f39" fmla="val 222"/>
                <a:gd name="f40" fmla="val 147"/>
                <a:gd name="f41" fmla="val 210"/>
                <a:gd name="f42" fmla="val 182"/>
                <a:gd name="f43" fmla="val 171"/>
                <a:gd name="f44" fmla="val 197"/>
                <a:gd name="f45" fmla="val 111"/>
                <a:gd name="f46" fmla="val 239"/>
                <a:gd name="f47" fmla="val 279"/>
                <a:gd name="f48" fmla="val 284"/>
                <a:gd name="f49" fmla="val 139"/>
                <a:gd name="f50" fmla="val 154"/>
                <a:gd name="f51" fmla="+- 0 0 -90"/>
                <a:gd name="f52" fmla="*/ f3 1 286"/>
                <a:gd name="f53" fmla="*/ f4 1 243"/>
                <a:gd name="f54" fmla="val f5"/>
                <a:gd name="f55" fmla="val f6"/>
                <a:gd name="f56" fmla="val f7"/>
                <a:gd name="f57" fmla="*/ f51 f0 1"/>
                <a:gd name="f58" fmla="+- f56 0 f54"/>
                <a:gd name="f59" fmla="+- f55 0 f54"/>
                <a:gd name="f60" fmla="*/ f57 1 f2"/>
                <a:gd name="f61" fmla="*/ f59 1 286"/>
                <a:gd name="f62" fmla="*/ f58 1 243"/>
                <a:gd name="f63" fmla="+- f60 0 f1"/>
                <a:gd name="f64" fmla="*/ 286 1 f61"/>
                <a:gd name="f65" fmla="*/ 152 1 f62"/>
                <a:gd name="f66" fmla="*/ 237 1 f61"/>
                <a:gd name="f67" fmla="*/ 51 1 f62"/>
                <a:gd name="f68" fmla="*/ 160 1 f61"/>
                <a:gd name="f69" fmla="*/ 3 1 f62"/>
                <a:gd name="f70" fmla="*/ 153 1 f61"/>
                <a:gd name="f71" fmla="*/ 0 1 f62"/>
                <a:gd name="f72" fmla="*/ 0 1 f61"/>
                <a:gd name="f73" fmla="*/ 158 1 f62"/>
                <a:gd name="f74" fmla="*/ 53 1 f61"/>
                <a:gd name="f75" fmla="*/ 236 1 f62"/>
                <a:gd name="f76" fmla="*/ 107 1 f61"/>
                <a:gd name="f77" fmla="*/ 237 1 f62"/>
                <a:gd name="f78" fmla="*/ 147 1 f61"/>
                <a:gd name="f79" fmla="*/ 210 1 f62"/>
                <a:gd name="f80" fmla="*/ 239 1 f61"/>
                <a:gd name="f81" fmla="*/ 111 1 f62"/>
                <a:gd name="f82" fmla="*/ 154 1 f62"/>
                <a:gd name="f83" fmla="*/ f55 1 f61"/>
                <a:gd name="f84" fmla="*/ f56 1 f62"/>
                <a:gd name="f85" fmla="*/ f72 f52 1"/>
                <a:gd name="f86" fmla="*/ f83 f52 1"/>
                <a:gd name="f87" fmla="*/ f84 f53 1"/>
                <a:gd name="f88" fmla="*/ f71 f53 1"/>
                <a:gd name="f89" fmla="*/ f64 f52 1"/>
                <a:gd name="f90" fmla="*/ f65 f53 1"/>
                <a:gd name="f91" fmla="*/ f66 f52 1"/>
                <a:gd name="f92" fmla="*/ f67 f53 1"/>
                <a:gd name="f93" fmla="*/ f68 f52 1"/>
                <a:gd name="f94" fmla="*/ f69 f53 1"/>
                <a:gd name="f95" fmla="*/ f70 f52 1"/>
                <a:gd name="f96" fmla="*/ f73 f53 1"/>
                <a:gd name="f97" fmla="*/ f74 f52 1"/>
                <a:gd name="f98" fmla="*/ f75 f53 1"/>
                <a:gd name="f99" fmla="*/ f76 f52 1"/>
                <a:gd name="f100" fmla="*/ f77 f53 1"/>
                <a:gd name="f101" fmla="*/ f78 f52 1"/>
                <a:gd name="f102" fmla="*/ f79 f53 1"/>
                <a:gd name="f103" fmla="*/ f80 f52 1"/>
                <a:gd name="f104" fmla="*/ f81 f53 1"/>
                <a:gd name="f105" fmla="*/ f82 f53 1"/>
              </a:gdLst>
              <a:ahLst/>
              <a:cxnLst>
                <a:cxn ang="3cd4">
                  <a:pos x="hc" y="t"/>
                </a:cxn>
                <a:cxn ang="0">
                  <a:pos x="r" y="vc"/>
                </a:cxn>
                <a:cxn ang="cd4">
                  <a:pos x="hc" y="b"/>
                </a:cxn>
                <a:cxn ang="cd2">
                  <a:pos x="l" y="vc"/>
                </a:cxn>
                <a:cxn ang="f63">
                  <a:pos x="f89" y="f90"/>
                </a:cxn>
                <a:cxn ang="f63">
                  <a:pos x="f91" y="f92"/>
                </a:cxn>
                <a:cxn ang="f63">
                  <a:pos x="f93" y="f94"/>
                </a:cxn>
                <a:cxn ang="f63">
                  <a:pos x="f95" y="f88"/>
                </a:cxn>
                <a:cxn ang="f63">
                  <a:pos x="f95" y="f88"/>
                </a:cxn>
                <a:cxn ang="f63">
                  <a:pos x="f85" y="f96"/>
                </a:cxn>
                <a:cxn ang="f63">
                  <a:pos x="f97" y="f98"/>
                </a:cxn>
                <a:cxn ang="f63">
                  <a:pos x="f99" y="f100"/>
                </a:cxn>
                <a:cxn ang="f63">
                  <a:pos x="f101" y="f102"/>
                </a:cxn>
                <a:cxn ang="f63">
                  <a:pos x="f103" y="f104"/>
                </a:cxn>
                <a:cxn ang="f63">
                  <a:pos x="f89" y="f105"/>
                </a:cxn>
                <a:cxn ang="f63">
                  <a:pos x="f89" y="f90"/>
                </a:cxn>
              </a:cxnLst>
              <a:rect l="f85" t="f88" r="f86" b="f87"/>
              <a:pathLst>
                <a:path w="286" h="243">
                  <a:moveTo>
                    <a:pt x="f6" y="f8"/>
                  </a:moveTo>
                  <a:cubicBezTo>
                    <a:pt x="f6" y="f9"/>
                    <a:pt x="f10" y="f11"/>
                    <a:pt x="f12" y="f13"/>
                  </a:cubicBezTo>
                  <a:cubicBezTo>
                    <a:pt x="f14" y="f15"/>
                    <a:pt x="f16" y="f17"/>
                    <a:pt x="f18" y="f19"/>
                  </a:cubicBezTo>
                  <a:cubicBezTo>
                    <a:pt x="f20" y="f21"/>
                    <a:pt x="f22" y="f23"/>
                    <a:pt x="f24" y="f5"/>
                  </a:cubicBezTo>
                  <a:cubicBezTo>
                    <a:pt x="f24" y="f5"/>
                    <a:pt x="f24" y="f5"/>
                    <a:pt x="f24" y="f5"/>
                  </a:cubicBezTo>
                  <a:cubicBezTo>
                    <a:pt x="f25" y="f26"/>
                    <a:pt x="f5" y="f27"/>
                    <a:pt x="f5" y="f20"/>
                  </a:cubicBezTo>
                  <a:cubicBezTo>
                    <a:pt x="f5" y="f28"/>
                    <a:pt x="f29" y="f30"/>
                    <a:pt x="f31" y="f32"/>
                  </a:cubicBezTo>
                  <a:cubicBezTo>
                    <a:pt x="f33" y="f7"/>
                    <a:pt x="f34" y="f7"/>
                    <a:pt x="f35" y="f12"/>
                  </a:cubicBezTo>
                  <a:cubicBezTo>
                    <a:pt x="f36" y="f37"/>
                    <a:pt x="f38" y="f39"/>
                    <a:pt x="f40" y="f41"/>
                  </a:cubicBezTo>
                  <a:cubicBezTo>
                    <a:pt x="f42" y="f43"/>
                    <a:pt x="f44" y="f45"/>
                    <a:pt x="f46" y="f45"/>
                  </a:cubicBezTo>
                  <a:cubicBezTo>
                    <a:pt x="f47" y="f45"/>
                    <a:pt x="f48" y="f49"/>
                    <a:pt x="f6" y="f50"/>
                  </a:cubicBezTo>
                  <a:cubicBezTo>
                    <a:pt x="f6" y="f50"/>
                    <a:pt x="f6" y="f24"/>
                    <a:pt x="f6" y="f8"/>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a:endParaRPr>
            </a:p>
          </p:txBody>
        </p:sp>
      </p:grpSp>
      <p:sp>
        <p:nvSpPr>
          <p:cNvPr id="57" name="Rectangle 27">
            <a:extLst>
              <a:ext uri="{FF2B5EF4-FFF2-40B4-BE49-F238E27FC236}">
                <a16:creationId xmlns:a16="http://schemas.microsoft.com/office/drawing/2014/main" id="{BC3E4EE0-AC30-4834-9ADC-2C4C167DA2BF}"/>
              </a:ext>
            </a:extLst>
          </p:cNvPr>
          <p:cNvSpPr/>
          <p:nvPr/>
        </p:nvSpPr>
        <p:spPr>
          <a:xfrm>
            <a:off x="404814" y="6517870"/>
            <a:ext cx="3410849" cy="219456"/>
          </a:xfrm>
          <a:prstGeom prst="rect">
            <a:avLst/>
          </a:prstGeom>
          <a:noFill/>
          <a:ln cap="flat">
            <a:noFill/>
            <a:prstDash val="solid"/>
          </a:ln>
        </p:spPr>
        <p:txBody>
          <a:bodyPr vert="horz" wrap="square" lIns="0" tIns="0" rIns="0" bIns="0" anchor="ctr"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Livret d’accueil |  2022</a:t>
            </a:r>
          </a:p>
        </p:txBody>
      </p:sp>
      <p:sp>
        <p:nvSpPr>
          <p:cNvPr id="59" name="Rectangle 27">
            <a:extLst>
              <a:ext uri="{FF2B5EF4-FFF2-40B4-BE49-F238E27FC236}">
                <a16:creationId xmlns:a16="http://schemas.microsoft.com/office/drawing/2014/main" id="{E6DD5F14-781D-432E-9599-9A5AFD2B9A13}"/>
              </a:ext>
            </a:extLst>
          </p:cNvPr>
          <p:cNvSpPr/>
          <p:nvPr/>
        </p:nvSpPr>
        <p:spPr>
          <a:xfrm>
            <a:off x="7227070" y="6517870"/>
            <a:ext cx="4532159" cy="219456"/>
          </a:xfrm>
          <a:prstGeom prst="rect">
            <a:avLst/>
          </a:prstGeom>
          <a:noFill/>
          <a:ln cap="flat">
            <a:noFill/>
            <a:prstDash val="solid"/>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A6A6A6"/>
                </a:solidFill>
                <a:uFillTx/>
                <a:latin typeface="Ubuntu" pitchFamily="34"/>
                <a:cs typeface="Arial" pitchFamily="34"/>
              </a:rPr>
              <a:t>Company Confidential © Capgemini 2021. All rights reserved  |</a:t>
            </a:r>
          </a:p>
        </p:txBody>
      </p:sp>
      <p:sp>
        <p:nvSpPr>
          <p:cNvPr id="60" name="Retângulo 43">
            <a:extLst>
              <a:ext uri="{FF2B5EF4-FFF2-40B4-BE49-F238E27FC236}">
                <a16:creationId xmlns:a16="http://schemas.microsoft.com/office/drawing/2014/main" id="{B731D699-B6A9-46D1-880E-A78D87E48307}"/>
              </a:ext>
            </a:extLst>
          </p:cNvPr>
          <p:cNvSpPr/>
          <p:nvPr userDrawn="1"/>
        </p:nvSpPr>
        <p:spPr>
          <a:xfrm>
            <a:off x="11426135" y="6517870"/>
            <a:ext cx="559129" cy="215444"/>
          </a:xfrm>
          <a:prstGeom prst="rect">
            <a:avLst/>
          </a:prstGeom>
          <a:noFill/>
          <a:ln cap="flat">
            <a:noFill/>
            <a:prstDash val="solid"/>
          </a:ln>
        </p:spPr>
        <p:txBody>
          <a:bodyPr vert="horz" wrap="square" lIns="0" tIns="45720" rIns="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2805FC8-BEA5-4DFA-A698-9E160B948610}" type="slidenum">
              <a:rPr sz="800"/>
              <a:t>‹N°›</a:t>
            </a:fld>
            <a:endParaRPr lang="en-US" sz="800" b="0" i="0" u="none" strike="noStrike" kern="1200" cap="none" spc="0" baseline="0">
              <a:solidFill>
                <a:srgbClr val="A6A6A6"/>
              </a:solidFill>
              <a:uFillTx/>
              <a:latin typeface="Ubuntu" pitchFamily="34"/>
              <a:cs typeface="Arial" pitchFamily="34"/>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Lst>
  <p:txStyles>
    <p:titleStyle>
      <a:lvl1pPr marL="0" marR="0" lvl="0" indent="0" algn="l" defTabSz="914400" rtl="0" fontAlgn="auto" hangingPunct="1">
        <a:lnSpc>
          <a:spcPct val="90000"/>
        </a:lnSpc>
        <a:spcBef>
          <a:spcPts val="0"/>
        </a:spcBef>
        <a:spcAft>
          <a:spcPts val="0"/>
        </a:spcAft>
        <a:buNone/>
        <a:tabLst/>
        <a:defRPr lang="fr-FR" sz="2600" b="0" i="0" u="none" strike="noStrike" kern="1200" cap="all" spc="0" baseline="0">
          <a:solidFill>
            <a:srgbClr val="272936"/>
          </a:solidFill>
          <a:uFillTx/>
          <a:latin typeface="Ubuntu Medium"/>
        </a:defRPr>
      </a:lvl1pPr>
    </p:titleStyle>
    <p:bodyStyle>
      <a:lvl1pPr marL="0" marR="0" lvl="0" indent="0" algn="l" defTabSz="914400" rtl="0" fontAlgn="auto" hangingPunct="1">
        <a:lnSpc>
          <a:spcPct val="100000"/>
        </a:lnSpc>
        <a:spcBef>
          <a:spcPts val="0"/>
        </a:spcBef>
        <a:spcAft>
          <a:spcPts val="600"/>
        </a:spcAft>
        <a:buNone/>
        <a:tabLst/>
        <a:defRPr lang="fr-FR" sz="2000" b="0" i="0" u="none" strike="noStrike" kern="1200" cap="none" spc="0" baseline="0">
          <a:solidFill>
            <a:srgbClr val="000000"/>
          </a:solidFill>
          <a:uFillTx/>
          <a:latin typeface="Ubuntu" pitchFamily="34"/>
        </a:defRPr>
      </a:lvl1pPr>
      <a:lvl2pPr marL="177795" marR="0" lvl="1" indent="-177795" algn="l" defTabSz="914400" rtl="0" fontAlgn="auto" hangingPunct="1">
        <a:lnSpc>
          <a:spcPct val="100000"/>
        </a:lnSpc>
        <a:spcBef>
          <a:spcPts val="0"/>
        </a:spcBef>
        <a:spcAft>
          <a:spcPts val="600"/>
        </a:spcAft>
        <a:buClr>
          <a:srgbClr val="0070AD"/>
        </a:buClr>
        <a:buSzPct val="100000"/>
        <a:buFont typeface="Wingdings" pitchFamily="2"/>
        <a:buChar char="§"/>
        <a:tabLst/>
        <a:defRPr lang="fr-FR" sz="1800" b="0" i="0" u="none" strike="noStrike" kern="1200" cap="none" spc="0" baseline="0">
          <a:solidFill>
            <a:srgbClr val="000000"/>
          </a:solidFill>
          <a:uFillTx/>
          <a:latin typeface="Ubuntu" pitchFamily="34"/>
        </a:defRPr>
      </a:lvl2pPr>
      <a:lvl3pPr marL="361946" marR="0" lvl="2" indent="-184151" algn="l" defTabSz="914400" rtl="0" fontAlgn="auto" hangingPunct="1">
        <a:lnSpc>
          <a:spcPct val="100000"/>
        </a:lnSpc>
        <a:spcBef>
          <a:spcPts val="0"/>
        </a:spcBef>
        <a:spcAft>
          <a:spcPts val="600"/>
        </a:spcAft>
        <a:buClr>
          <a:srgbClr val="12ABDB"/>
        </a:buClr>
        <a:buSzPct val="100000"/>
        <a:buFont typeface="Arial" pitchFamily="34"/>
        <a:buChar char="•"/>
        <a:tabLst/>
        <a:defRPr lang="fr-FR" sz="1600" b="0" i="0" u="none" strike="noStrike" kern="1200" cap="none" spc="0" baseline="0">
          <a:solidFill>
            <a:srgbClr val="000000"/>
          </a:solidFill>
          <a:uFillTx/>
          <a:latin typeface="Ubuntu" pitchFamily="34"/>
        </a:defRPr>
      </a:lvl3pPr>
      <a:lvl4pPr marL="539752" marR="0" lvl="3" indent="-177795" algn="l" defTabSz="914400" rtl="0" fontAlgn="auto" hangingPunct="1">
        <a:lnSpc>
          <a:spcPct val="100000"/>
        </a:lnSpc>
        <a:spcBef>
          <a:spcPts val="0"/>
        </a:spcBef>
        <a:spcAft>
          <a:spcPts val="600"/>
        </a:spcAft>
        <a:buClr>
          <a:srgbClr val="000000"/>
        </a:buClr>
        <a:buSzPct val="100000"/>
        <a:buFont typeface="Ubuntu" pitchFamily="34"/>
        <a:buChar char="–"/>
        <a:tabLst/>
        <a:defRPr lang="fr-FR" sz="1400" b="0" i="0" u="none" strike="noStrike" kern="1200" cap="none" spc="0" baseline="0">
          <a:solidFill>
            <a:srgbClr val="000000"/>
          </a:solidFill>
          <a:uFillTx/>
          <a:latin typeface="Ubuntu" pitchFamily="34"/>
        </a:defRPr>
      </a:lvl4pPr>
      <a:lvl5pPr marL="717547" marR="0" lvl="4" indent="-177795" algn="l" defTabSz="914400" rtl="0" fontAlgn="auto" hangingPunct="1">
        <a:lnSpc>
          <a:spcPct val="100000"/>
        </a:lnSpc>
        <a:spcBef>
          <a:spcPts val="0"/>
        </a:spcBef>
        <a:spcAft>
          <a:spcPts val="600"/>
        </a:spcAft>
        <a:buClr>
          <a:srgbClr val="2B0A3D"/>
        </a:buClr>
        <a:buSzPct val="100000"/>
        <a:buFont typeface="Arial" pitchFamily="34"/>
        <a:buChar char="•"/>
        <a:tabLst/>
        <a:defRPr lang="fr-FR" sz="1400" b="0" i="0" u="none" strike="noStrike" kern="1200" cap="none" spc="0" baseline="0">
          <a:solidFill>
            <a:srgbClr val="000000"/>
          </a:solidFill>
          <a:uFillTx/>
          <a:latin typeface="Ubuntu"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2" name="Object 20" hidden="1">
            <a:extLst>
              <a:ext uri="{FF2B5EF4-FFF2-40B4-BE49-F238E27FC236}">
                <a16:creationId xmlns:a16="http://schemas.microsoft.com/office/drawing/2014/main" id="{034851B9-9293-41F9-B2F7-6B816EC54762}"/>
              </a:ext>
            </a:extLst>
          </p:cNvPr>
          <p:cNvGraphicFramePr/>
          <p:nvPr/>
        </p:nvGraphicFramePr>
        <p:xfrm>
          <a:off x="1591" y="1591"/>
          <a:ext cx="1591" cy="1591"/>
        </p:xfrm>
        <a:graphic>
          <a:graphicData uri="http://schemas.openxmlformats.org/presentationml/2006/ole">
            <mc:AlternateContent xmlns:mc="http://schemas.openxmlformats.org/markup-compatibility/2006">
              <mc:Choice xmlns:v="urn:schemas-microsoft-com:vml" Requires="v">
                <p:oleObj r:id="rId27" imgW="12700" imgH="12700" progId="">
                  <p:embed/>
                </p:oleObj>
              </mc:Choice>
              <mc:Fallback>
                <p:oleObj r:id="rId27" imgW="12700" imgH="12700" progId="">
                  <p:embed/>
                  <p:pic>
                    <p:nvPicPr>
                      <p:cNvPr id="2" name="Object 20" hidden="1">
                        <a:extLst>
                          <a:ext uri="{FF2B5EF4-FFF2-40B4-BE49-F238E27FC236}">
                            <a16:creationId xmlns:a16="http://schemas.microsoft.com/office/drawing/2014/main" id="{034851B9-9293-41F9-B2F7-6B816EC54762}"/>
                          </a:ext>
                        </a:extLst>
                      </p:cNvPr>
                      <p:cNvPicPr/>
                      <p:nvPr/>
                    </p:nvPicPr>
                    <p:blipFill>
                      <a:blip r:embed="rId28"/>
                      <a:stretch>
                        <a:fillRect/>
                      </a:stretch>
                    </p:blipFill>
                    <p:spPr>
                      <a:xfrm>
                        <a:off x="1591" y="1591"/>
                        <a:ext cx="1591" cy="1591"/>
                      </a:xfrm>
                      <a:prstGeom prst="rect">
                        <a:avLst/>
                      </a:prstGeom>
                    </p:spPr>
                  </p:pic>
                </p:oleObj>
              </mc:Fallback>
            </mc:AlternateContent>
          </a:graphicData>
        </a:graphic>
      </p:graphicFrame>
      <p:sp>
        <p:nvSpPr>
          <p:cNvPr id="3" name="Text Placeholder 1">
            <a:extLst>
              <a:ext uri="{FF2B5EF4-FFF2-40B4-BE49-F238E27FC236}">
                <a16:creationId xmlns:a16="http://schemas.microsoft.com/office/drawing/2014/main" id="{05552D13-838B-49BF-8026-501AE4FE0753}"/>
              </a:ext>
            </a:extLst>
          </p:cNvPr>
          <p:cNvSpPr txBox="1">
            <a:spLocks noGrp="1"/>
          </p:cNvSpPr>
          <p:nvPr>
            <p:ph type="body" idx="1"/>
          </p:nvPr>
        </p:nvSpPr>
        <p:spPr>
          <a:xfrm>
            <a:off x="404814" y="1327151"/>
            <a:ext cx="11376882" cy="5135563"/>
          </a:xfrm>
          <a:prstGeom prst="rect">
            <a:avLst/>
          </a:prstGeom>
          <a:noFill/>
          <a:ln>
            <a:noFill/>
          </a:ln>
        </p:spPr>
        <p:txBody>
          <a:bodyPr vert="horz" wrap="square" lIns="0" tIns="0" rIns="0" bIns="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itle Placeholder 1">
            <a:extLst>
              <a:ext uri="{FF2B5EF4-FFF2-40B4-BE49-F238E27FC236}">
                <a16:creationId xmlns:a16="http://schemas.microsoft.com/office/drawing/2014/main" id="{A02B5A7D-BD18-417C-B0B8-F1B00A2FEBCC}"/>
              </a:ext>
            </a:extLst>
          </p:cNvPr>
          <p:cNvSpPr txBox="1">
            <a:spLocks noGrp="1"/>
          </p:cNvSpPr>
          <p:nvPr>
            <p:ph type="title"/>
          </p:nvPr>
        </p:nvSpPr>
        <p:spPr>
          <a:xfrm>
            <a:off x="404814" y="388190"/>
            <a:ext cx="10947772" cy="716706"/>
          </a:xfrm>
          <a:prstGeom prst="rect">
            <a:avLst/>
          </a:prstGeom>
          <a:noFill/>
          <a:ln>
            <a:noFill/>
          </a:ln>
        </p:spPr>
        <p:txBody>
          <a:bodyPr vert="horz" wrap="square" lIns="0" tIns="0" rIns="0" bIns="0" anchor="b" anchorCtr="0" compatLnSpc="1">
            <a:noAutofit/>
          </a:bodyPr>
          <a:lstStyle/>
          <a:p>
            <a:pPr lvl="0"/>
            <a:r>
              <a:rPr lang="fr-FR"/>
              <a:t>CLICK TO INSERT TITLE</a:t>
            </a:r>
            <a:endParaRPr lang="en-US"/>
          </a:p>
        </p:txBody>
      </p:sp>
      <p:grpSp>
        <p:nvGrpSpPr>
          <p:cNvPr id="5" name="Group 2">
            <a:extLst>
              <a:ext uri="{FF2B5EF4-FFF2-40B4-BE49-F238E27FC236}">
                <a16:creationId xmlns:a16="http://schemas.microsoft.com/office/drawing/2014/main" id="{94ABAC07-1705-4D2C-8D8B-7B4267D74730}"/>
              </a:ext>
            </a:extLst>
          </p:cNvPr>
          <p:cNvGrpSpPr/>
          <p:nvPr/>
        </p:nvGrpSpPr>
        <p:grpSpPr>
          <a:xfrm>
            <a:off x="12295891" y="1655"/>
            <a:ext cx="359999" cy="2069168"/>
            <a:chOff x="12295891" y="1655"/>
            <a:chExt cx="359999" cy="2069168"/>
          </a:xfrm>
        </p:grpSpPr>
        <p:sp>
          <p:nvSpPr>
            <p:cNvPr id="6" name="Rectangle 10">
              <a:extLst>
                <a:ext uri="{FF2B5EF4-FFF2-40B4-BE49-F238E27FC236}">
                  <a16:creationId xmlns:a16="http://schemas.microsoft.com/office/drawing/2014/main" id="{FAE9C582-7ABF-4C99-BCBE-BD7760FF7D55}"/>
                </a:ext>
              </a:extLst>
            </p:cNvPr>
            <p:cNvSpPr/>
            <p:nvPr/>
          </p:nvSpPr>
          <p:spPr>
            <a:xfrm>
              <a:off x="12295891" y="1655"/>
              <a:ext cx="359999" cy="406798"/>
            </a:xfrm>
            <a:prstGeom prst="rect">
              <a:avLst/>
            </a:prstGeom>
            <a:solidFill>
              <a:srgbClr val="0070AD"/>
            </a:solidFill>
            <a:ln>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112</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173</a:t>
              </a:r>
            </a:p>
          </p:txBody>
        </p:sp>
        <p:sp>
          <p:nvSpPr>
            <p:cNvPr id="7" name="Rectangle 11">
              <a:extLst>
                <a:ext uri="{FF2B5EF4-FFF2-40B4-BE49-F238E27FC236}">
                  <a16:creationId xmlns:a16="http://schemas.microsoft.com/office/drawing/2014/main" id="{7F24294E-FEED-433A-9AF7-B00CC33E530B}"/>
                </a:ext>
              </a:extLst>
            </p:cNvPr>
            <p:cNvSpPr/>
            <p:nvPr/>
          </p:nvSpPr>
          <p:spPr>
            <a:xfrm>
              <a:off x="12295891" y="419069"/>
              <a:ext cx="359999" cy="406798"/>
            </a:xfrm>
            <a:prstGeom prst="rect">
              <a:avLst/>
            </a:prstGeom>
            <a:solidFill>
              <a:srgbClr val="12ABDB"/>
            </a:solidFill>
            <a:ln>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18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171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219</a:t>
              </a:r>
            </a:p>
          </p:txBody>
        </p:sp>
        <p:sp>
          <p:nvSpPr>
            <p:cNvPr id="8" name="Rectangle 12">
              <a:extLst>
                <a:ext uri="{FF2B5EF4-FFF2-40B4-BE49-F238E27FC236}">
                  <a16:creationId xmlns:a16="http://schemas.microsoft.com/office/drawing/2014/main" id="{A9EDA701-C52D-4D31-A25D-7C10D6C75672}"/>
                </a:ext>
              </a:extLst>
            </p:cNvPr>
            <p:cNvSpPr/>
            <p:nvPr/>
          </p:nvSpPr>
          <p:spPr>
            <a:xfrm>
              <a:off x="12295891" y="836483"/>
              <a:ext cx="359999" cy="406798"/>
            </a:xfrm>
            <a:prstGeom prst="rect">
              <a:avLst/>
            </a:prstGeom>
            <a:solidFill>
              <a:srgbClr val="2B0A3D"/>
            </a:solidFill>
            <a:ln>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43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10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61</a:t>
              </a:r>
            </a:p>
          </p:txBody>
        </p:sp>
        <p:sp>
          <p:nvSpPr>
            <p:cNvPr id="9" name="Rectangle 13">
              <a:extLst>
                <a:ext uri="{FF2B5EF4-FFF2-40B4-BE49-F238E27FC236}">
                  <a16:creationId xmlns:a16="http://schemas.microsoft.com/office/drawing/2014/main" id="{94173B23-10E6-4E02-96BE-106301472F59}"/>
                </a:ext>
              </a:extLst>
            </p:cNvPr>
            <p:cNvSpPr/>
            <p:nvPr/>
          </p:nvSpPr>
          <p:spPr>
            <a:xfrm>
              <a:off x="12295891" y="1249902"/>
              <a:ext cx="359999" cy="406798"/>
            </a:xfrm>
            <a:prstGeom prst="rect">
              <a:avLst/>
            </a:prstGeom>
            <a:solidFill>
              <a:srgbClr val="272936"/>
            </a:solidFill>
            <a:ln>
              <a:noFill/>
              <a:prstDash val="solid"/>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39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Ubuntu" pitchFamily="34"/>
                </a:rPr>
                <a:t>54</a:t>
              </a:r>
            </a:p>
          </p:txBody>
        </p:sp>
        <p:sp>
          <p:nvSpPr>
            <p:cNvPr id="10" name="Rectangle 62">
              <a:extLst>
                <a:ext uri="{FF2B5EF4-FFF2-40B4-BE49-F238E27FC236}">
                  <a16:creationId xmlns:a16="http://schemas.microsoft.com/office/drawing/2014/main" id="{20C99B89-E535-4F2A-B70E-6E258ABC2787}"/>
                </a:ext>
              </a:extLst>
            </p:cNvPr>
            <p:cNvSpPr/>
            <p:nvPr/>
          </p:nvSpPr>
          <p:spPr>
            <a:xfrm>
              <a:off x="12295891" y="1664025"/>
              <a:ext cx="359999" cy="406798"/>
            </a:xfrm>
            <a:prstGeom prst="rect">
              <a:avLst/>
            </a:prstGeom>
            <a:solidFill>
              <a:srgbClr val="ECECEC"/>
            </a:solidFill>
            <a:ln w="3172" cap="flat">
              <a:solidFill>
                <a:srgbClr val="FFFFFF"/>
              </a:solidFill>
              <a:prstDash val="solid"/>
              <a:miter/>
            </a:ln>
          </p:spPr>
          <p:txBody>
            <a:bodyPr vert="horz" wrap="square" lIns="0" tIns="0" rIns="0" bIns="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236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236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Ubuntu" pitchFamily="34"/>
                </a:rPr>
                <a:t>236</a:t>
              </a:r>
            </a:p>
          </p:txBody>
        </p:sp>
      </p:grpSp>
      <p:grpSp>
        <p:nvGrpSpPr>
          <p:cNvPr id="11" name="Groupe 4095">
            <a:extLst>
              <a:ext uri="{FF2B5EF4-FFF2-40B4-BE49-F238E27FC236}">
                <a16:creationId xmlns:a16="http://schemas.microsoft.com/office/drawing/2014/main" id="{CEB67735-A7FE-4275-A779-448E84338DFF}"/>
              </a:ext>
            </a:extLst>
          </p:cNvPr>
          <p:cNvGrpSpPr/>
          <p:nvPr/>
        </p:nvGrpSpPr>
        <p:grpSpPr>
          <a:xfrm>
            <a:off x="12295891" y="4289240"/>
            <a:ext cx="1462994" cy="2058798"/>
            <a:chOff x="12295891" y="4289240"/>
            <a:chExt cx="1462994" cy="2058798"/>
          </a:xfrm>
        </p:grpSpPr>
        <p:sp>
          <p:nvSpPr>
            <p:cNvPr id="12" name="Forme libre : forme 40">
              <a:extLst>
                <a:ext uri="{FF2B5EF4-FFF2-40B4-BE49-F238E27FC236}">
                  <a16:creationId xmlns:a16="http://schemas.microsoft.com/office/drawing/2014/main" id="{94BA0AC4-1282-4C06-9CB3-DD910A88EB93}"/>
                </a:ext>
              </a:extLst>
            </p:cNvPr>
            <p:cNvSpPr/>
            <p:nvPr/>
          </p:nvSpPr>
          <p:spPr>
            <a:xfrm>
              <a:off x="12663580"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8E12"/>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142</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18</a:t>
              </a:r>
            </a:p>
          </p:txBody>
        </p:sp>
        <p:sp>
          <p:nvSpPr>
            <p:cNvPr id="13" name="Forme libre : forme 41">
              <a:extLst>
                <a:ext uri="{FF2B5EF4-FFF2-40B4-BE49-F238E27FC236}">
                  <a16:creationId xmlns:a16="http://schemas.microsoft.com/office/drawing/2014/main" id="{8499B4F7-E788-4589-B632-F3AA0DF7B308}"/>
                </a:ext>
              </a:extLst>
            </p:cNvPr>
            <p:cNvSpPr/>
            <p:nvPr/>
          </p:nvSpPr>
          <p:spPr>
            <a:xfrm>
              <a:off x="12663580"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9C29"/>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156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41</a:t>
              </a:r>
            </a:p>
          </p:txBody>
        </p:sp>
        <p:sp>
          <p:nvSpPr>
            <p:cNvPr id="14" name="Forme libre : forme 42">
              <a:extLst>
                <a:ext uri="{FF2B5EF4-FFF2-40B4-BE49-F238E27FC236}">
                  <a16:creationId xmlns:a16="http://schemas.microsoft.com/office/drawing/2014/main" id="{75442074-1DE2-42AD-9432-FCCBFBD86034}"/>
                </a:ext>
              </a:extLst>
            </p:cNvPr>
            <p:cNvSpPr/>
            <p:nvPr/>
          </p:nvSpPr>
          <p:spPr>
            <a:xfrm>
              <a:off x="12663580"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FFB24A"/>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178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74</a:t>
              </a:r>
            </a:p>
          </p:txBody>
        </p:sp>
        <p:sp>
          <p:nvSpPr>
            <p:cNvPr id="15" name="Forme libre : forme 43">
              <a:extLst>
                <a:ext uri="{FF2B5EF4-FFF2-40B4-BE49-F238E27FC236}">
                  <a16:creationId xmlns:a16="http://schemas.microsoft.com/office/drawing/2014/main" id="{F6861E1A-ED11-48BD-93EA-6F86BE4C3D4A}"/>
                </a:ext>
              </a:extLst>
            </p:cNvPr>
            <p:cNvSpPr/>
            <p:nvPr/>
          </p:nvSpPr>
          <p:spPr>
            <a:xfrm>
              <a:off x="12663580"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D068"/>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104</a:t>
              </a:r>
            </a:p>
          </p:txBody>
        </p:sp>
        <p:sp>
          <p:nvSpPr>
            <p:cNvPr id="16" name="Forme libre : forme 44">
              <a:extLst>
                <a:ext uri="{FF2B5EF4-FFF2-40B4-BE49-F238E27FC236}">
                  <a16:creationId xmlns:a16="http://schemas.microsoft.com/office/drawing/2014/main" id="{42F1EBE1-7FBC-406E-A065-BCA661BEB972}"/>
                </a:ext>
              </a:extLst>
            </p:cNvPr>
            <p:cNvSpPr/>
            <p:nvPr/>
          </p:nvSpPr>
          <p:spPr>
            <a:xfrm>
              <a:off x="12663580" y="4289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DA80"/>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218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128</a:t>
              </a:r>
            </a:p>
          </p:txBody>
        </p:sp>
        <p:sp>
          <p:nvSpPr>
            <p:cNvPr id="17" name="Forme libre : forme 45">
              <a:extLst>
                <a:ext uri="{FF2B5EF4-FFF2-40B4-BE49-F238E27FC236}">
                  <a16:creationId xmlns:a16="http://schemas.microsoft.com/office/drawing/2014/main" id="{ECFE91CE-BF97-47BB-AF7C-899D8347F156}"/>
                </a:ext>
              </a:extLst>
            </p:cNvPr>
            <p:cNvSpPr/>
            <p:nvPr/>
          </p:nvSpPr>
          <p:spPr>
            <a:xfrm>
              <a:off x="13032065"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42142E"/>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46</a:t>
              </a:r>
            </a:p>
          </p:txBody>
        </p:sp>
        <p:sp>
          <p:nvSpPr>
            <p:cNvPr id="18" name="Forme libre : forme 46">
              <a:extLst>
                <a:ext uri="{FF2B5EF4-FFF2-40B4-BE49-F238E27FC236}">
                  <a16:creationId xmlns:a16="http://schemas.microsoft.com/office/drawing/2014/main" id="{CADC6FBE-5D52-44DE-A29A-CF4030B717B9}"/>
                </a:ext>
              </a:extLst>
            </p:cNvPr>
            <p:cNvSpPr/>
            <p:nvPr/>
          </p:nvSpPr>
          <p:spPr>
            <a:xfrm>
              <a:off x="13032065"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590A42"/>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89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66</a:t>
              </a:r>
            </a:p>
          </p:txBody>
        </p:sp>
        <p:sp>
          <p:nvSpPr>
            <p:cNvPr id="19" name="Forme libre : forme 47">
              <a:extLst>
                <a:ext uri="{FF2B5EF4-FFF2-40B4-BE49-F238E27FC236}">
                  <a16:creationId xmlns:a16="http://schemas.microsoft.com/office/drawing/2014/main" id="{2B6605D5-9F9D-44B5-BEDD-E9B5249E36C7}"/>
                </a:ext>
              </a:extLst>
            </p:cNvPr>
            <p:cNvSpPr/>
            <p:nvPr/>
          </p:nvSpPr>
          <p:spPr>
            <a:xfrm>
              <a:off x="13032065"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750D5C"/>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92</a:t>
              </a:r>
            </a:p>
          </p:txBody>
        </p:sp>
        <p:sp>
          <p:nvSpPr>
            <p:cNvPr id="20" name="Forme libre : forme 48">
              <a:extLst>
                <a:ext uri="{FF2B5EF4-FFF2-40B4-BE49-F238E27FC236}">
                  <a16:creationId xmlns:a16="http://schemas.microsoft.com/office/drawing/2014/main" id="{20FFC2A5-B400-4BDB-AC65-1E5ADD4339BE}"/>
                </a:ext>
              </a:extLst>
            </p:cNvPr>
            <p:cNvSpPr/>
            <p:nvPr/>
          </p:nvSpPr>
          <p:spPr>
            <a:xfrm>
              <a:off x="13032065"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802B73"/>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115</a:t>
              </a:r>
            </a:p>
          </p:txBody>
        </p:sp>
        <p:sp>
          <p:nvSpPr>
            <p:cNvPr id="21" name="Forme libre : forme 49">
              <a:extLst>
                <a:ext uri="{FF2B5EF4-FFF2-40B4-BE49-F238E27FC236}">
                  <a16:creationId xmlns:a16="http://schemas.microsoft.com/office/drawing/2014/main" id="{E1931658-1CDB-4A8C-9F3C-142B4771EDA9}"/>
                </a:ext>
              </a:extLst>
            </p:cNvPr>
            <p:cNvSpPr/>
            <p:nvPr/>
          </p:nvSpPr>
          <p:spPr>
            <a:xfrm>
              <a:off x="13032065" y="4289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9E4780"/>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71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p:txBody>
        </p:sp>
        <p:sp>
          <p:nvSpPr>
            <p:cNvPr id="22" name="Forme libre : forme 50">
              <a:extLst>
                <a:ext uri="{FF2B5EF4-FFF2-40B4-BE49-F238E27FC236}">
                  <a16:creationId xmlns:a16="http://schemas.microsoft.com/office/drawing/2014/main" id="{51E57534-84D3-4B9D-BDB6-1F17877B7F79}"/>
                </a:ext>
              </a:extLst>
            </p:cNvPr>
            <p:cNvSpPr/>
            <p:nvPr/>
          </p:nvSpPr>
          <p:spPr>
            <a:xfrm>
              <a:off x="13398886"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A6001A"/>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26</a:t>
              </a:r>
            </a:p>
          </p:txBody>
        </p:sp>
        <p:sp>
          <p:nvSpPr>
            <p:cNvPr id="23" name="Forme libre : forme 51">
              <a:extLst>
                <a:ext uri="{FF2B5EF4-FFF2-40B4-BE49-F238E27FC236}">
                  <a16:creationId xmlns:a16="http://schemas.microsoft.com/office/drawing/2014/main" id="{E54609F5-F00D-4653-B678-92F1C4DEBA30}"/>
                </a:ext>
              </a:extLst>
            </p:cNvPr>
            <p:cNvSpPr/>
            <p:nvPr/>
          </p:nvSpPr>
          <p:spPr>
            <a:xfrm>
              <a:off x="13398886"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E30021"/>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227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33</a:t>
              </a:r>
            </a:p>
          </p:txBody>
        </p:sp>
        <p:sp>
          <p:nvSpPr>
            <p:cNvPr id="24" name="Forme libre : forme 52">
              <a:extLst>
                <a:ext uri="{FF2B5EF4-FFF2-40B4-BE49-F238E27FC236}">
                  <a16:creationId xmlns:a16="http://schemas.microsoft.com/office/drawing/2014/main" id="{9F5C91D7-4677-4AED-AA8E-642A6828D8EA}"/>
                </a:ext>
              </a:extLst>
            </p:cNvPr>
            <p:cNvSpPr/>
            <p:nvPr/>
          </p:nvSpPr>
          <p:spPr>
            <a:xfrm>
              <a:off x="13398886"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FF304D"/>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48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77</a:t>
              </a:r>
            </a:p>
          </p:txBody>
        </p:sp>
        <p:sp>
          <p:nvSpPr>
            <p:cNvPr id="25" name="Forme libre : forme 53">
              <a:extLst>
                <a:ext uri="{FF2B5EF4-FFF2-40B4-BE49-F238E27FC236}">
                  <a16:creationId xmlns:a16="http://schemas.microsoft.com/office/drawing/2014/main" id="{3A6A039A-012A-48E7-B2E1-49C7DEEDC648}"/>
                </a:ext>
              </a:extLst>
            </p:cNvPr>
            <p:cNvSpPr/>
            <p:nvPr/>
          </p:nvSpPr>
          <p:spPr>
            <a:xfrm>
              <a:off x="13398886"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455E"/>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69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94</a:t>
              </a:r>
            </a:p>
          </p:txBody>
        </p:sp>
        <p:sp>
          <p:nvSpPr>
            <p:cNvPr id="26" name="Forme libre : forme 54">
              <a:extLst>
                <a:ext uri="{FF2B5EF4-FFF2-40B4-BE49-F238E27FC236}">
                  <a16:creationId xmlns:a16="http://schemas.microsoft.com/office/drawing/2014/main" id="{4BDD3126-CA08-4CE6-9E28-611369D1F346}"/>
                </a:ext>
              </a:extLst>
            </p:cNvPr>
            <p:cNvSpPr/>
            <p:nvPr/>
          </p:nvSpPr>
          <p:spPr>
            <a:xfrm>
              <a:off x="13398886" y="4289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FF5770"/>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255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112</a:t>
              </a:r>
            </a:p>
          </p:txBody>
        </p:sp>
        <p:sp>
          <p:nvSpPr>
            <p:cNvPr id="27" name="Forme libre : forme 55">
              <a:extLst>
                <a:ext uri="{FF2B5EF4-FFF2-40B4-BE49-F238E27FC236}">
                  <a16:creationId xmlns:a16="http://schemas.microsoft.com/office/drawing/2014/main" id="{FE98D5F8-FA78-4300-8665-354A88700B1A}"/>
                </a:ext>
              </a:extLst>
            </p:cNvPr>
            <p:cNvSpPr/>
            <p:nvPr/>
          </p:nvSpPr>
          <p:spPr>
            <a:xfrm>
              <a:off x="12295891" y="594124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811B6F"/>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111</a:t>
              </a:r>
            </a:p>
          </p:txBody>
        </p:sp>
        <p:sp>
          <p:nvSpPr>
            <p:cNvPr id="28" name="Forme libre : forme 56">
              <a:extLst>
                <a:ext uri="{FF2B5EF4-FFF2-40B4-BE49-F238E27FC236}">
                  <a16:creationId xmlns:a16="http://schemas.microsoft.com/office/drawing/2014/main" id="{071F133C-C307-43E3-9E8B-F75EC1F920F5}"/>
                </a:ext>
              </a:extLst>
            </p:cNvPr>
            <p:cNvSpPr/>
            <p:nvPr/>
          </p:nvSpPr>
          <p:spPr>
            <a:xfrm>
              <a:off x="12295891" y="5528242"/>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A12980"/>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161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p:txBody>
        </p:sp>
        <p:sp>
          <p:nvSpPr>
            <p:cNvPr id="29" name="Forme libre : forme 57">
              <a:extLst>
                <a:ext uri="{FF2B5EF4-FFF2-40B4-BE49-F238E27FC236}">
                  <a16:creationId xmlns:a16="http://schemas.microsoft.com/office/drawing/2014/main" id="{E1DAF51C-8F94-4241-A3FA-6AFD0E628758}"/>
                </a:ext>
              </a:extLst>
            </p:cNvPr>
            <p:cNvSpPr/>
            <p:nvPr/>
          </p:nvSpPr>
          <p:spPr>
            <a:xfrm>
              <a:off x="12295891" y="5115245"/>
              <a:ext cx="359999"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BA2980"/>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186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41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p:txBody>
        </p:sp>
        <p:sp>
          <p:nvSpPr>
            <p:cNvPr id="30" name="Forme libre : forme 58">
              <a:extLst>
                <a:ext uri="{FF2B5EF4-FFF2-40B4-BE49-F238E27FC236}">
                  <a16:creationId xmlns:a16="http://schemas.microsoft.com/office/drawing/2014/main" id="{511441D2-F518-472B-949F-688EA6A01A8F}"/>
                </a:ext>
              </a:extLst>
            </p:cNvPr>
            <p:cNvSpPr/>
            <p:nvPr/>
          </p:nvSpPr>
          <p:spPr>
            <a:xfrm>
              <a:off x="12295891" y="4702247"/>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D13A8C"/>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58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140</a:t>
              </a:r>
            </a:p>
          </p:txBody>
        </p:sp>
        <p:sp>
          <p:nvSpPr>
            <p:cNvPr id="31" name="Forme libre : forme 59">
              <a:extLst>
                <a:ext uri="{FF2B5EF4-FFF2-40B4-BE49-F238E27FC236}">
                  <a16:creationId xmlns:a16="http://schemas.microsoft.com/office/drawing/2014/main" id="{C6C9AF68-1337-4DDB-9864-BE0BFD9A5714}"/>
                </a:ext>
              </a:extLst>
            </p:cNvPr>
            <p:cNvSpPr/>
            <p:nvPr/>
          </p:nvSpPr>
          <p:spPr>
            <a:xfrm>
              <a:off x="12295891" y="4290300"/>
              <a:ext cx="359999"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E557AD"/>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229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173</a:t>
              </a:r>
            </a:p>
          </p:txBody>
        </p:sp>
      </p:grpSp>
      <p:sp>
        <p:nvSpPr>
          <p:cNvPr id="32" name="Rectangle 60">
            <a:extLst>
              <a:ext uri="{FF2B5EF4-FFF2-40B4-BE49-F238E27FC236}">
                <a16:creationId xmlns:a16="http://schemas.microsoft.com/office/drawing/2014/main" id="{24AEC5D8-C8AC-4AE8-9198-10631D699F39}"/>
              </a:ext>
            </a:extLst>
          </p:cNvPr>
          <p:cNvSpPr/>
          <p:nvPr/>
        </p:nvSpPr>
        <p:spPr>
          <a:xfrm>
            <a:off x="12295891" y="6412522"/>
            <a:ext cx="2545086" cy="615555"/>
          </a:xfrm>
          <a:prstGeom prst="rect">
            <a:avLst/>
          </a:prstGeom>
          <a:noFill/>
          <a:ln>
            <a:noFill/>
            <a:prstDash val="solid"/>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Security Classification: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SEC0: Public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SEC1: Company Confidential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SEC2: Company Restricted / Customer restricted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800" b="0" i="0" u="none" strike="noStrike" kern="1200" cap="none" spc="0" baseline="0">
                <a:solidFill>
                  <a:srgbClr val="000000"/>
                </a:solidFill>
                <a:uFillTx/>
                <a:latin typeface="Ubuntu" pitchFamily="34"/>
              </a:rPr>
              <a:t>SEC3: Company Sensitive</a:t>
            </a:r>
          </a:p>
        </p:txBody>
      </p:sp>
      <p:grpSp>
        <p:nvGrpSpPr>
          <p:cNvPr id="33" name="Groupe 4096">
            <a:extLst>
              <a:ext uri="{FF2B5EF4-FFF2-40B4-BE49-F238E27FC236}">
                <a16:creationId xmlns:a16="http://schemas.microsoft.com/office/drawing/2014/main" id="{CEFBC8F5-1691-477C-A092-DA74F598A391}"/>
              </a:ext>
            </a:extLst>
          </p:cNvPr>
          <p:cNvGrpSpPr/>
          <p:nvPr/>
        </p:nvGrpSpPr>
        <p:grpSpPr>
          <a:xfrm>
            <a:off x="12295891" y="2164677"/>
            <a:ext cx="1465123" cy="2058799"/>
            <a:chOff x="12295891" y="2164677"/>
            <a:chExt cx="1465123" cy="2058799"/>
          </a:xfrm>
        </p:grpSpPr>
        <p:sp>
          <p:nvSpPr>
            <p:cNvPr id="34" name="Forme libre : forme 65">
              <a:extLst>
                <a:ext uri="{FF2B5EF4-FFF2-40B4-BE49-F238E27FC236}">
                  <a16:creationId xmlns:a16="http://schemas.microsoft.com/office/drawing/2014/main" id="{BE752A12-A7B3-4E6E-8944-41AA02826265}"/>
                </a:ext>
              </a:extLst>
            </p:cNvPr>
            <p:cNvSpPr/>
            <p:nvPr/>
          </p:nvSpPr>
          <p:spPr>
            <a:xfrm>
              <a:off x="13032065"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F434A"/>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74</a:t>
              </a:r>
            </a:p>
          </p:txBody>
        </p:sp>
        <p:sp>
          <p:nvSpPr>
            <p:cNvPr id="35" name="Forme libre : forme 66">
              <a:extLst>
                <a:ext uri="{FF2B5EF4-FFF2-40B4-BE49-F238E27FC236}">
                  <a16:creationId xmlns:a16="http://schemas.microsoft.com/office/drawing/2014/main" id="{8B12F8A9-99B9-4874-9124-B6FFEBDB0D3E}"/>
                </a:ext>
              </a:extLst>
            </p:cNvPr>
            <p:cNvSpPr/>
            <p:nvPr/>
          </p:nvSpPr>
          <p:spPr>
            <a:xfrm>
              <a:off x="13032065"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F6A73"/>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115</a:t>
              </a:r>
            </a:p>
          </p:txBody>
        </p:sp>
        <p:sp>
          <p:nvSpPr>
            <p:cNvPr id="36" name="Forme libre : forme 67">
              <a:extLst>
                <a:ext uri="{FF2B5EF4-FFF2-40B4-BE49-F238E27FC236}">
                  <a16:creationId xmlns:a16="http://schemas.microsoft.com/office/drawing/2014/main" id="{014C3F4C-AA9C-41EA-89ED-177B444741C9}"/>
                </a:ext>
              </a:extLst>
            </p:cNvPr>
            <p:cNvSpPr/>
            <p:nvPr/>
          </p:nvSpPr>
          <p:spPr>
            <a:xfrm>
              <a:off x="13032065"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0F878A"/>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135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138</a:t>
              </a:r>
            </a:p>
          </p:txBody>
        </p:sp>
        <p:sp>
          <p:nvSpPr>
            <p:cNvPr id="37" name="Forme libre : forme 68">
              <a:extLst>
                <a:ext uri="{FF2B5EF4-FFF2-40B4-BE49-F238E27FC236}">
                  <a16:creationId xmlns:a16="http://schemas.microsoft.com/office/drawing/2014/main" id="{5191FD47-1EB8-42D0-9A57-F287B15CA701}"/>
                </a:ext>
              </a:extLst>
            </p:cNvPr>
            <p:cNvSpPr/>
            <p:nvPr/>
          </p:nvSpPr>
          <p:spPr>
            <a:xfrm>
              <a:off x="13032065"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B2A2"/>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178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162</a:t>
              </a:r>
            </a:p>
          </p:txBody>
        </p:sp>
        <p:sp>
          <p:nvSpPr>
            <p:cNvPr id="38" name="Forme libre : forme 69">
              <a:extLst>
                <a:ext uri="{FF2B5EF4-FFF2-40B4-BE49-F238E27FC236}">
                  <a16:creationId xmlns:a16="http://schemas.microsoft.com/office/drawing/2014/main" id="{D2CC645C-AB7F-49F5-8538-336302F96572}"/>
                </a:ext>
              </a:extLst>
            </p:cNvPr>
            <p:cNvSpPr/>
            <p:nvPr/>
          </p:nvSpPr>
          <p:spPr>
            <a:xfrm>
              <a:off x="13032065"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E0CB"/>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244</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203</a:t>
              </a:r>
            </a:p>
          </p:txBody>
        </p:sp>
        <p:sp>
          <p:nvSpPr>
            <p:cNvPr id="39" name="Forme libre : forme 70">
              <a:extLst>
                <a:ext uri="{FF2B5EF4-FFF2-40B4-BE49-F238E27FC236}">
                  <a16:creationId xmlns:a16="http://schemas.microsoft.com/office/drawing/2014/main" id="{92D984A4-3F6E-4ADE-A8B7-43D9DC22D934}"/>
                </a:ext>
              </a:extLst>
            </p:cNvPr>
            <p:cNvSpPr/>
            <p:nvPr/>
          </p:nvSpPr>
          <p:spPr>
            <a:xfrm>
              <a:off x="12295891"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178036"/>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54</a:t>
              </a:r>
            </a:p>
          </p:txBody>
        </p:sp>
        <p:sp>
          <p:nvSpPr>
            <p:cNvPr id="40" name="Forme libre : forme 71">
              <a:extLst>
                <a:ext uri="{FF2B5EF4-FFF2-40B4-BE49-F238E27FC236}">
                  <a16:creationId xmlns:a16="http://schemas.microsoft.com/office/drawing/2014/main" id="{0683E248-2C39-4E47-A626-DD959587FD20}"/>
                </a:ext>
              </a:extLst>
            </p:cNvPr>
            <p:cNvSpPr/>
            <p:nvPr/>
          </p:nvSpPr>
          <p:spPr>
            <a:xfrm>
              <a:off x="12295891"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178C3D"/>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140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61</a:t>
              </a:r>
            </a:p>
          </p:txBody>
        </p:sp>
        <p:sp>
          <p:nvSpPr>
            <p:cNvPr id="41" name="Forme libre : forme 72">
              <a:extLst>
                <a:ext uri="{FF2B5EF4-FFF2-40B4-BE49-F238E27FC236}">
                  <a16:creationId xmlns:a16="http://schemas.microsoft.com/office/drawing/2014/main" id="{056D7BE2-BF27-468D-9025-5A355CB5FC60}"/>
                </a:ext>
              </a:extLst>
            </p:cNvPr>
            <p:cNvSpPr/>
            <p:nvPr/>
          </p:nvSpPr>
          <p:spPr>
            <a:xfrm>
              <a:off x="12295891"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2EA657"/>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46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166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p:txBody>
        </p:sp>
        <p:sp>
          <p:nvSpPr>
            <p:cNvPr id="42" name="Forme libre : forme 73">
              <a:extLst>
                <a:ext uri="{FF2B5EF4-FFF2-40B4-BE49-F238E27FC236}">
                  <a16:creationId xmlns:a16="http://schemas.microsoft.com/office/drawing/2014/main" id="{5040A525-1053-4848-9C82-AAE336036DE1}"/>
                </a:ext>
              </a:extLst>
            </p:cNvPr>
            <p:cNvSpPr/>
            <p:nvPr/>
          </p:nvSpPr>
          <p:spPr>
            <a:xfrm>
              <a:off x="12295891"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33B569"/>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181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105</a:t>
              </a:r>
            </a:p>
          </p:txBody>
        </p:sp>
        <p:sp>
          <p:nvSpPr>
            <p:cNvPr id="43" name="Forme libre : forme 74">
              <a:extLst>
                <a:ext uri="{FF2B5EF4-FFF2-40B4-BE49-F238E27FC236}">
                  <a16:creationId xmlns:a16="http://schemas.microsoft.com/office/drawing/2014/main" id="{9B90B239-AC3C-49D2-910B-08AB9F6C5B54}"/>
                </a:ext>
              </a:extLst>
            </p:cNvPr>
            <p:cNvSpPr/>
            <p:nvPr/>
          </p:nvSpPr>
          <p:spPr>
            <a:xfrm>
              <a:off x="12295891"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57CF80"/>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Ubuntu" pitchFamily="34"/>
              </a:endParaRP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87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a:solidFill>
                  <a:srgbClr val="000000"/>
                </a:solidFill>
                <a:uFillTx/>
                <a:latin typeface="Ubuntu" pitchFamily="34"/>
              </a:endParaRPr>
            </a:p>
          </p:txBody>
        </p:sp>
        <p:sp>
          <p:nvSpPr>
            <p:cNvPr id="44" name="Forme libre : forme 75">
              <a:extLst>
                <a:ext uri="{FF2B5EF4-FFF2-40B4-BE49-F238E27FC236}">
                  <a16:creationId xmlns:a16="http://schemas.microsoft.com/office/drawing/2014/main" id="{E5D37E60-50F3-43B4-807E-6797D920635E}"/>
                </a:ext>
              </a:extLst>
            </p:cNvPr>
            <p:cNvSpPr/>
            <p:nvPr/>
          </p:nvSpPr>
          <p:spPr>
            <a:xfrm>
              <a:off x="13400147"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173340"/>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64</a:t>
              </a:r>
            </a:p>
          </p:txBody>
        </p:sp>
        <p:sp>
          <p:nvSpPr>
            <p:cNvPr id="45" name="Forme libre : forme 76">
              <a:extLst>
                <a:ext uri="{FF2B5EF4-FFF2-40B4-BE49-F238E27FC236}">
                  <a16:creationId xmlns:a16="http://schemas.microsoft.com/office/drawing/2014/main" id="{D540930E-2DC7-455C-B693-D63C7A30D97D}"/>
                </a:ext>
              </a:extLst>
            </p:cNvPr>
            <p:cNvSpPr/>
            <p:nvPr/>
          </p:nvSpPr>
          <p:spPr>
            <a:xfrm>
              <a:off x="13400147"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214554"/>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33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69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84</a:t>
              </a:r>
            </a:p>
          </p:txBody>
        </p:sp>
        <p:sp>
          <p:nvSpPr>
            <p:cNvPr id="46" name="Forme libre : forme 77">
              <a:extLst>
                <a:ext uri="{FF2B5EF4-FFF2-40B4-BE49-F238E27FC236}">
                  <a16:creationId xmlns:a16="http://schemas.microsoft.com/office/drawing/2014/main" id="{EC363D2E-2359-4B65-9AEE-7AF0F1D0513A}"/>
                </a:ext>
              </a:extLst>
            </p:cNvPr>
            <p:cNvSpPr/>
            <p:nvPr/>
          </p:nvSpPr>
          <p:spPr>
            <a:xfrm>
              <a:off x="13400147"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14596B"/>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89</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107</a:t>
              </a:r>
            </a:p>
          </p:txBody>
        </p:sp>
        <p:sp>
          <p:nvSpPr>
            <p:cNvPr id="47" name="Forme libre : forme 78">
              <a:extLst>
                <a:ext uri="{FF2B5EF4-FFF2-40B4-BE49-F238E27FC236}">
                  <a16:creationId xmlns:a16="http://schemas.microsoft.com/office/drawing/2014/main" id="{0B531A1A-F36D-46A7-A0D5-E07F2A45ADC9}"/>
                </a:ext>
              </a:extLst>
            </p:cNvPr>
            <p:cNvSpPr/>
            <p:nvPr/>
          </p:nvSpPr>
          <p:spPr>
            <a:xfrm>
              <a:off x="13400147"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336B7D"/>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107</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25</a:t>
              </a:r>
            </a:p>
          </p:txBody>
        </p:sp>
        <p:sp>
          <p:nvSpPr>
            <p:cNvPr id="48" name="Forme libre : forme 79">
              <a:extLst>
                <a:ext uri="{FF2B5EF4-FFF2-40B4-BE49-F238E27FC236}">
                  <a16:creationId xmlns:a16="http://schemas.microsoft.com/office/drawing/2014/main" id="{3D95FE95-07B2-4093-BF7C-02B814FCBF1D}"/>
                </a:ext>
              </a:extLst>
            </p:cNvPr>
            <p:cNvSpPr/>
            <p:nvPr/>
          </p:nvSpPr>
          <p:spPr>
            <a:xfrm>
              <a:off x="13400147"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338091"/>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51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128</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145</a:t>
              </a:r>
            </a:p>
          </p:txBody>
        </p:sp>
        <p:sp>
          <p:nvSpPr>
            <p:cNvPr id="49" name="Forme libre : forme 80">
              <a:extLst>
                <a:ext uri="{FF2B5EF4-FFF2-40B4-BE49-F238E27FC236}">
                  <a16:creationId xmlns:a16="http://schemas.microsoft.com/office/drawing/2014/main" id="{AA482A35-E7CE-4C03-8F6E-D5CB3F519818}"/>
                </a:ext>
              </a:extLst>
            </p:cNvPr>
            <p:cNvSpPr/>
            <p:nvPr/>
          </p:nvSpPr>
          <p:spPr>
            <a:xfrm>
              <a:off x="12663580" y="3816678"/>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7D74"/>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125</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116</a:t>
              </a:r>
            </a:p>
          </p:txBody>
        </p:sp>
        <p:sp>
          <p:nvSpPr>
            <p:cNvPr id="50" name="Forme libre : forme 81">
              <a:extLst>
                <a:ext uri="{FF2B5EF4-FFF2-40B4-BE49-F238E27FC236}">
                  <a16:creationId xmlns:a16="http://schemas.microsoft.com/office/drawing/2014/main" id="{BCE837B7-BFB4-48C9-AF04-464E305C9D94}"/>
                </a:ext>
              </a:extLst>
            </p:cNvPr>
            <p:cNvSpPr/>
            <p:nvPr/>
          </p:nvSpPr>
          <p:spPr>
            <a:xfrm>
              <a:off x="12663580" y="3403680"/>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929B"/>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146</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FFFFFF"/>
                  </a:solidFill>
                  <a:uFillTx/>
                  <a:latin typeface="Ubuntu" pitchFamily="34"/>
                </a:rPr>
                <a:t>155</a:t>
              </a:r>
            </a:p>
          </p:txBody>
        </p:sp>
        <p:sp>
          <p:nvSpPr>
            <p:cNvPr id="51" name="Forme libre : forme 82">
              <a:extLst>
                <a:ext uri="{FF2B5EF4-FFF2-40B4-BE49-F238E27FC236}">
                  <a16:creationId xmlns:a16="http://schemas.microsoft.com/office/drawing/2014/main" id="{F26F956E-65C3-463B-8833-234250D79737}"/>
                </a:ext>
              </a:extLst>
            </p:cNvPr>
            <p:cNvSpPr/>
            <p:nvPr/>
          </p:nvSpPr>
          <p:spPr>
            <a:xfrm>
              <a:off x="12663580" y="2990673"/>
              <a:ext cx="360867" cy="406798"/>
            </a:xfrm>
            <a:custGeom>
              <a:avLst/>
              <a:gdLst>
                <a:gd name="f0" fmla="val 10800000"/>
                <a:gd name="f1" fmla="val 5400000"/>
                <a:gd name="f2" fmla="val 180"/>
                <a:gd name="f3" fmla="val w"/>
                <a:gd name="f4" fmla="val h"/>
                <a:gd name="f5" fmla="val 0"/>
                <a:gd name="f6" fmla="val 1111406"/>
                <a:gd name="f7" fmla="val 1111407"/>
                <a:gd name="f8" fmla="+- 0 0 -90"/>
                <a:gd name="f9" fmla="*/ f3 1 1111406"/>
                <a:gd name="f10" fmla="*/ f4 1 1111407"/>
                <a:gd name="f11" fmla="val f5"/>
                <a:gd name="f12" fmla="val f6"/>
                <a:gd name="f13" fmla="val f7"/>
                <a:gd name="f14" fmla="*/ f8 f0 1"/>
                <a:gd name="f15" fmla="+- f13 0 f11"/>
                <a:gd name="f16" fmla="+- f12 0 f11"/>
                <a:gd name="f17" fmla="*/ f14 1 f2"/>
                <a:gd name="f18" fmla="*/ f16 1 1111406"/>
                <a:gd name="f19" fmla="*/ f15 1 1111407"/>
                <a:gd name="f20" fmla="*/ 0 f16 1"/>
                <a:gd name="f21" fmla="*/ 0 f15 1"/>
                <a:gd name="f22" fmla="*/ 1111407 f16 1"/>
                <a:gd name="f23" fmla="*/ 1111407 f15 1"/>
                <a:gd name="f24" fmla="+- f17 0 f1"/>
                <a:gd name="f25" fmla="*/ f20 1 1111406"/>
                <a:gd name="f26" fmla="*/ f21 1 1111407"/>
                <a:gd name="f27" fmla="*/ f22 1 1111406"/>
                <a:gd name="f28" fmla="*/ f23 1 1111407"/>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Lst>
              <a:rect l="f37" t="f40" r="f38" b="f39"/>
              <a:pathLst>
                <a:path w="1111406" h="1111407">
                  <a:moveTo>
                    <a:pt x="f5" y="f5"/>
                  </a:moveTo>
                  <a:lnTo>
                    <a:pt x="f7" y="f5"/>
                  </a:lnTo>
                  <a:lnTo>
                    <a:pt x="f7" y="f7"/>
                  </a:lnTo>
                  <a:lnTo>
                    <a:pt x="f5" y="f7"/>
                  </a:lnTo>
                  <a:close/>
                </a:path>
              </a:pathLst>
            </a:custGeom>
            <a:solidFill>
              <a:srgbClr val="00BFBF"/>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191</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191</a:t>
              </a:r>
            </a:p>
          </p:txBody>
        </p:sp>
        <p:sp>
          <p:nvSpPr>
            <p:cNvPr id="52" name="Forme libre : forme 83">
              <a:extLst>
                <a:ext uri="{FF2B5EF4-FFF2-40B4-BE49-F238E27FC236}">
                  <a16:creationId xmlns:a16="http://schemas.microsoft.com/office/drawing/2014/main" id="{B2A8C118-C41F-47F8-9DEE-3E605C0B00AB}"/>
                </a:ext>
              </a:extLst>
            </p:cNvPr>
            <p:cNvSpPr/>
            <p:nvPr/>
          </p:nvSpPr>
          <p:spPr>
            <a:xfrm>
              <a:off x="12663580" y="2577675"/>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D5D0"/>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213</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208</a:t>
              </a:r>
            </a:p>
          </p:txBody>
        </p:sp>
        <p:sp>
          <p:nvSpPr>
            <p:cNvPr id="53" name="Forme libre : forme 84">
              <a:extLst>
                <a:ext uri="{FF2B5EF4-FFF2-40B4-BE49-F238E27FC236}">
                  <a16:creationId xmlns:a16="http://schemas.microsoft.com/office/drawing/2014/main" id="{EDEEDD65-E2AE-415D-9307-5358BA916AEF}"/>
                </a:ext>
              </a:extLst>
            </p:cNvPr>
            <p:cNvSpPr/>
            <p:nvPr/>
          </p:nvSpPr>
          <p:spPr>
            <a:xfrm>
              <a:off x="12663580" y="2164677"/>
              <a:ext cx="360867" cy="406798"/>
            </a:xfrm>
            <a:custGeom>
              <a:avLst/>
              <a:gdLst>
                <a:gd name="f0" fmla="val 10800000"/>
                <a:gd name="f1" fmla="val 5400000"/>
                <a:gd name="f2" fmla="val 180"/>
                <a:gd name="f3" fmla="val w"/>
                <a:gd name="f4" fmla="val h"/>
                <a:gd name="f5" fmla="val 0"/>
                <a:gd name="f6" fmla="val 1111406"/>
                <a:gd name="f7" fmla="val 776645"/>
                <a:gd name="f8" fmla="val 1111407"/>
                <a:gd name="f9" fmla="val 776646"/>
                <a:gd name="f10" fmla="+- 0 0 -90"/>
                <a:gd name="f11" fmla="*/ f3 1 1111406"/>
                <a:gd name="f12" fmla="*/ f4 1 776645"/>
                <a:gd name="f13" fmla="val f5"/>
                <a:gd name="f14" fmla="val f6"/>
                <a:gd name="f15" fmla="val f7"/>
                <a:gd name="f16" fmla="*/ f10 f0 1"/>
                <a:gd name="f17" fmla="+- f15 0 f13"/>
                <a:gd name="f18" fmla="+- f14 0 f13"/>
                <a:gd name="f19" fmla="*/ f16 1 f2"/>
                <a:gd name="f20" fmla="*/ f18 1 1111406"/>
                <a:gd name="f21" fmla="*/ f17 1 776645"/>
                <a:gd name="f22" fmla="*/ 0 f18 1"/>
                <a:gd name="f23" fmla="*/ 0 f17 1"/>
                <a:gd name="f24" fmla="*/ 1111407 f18 1"/>
                <a:gd name="f25" fmla="*/ 776646 f17 1"/>
                <a:gd name="f26" fmla="+- f19 0 f1"/>
                <a:gd name="f27" fmla="*/ f22 1 1111406"/>
                <a:gd name="f28" fmla="*/ f23 1 776645"/>
                <a:gd name="f29" fmla="*/ f24 1 1111406"/>
                <a:gd name="f30" fmla="*/ f25 1 776645"/>
                <a:gd name="f31" fmla="*/ f13 1 f20"/>
                <a:gd name="f32" fmla="*/ f14 1 f20"/>
                <a:gd name="f33" fmla="*/ f13 1 f21"/>
                <a:gd name="f34" fmla="*/ f15 1 f21"/>
                <a:gd name="f35" fmla="*/ f27 1 f20"/>
                <a:gd name="f36" fmla="*/ f28 1 f21"/>
                <a:gd name="f37" fmla="*/ f29 1 f20"/>
                <a:gd name="f38" fmla="*/ f30 1 f21"/>
                <a:gd name="f39" fmla="*/ f31 f11 1"/>
                <a:gd name="f40" fmla="*/ f32 f11 1"/>
                <a:gd name="f41" fmla="*/ f34 f12 1"/>
                <a:gd name="f42" fmla="*/ f33 f12 1"/>
                <a:gd name="f43" fmla="*/ f35 f11 1"/>
                <a:gd name="f44" fmla="*/ f36 f12 1"/>
                <a:gd name="f45" fmla="*/ f37 f11 1"/>
                <a:gd name="f46" fmla="*/ f38 f12 1"/>
              </a:gdLst>
              <a:ahLst/>
              <a:cxnLst>
                <a:cxn ang="3cd4">
                  <a:pos x="hc" y="t"/>
                </a:cxn>
                <a:cxn ang="0">
                  <a:pos x="r" y="vc"/>
                </a:cxn>
                <a:cxn ang="cd4">
                  <a:pos x="hc" y="b"/>
                </a:cxn>
                <a:cxn ang="cd2">
                  <a:pos x="l" y="vc"/>
                </a:cxn>
                <a:cxn ang="f26">
                  <a:pos x="f43" y="f44"/>
                </a:cxn>
                <a:cxn ang="f26">
                  <a:pos x="f45" y="f44"/>
                </a:cxn>
                <a:cxn ang="f26">
                  <a:pos x="f45" y="f46"/>
                </a:cxn>
                <a:cxn ang="f26">
                  <a:pos x="f43" y="f46"/>
                </a:cxn>
              </a:cxnLst>
              <a:rect l="f39" t="f42" r="f40" b="f41"/>
              <a:pathLst>
                <a:path w="1111406" h="776645">
                  <a:moveTo>
                    <a:pt x="f5" y="f5"/>
                  </a:moveTo>
                  <a:lnTo>
                    <a:pt x="f8" y="f5"/>
                  </a:lnTo>
                  <a:lnTo>
                    <a:pt x="f8" y="f9"/>
                  </a:lnTo>
                  <a:lnTo>
                    <a:pt x="f5" y="f9"/>
                  </a:lnTo>
                  <a:close/>
                </a:path>
              </a:pathLst>
            </a:custGeom>
            <a:solidFill>
              <a:srgbClr val="00E6E3"/>
            </a:solidFill>
            <a:ln>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230</a:t>
              </a:r>
            </a:p>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000000"/>
                  </a:solidFill>
                  <a:uFillTx/>
                  <a:latin typeface="Ubuntu" pitchFamily="34"/>
                </a:rPr>
                <a:t>227</a:t>
              </a:r>
            </a:p>
          </p:txBody>
        </p:sp>
      </p:grpSp>
      <p:grpSp>
        <p:nvGrpSpPr>
          <p:cNvPr id="54" name="Groupe 1">
            <a:extLst>
              <a:ext uri="{FF2B5EF4-FFF2-40B4-BE49-F238E27FC236}">
                <a16:creationId xmlns:a16="http://schemas.microsoft.com/office/drawing/2014/main" id="{1CFF84E8-9994-46D7-9461-1283015BD079}"/>
              </a:ext>
            </a:extLst>
          </p:cNvPr>
          <p:cNvGrpSpPr/>
          <p:nvPr/>
        </p:nvGrpSpPr>
        <p:grpSpPr>
          <a:xfrm>
            <a:off x="11562167" y="205063"/>
            <a:ext cx="419435" cy="388985"/>
            <a:chOff x="11562167" y="205063"/>
            <a:chExt cx="419435" cy="388985"/>
          </a:xfrm>
        </p:grpSpPr>
        <p:sp>
          <p:nvSpPr>
            <p:cNvPr id="55" name="Freeform 13">
              <a:extLst>
                <a:ext uri="{FF2B5EF4-FFF2-40B4-BE49-F238E27FC236}">
                  <a16:creationId xmlns:a16="http://schemas.microsoft.com/office/drawing/2014/main" id="{974644DB-67CB-4239-B7A6-F0E2C02537C2}"/>
                </a:ext>
              </a:extLst>
            </p:cNvPr>
            <p:cNvSpPr/>
            <p:nvPr/>
          </p:nvSpPr>
          <p:spPr>
            <a:xfrm>
              <a:off x="11705700" y="367863"/>
              <a:ext cx="275892" cy="226185"/>
            </a:xfrm>
            <a:custGeom>
              <a:avLst/>
              <a:gdLst>
                <a:gd name="f0" fmla="val 10800000"/>
                <a:gd name="f1" fmla="val 5400000"/>
                <a:gd name="f2" fmla="val 180"/>
                <a:gd name="f3" fmla="val w"/>
                <a:gd name="f4" fmla="val h"/>
                <a:gd name="f5" fmla="val 0"/>
                <a:gd name="f6" fmla="val 188"/>
                <a:gd name="f7" fmla="val 154"/>
                <a:gd name="f8" fmla="val 125"/>
                <a:gd name="f9" fmla="val 107"/>
                <a:gd name="f10" fmla="val 160"/>
                <a:gd name="f11" fmla="val 78"/>
                <a:gd name="f12" fmla="val 43"/>
                <a:gd name="f13" fmla="val 186"/>
                <a:gd name="f14" fmla="val 28"/>
                <a:gd name="f15" fmla="val 181"/>
                <a:gd name="f16" fmla="val 141"/>
                <a:gd name="f17" fmla="val 99"/>
                <a:gd name="f18" fmla="val 84"/>
                <a:gd name="f19" fmla="val 60"/>
                <a:gd name="f20" fmla="val 49"/>
                <a:gd name="f21" fmla="val 47"/>
                <a:gd name="f22" fmla="val 121"/>
                <a:gd name="f23" fmla="val 26"/>
                <a:gd name="f24" fmla="val 140"/>
                <a:gd name="f25" fmla="val 144"/>
                <a:gd name="f26" fmla="val 6"/>
                <a:gd name="f27" fmla="val 150"/>
                <a:gd name="f28" fmla="val 20"/>
                <a:gd name="f29" fmla="val 37"/>
                <a:gd name="f30" fmla="val 68"/>
                <a:gd name="f31" fmla="val 106"/>
                <a:gd name="f32" fmla="val 145"/>
                <a:gd name="f33" fmla="val 126"/>
                <a:gd name="f34" fmla="val 82"/>
                <a:gd name="f35" fmla="val 109"/>
                <a:gd name="f36" fmla="val 81"/>
                <a:gd name="f37" fmla="val 86"/>
                <a:gd name="f38" fmla="val 93"/>
                <a:gd name="f39" fmla="val 101"/>
                <a:gd name="f40" fmla="val 108"/>
                <a:gd name="f41" fmla="+- 0 0 -90"/>
                <a:gd name="f42" fmla="*/ f3 1 188"/>
                <a:gd name="f43" fmla="*/ f4 1 154"/>
                <a:gd name="f44" fmla="val f5"/>
                <a:gd name="f45" fmla="val f6"/>
                <a:gd name="f46" fmla="val f7"/>
                <a:gd name="f47" fmla="*/ f41 f0 1"/>
                <a:gd name="f48" fmla="+- f46 0 f44"/>
                <a:gd name="f49" fmla="+- f45 0 f44"/>
                <a:gd name="f50" fmla="*/ f47 1 f2"/>
                <a:gd name="f51" fmla="*/ f49 1 188"/>
                <a:gd name="f52" fmla="*/ f48 1 154"/>
                <a:gd name="f53" fmla="+- f50 0 f1"/>
                <a:gd name="f54" fmla="*/ 125 1 f51"/>
                <a:gd name="f55" fmla="*/ 107 1 f52"/>
                <a:gd name="f56" fmla="*/ 188 1 f51"/>
                <a:gd name="f57" fmla="*/ 43 1 f52"/>
                <a:gd name="f58" fmla="*/ 141 1 f51"/>
                <a:gd name="f59" fmla="*/ 0 1 f52"/>
                <a:gd name="f60" fmla="*/ 49 1 f51"/>
                <a:gd name="f61" fmla="*/ 99 1 f52"/>
                <a:gd name="f62" fmla="*/ 0 1 f51"/>
                <a:gd name="f63" fmla="*/ 144 1 f52"/>
                <a:gd name="f64" fmla="*/ 37 1 f51"/>
                <a:gd name="f65" fmla="*/ 154 1 f52"/>
                <a:gd name="f66" fmla="*/ 125 1 f52"/>
                <a:gd name="f67" fmla="*/ 81 1 f51"/>
                <a:gd name="f68" fmla="*/ 86 1 f52"/>
                <a:gd name="f69" fmla="*/ f45 1 f51"/>
                <a:gd name="f70" fmla="*/ f46 1 f52"/>
                <a:gd name="f71" fmla="*/ f62 f42 1"/>
                <a:gd name="f72" fmla="*/ f69 f42 1"/>
                <a:gd name="f73" fmla="*/ f70 f43 1"/>
                <a:gd name="f74" fmla="*/ f59 f43 1"/>
                <a:gd name="f75" fmla="*/ f54 f42 1"/>
                <a:gd name="f76" fmla="*/ f55 f43 1"/>
                <a:gd name="f77" fmla="*/ f56 f42 1"/>
                <a:gd name="f78" fmla="*/ f57 f43 1"/>
                <a:gd name="f79" fmla="*/ f58 f42 1"/>
                <a:gd name="f80" fmla="*/ f60 f42 1"/>
                <a:gd name="f81" fmla="*/ f61 f43 1"/>
                <a:gd name="f82" fmla="*/ f63 f43 1"/>
                <a:gd name="f83" fmla="*/ f64 f42 1"/>
                <a:gd name="f84" fmla="*/ f65 f43 1"/>
                <a:gd name="f85" fmla="*/ f66 f43 1"/>
                <a:gd name="f86" fmla="*/ f67 f42 1"/>
                <a:gd name="f87" fmla="*/ f68 f43 1"/>
              </a:gdLst>
              <a:ahLst/>
              <a:cxnLst>
                <a:cxn ang="3cd4">
                  <a:pos x="hc" y="t"/>
                </a:cxn>
                <a:cxn ang="0">
                  <a:pos x="r" y="vc"/>
                </a:cxn>
                <a:cxn ang="cd4">
                  <a:pos x="hc" y="b"/>
                </a:cxn>
                <a:cxn ang="cd2">
                  <a:pos x="l" y="vc"/>
                </a:cxn>
                <a:cxn ang="f53">
                  <a:pos x="f75" y="f76"/>
                </a:cxn>
                <a:cxn ang="f53">
                  <a:pos x="f77" y="f78"/>
                </a:cxn>
                <a:cxn ang="f53">
                  <a:pos x="f79" y="f74"/>
                </a:cxn>
                <a:cxn ang="f53">
                  <a:pos x="f80" y="f81"/>
                </a:cxn>
                <a:cxn ang="f53">
                  <a:pos x="f71" y="f82"/>
                </a:cxn>
                <a:cxn ang="f53">
                  <a:pos x="f83" y="f84"/>
                </a:cxn>
                <a:cxn ang="f53">
                  <a:pos x="f75" y="f85"/>
                </a:cxn>
                <a:cxn ang="f53">
                  <a:pos x="f86" y="f87"/>
                </a:cxn>
                <a:cxn ang="f53">
                  <a:pos x="f75" y="f76"/>
                </a:cxn>
              </a:cxnLst>
              <a:rect l="f71" t="f74" r="f72" b="f73"/>
              <a:pathLst>
                <a:path w="188" h="154">
                  <a:moveTo>
                    <a:pt x="f8" y="f9"/>
                  </a:moveTo>
                  <a:cubicBezTo>
                    <a:pt x="f10" y="f9"/>
                    <a:pt x="f6" y="f11"/>
                    <a:pt x="f6" y="f12"/>
                  </a:cubicBezTo>
                  <a:cubicBezTo>
                    <a:pt x="f13" y="f14"/>
                    <a:pt x="f15" y="f5"/>
                    <a:pt x="f16" y="f5"/>
                  </a:cubicBezTo>
                  <a:cubicBezTo>
                    <a:pt x="f17" y="f5"/>
                    <a:pt x="f18" y="f19"/>
                    <a:pt x="f20" y="f17"/>
                  </a:cubicBezTo>
                  <a:cubicBezTo>
                    <a:pt x="f21" y="f22"/>
                    <a:pt x="f23" y="f24"/>
                    <a:pt x="f5" y="f25"/>
                  </a:cubicBezTo>
                  <a:cubicBezTo>
                    <a:pt x="f26" y="f27"/>
                    <a:pt x="f28" y="f7"/>
                    <a:pt x="f29" y="f7"/>
                  </a:cubicBezTo>
                  <a:cubicBezTo>
                    <a:pt x="f30" y="f7"/>
                    <a:pt x="f31" y="f32"/>
                    <a:pt x="f8" y="f8"/>
                  </a:cubicBezTo>
                  <a:cubicBezTo>
                    <a:pt x="f17" y="f33"/>
                    <a:pt x="f34" y="f35"/>
                    <a:pt x="f36" y="f37"/>
                  </a:cubicBezTo>
                  <a:cubicBezTo>
                    <a:pt x="f38" y="f39"/>
                    <a:pt x="f40" y="f9"/>
                    <a:pt x="f8" y="f9"/>
                  </a:cubicBezTo>
                </a:path>
              </a:pathLst>
            </a:custGeom>
            <a:noFill/>
            <a:ln>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a:endParaRPr>
            </a:p>
          </p:txBody>
        </p:sp>
        <p:sp>
          <p:nvSpPr>
            <p:cNvPr id="56" name="Freeform 14">
              <a:extLst>
                <a:ext uri="{FF2B5EF4-FFF2-40B4-BE49-F238E27FC236}">
                  <a16:creationId xmlns:a16="http://schemas.microsoft.com/office/drawing/2014/main" id="{91ACF5E2-1D72-475F-8A39-5F3A5871CAB8}"/>
                </a:ext>
              </a:extLst>
            </p:cNvPr>
            <p:cNvSpPr/>
            <p:nvPr/>
          </p:nvSpPr>
          <p:spPr>
            <a:xfrm>
              <a:off x="11562167" y="205063"/>
              <a:ext cx="419435" cy="356680"/>
            </a:xfrm>
            <a:custGeom>
              <a:avLst/>
              <a:gdLst>
                <a:gd name="f0" fmla="val 10800000"/>
                <a:gd name="f1" fmla="val 5400000"/>
                <a:gd name="f2" fmla="val 180"/>
                <a:gd name="f3" fmla="val w"/>
                <a:gd name="f4" fmla="val h"/>
                <a:gd name="f5" fmla="val 0"/>
                <a:gd name="f6" fmla="val 286"/>
                <a:gd name="f7" fmla="val 243"/>
                <a:gd name="f8" fmla="val 152"/>
                <a:gd name="f9" fmla="val 112"/>
                <a:gd name="f10" fmla="val 266"/>
                <a:gd name="f11" fmla="val 78"/>
                <a:gd name="f12" fmla="val 237"/>
                <a:gd name="f13" fmla="val 51"/>
                <a:gd name="f14" fmla="val 215"/>
                <a:gd name="f15" fmla="val 30"/>
                <a:gd name="f16" fmla="val 188"/>
                <a:gd name="f17" fmla="val 15"/>
                <a:gd name="f18" fmla="val 160"/>
                <a:gd name="f19" fmla="val 3"/>
                <a:gd name="f20" fmla="val 158"/>
                <a:gd name="f21" fmla="val 2"/>
                <a:gd name="f22" fmla="val 156"/>
                <a:gd name="f23" fmla="val 1"/>
                <a:gd name="f24" fmla="val 153"/>
                <a:gd name="f25" fmla="val 119"/>
                <a:gd name="f26" fmla="val 41"/>
                <a:gd name="f27" fmla="val 72"/>
                <a:gd name="f28" fmla="val 192"/>
                <a:gd name="f29" fmla="val 21"/>
                <a:gd name="f30" fmla="val 224"/>
                <a:gd name="f31" fmla="val 53"/>
                <a:gd name="f32" fmla="val 236"/>
                <a:gd name="f33" fmla="val 71"/>
                <a:gd name="f34" fmla="val 89"/>
                <a:gd name="f35" fmla="val 107"/>
                <a:gd name="f36" fmla="val 123"/>
                <a:gd name="f37" fmla="val 232"/>
                <a:gd name="f38" fmla="val 136"/>
                <a:gd name="f39" fmla="val 222"/>
                <a:gd name="f40" fmla="val 147"/>
                <a:gd name="f41" fmla="val 210"/>
                <a:gd name="f42" fmla="val 182"/>
                <a:gd name="f43" fmla="val 171"/>
                <a:gd name="f44" fmla="val 197"/>
                <a:gd name="f45" fmla="val 111"/>
                <a:gd name="f46" fmla="val 239"/>
                <a:gd name="f47" fmla="val 279"/>
                <a:gd name="f48" fmla="val 284"/>
                <a:gd name="f49" fmla="val 139"/>
                <a:gd name="f50" fmla="val 154"/>
                <a:gd name="f51" fmla="+- 0 0 -90"/>
                <a:gd name="f52" fmla="*/ f3 1 286"/>
                <a:gd name="f53" fmla="*/ f4 1 243"/>
                <a:gd name="f54" fmla="val f5"/>
                <a:gd name="f55" fmla="val f6"/>
                <a:gd name="f56" fmla="val f7"/>
                <a:gd name="f57" fmla="*/ f51 f0 1"/>
                <a:gd name="f58" fmla="+- f56 0 f54"/>
                <a:gd name="f59" fmla="+- f55 0 f54"/>
                <a:gd name="f60" fmla="*/ f57 1 f2"/>
                <a:gd name="f61" fmla="*/ f59 1 286"/>
                <a:gd name="f62" fmla="*/ f58 1 243"/>
                <a:gd name="f63" fmla="+- f60 0 f1"/>
                <a:gd name="f64" fmla="*/ 286 1 f61"/>
                <a:gd name="f65" fmla="*/ 152 1 f62"/>
                <a:gd name="f66" fmla="*/ 237 1 f61"/>
                <a:gd name="f67" fmla="*/ 51 1 f62"/>
                <a:gd name="f68" fmla="*/ 160 1 f61"/>
                <a:gd name="f69" fmla="*/ 3 1 f62"/>
                <a:gd name="f70" fmla="*/ 153 1 f61"/>
                <a:gd name="f71" fmla="*/ 0 1 f62"/>
                <a:gd name="f72" fmla="*/ 0 1 f61"/>
                <a:gd name="f73" fmla="*/ 158 1 f62"/>
                <a:gd name="f74" fmla="*/ 53 1 f61"/>
                <a:gd name="f75" fmla="*/ 236 1 f62"/>
                <a:gd name="f76" fmla="*/ 107 1 f61"/>
                <a:gd name="f77" fmla="*/ 237 1 f62"/>
                <a:gd name="f78" fmla="*/ 147 1 f61"/>
                <a:gd name="f79" fmla="*/ 210 1 f62"/>
                <a:gd name="f80" fmla="*/ 239 1 f61"/>
                <a:gd name="f81" fmla="*/ 111 1 f62"/>
                <a:gd name="f82" fmla="*/ 154 1 f62"/>
                <a:gd name="f83" fmla="*/ f55 1 f61"/>
                <a:gd name="f84" fmla="*/ f56 1 f62"/>
                <a:gd name="f85" fmla="*/ f72 f52 1"/>
                <a:gd name="f86" fmla="*/ f83 f52 1"/>
                <a:gd name="f87" fmla="*/ f84 f53 1"/>
                <a:gd name="f88" fmla="*/ f71 f53 1"/>
                <a:gd name="f89" fmla="*/ f64 f52 1"/>
                <a:gd name="f90" fmla="*/ f65 f53 1"/>
                <a:gd name="f91" fmla="*/ f66 f52 1"/>
                <a:gd name="f92" fmla="*/ f67 f53 1"/>
                <a:gd name="f93" fmla="*/ f68 f52 1"/>
                <a:gd name="f94" fmla="*/ f69 f53 1"/>
                <a:gd name="f95" fmla="*/ f70 f52 1"/>
                <a:gd name="f96" fmla="*/ f73 f53 1"/>
                <a:gd name="f97" fmla="*/ f74 f52 1"/>
                <a:gd name="f98" fmla="*/ f75 f53 1"/>
                <a:gd name="f99" fmla="*/ f76 f52 1"/>
                <a:gd name="f100" fmla="*/ f77 f53 1"/>
                <a:gd name="f101" fmla="*/ f78 f52 1"/>
                <a:gd name="f102" fmla="*/ f79 f53 1"/>
                <a:gd name="f103" fmla="*/ f80 f52 1"/>
                <a:gd name="f104" fmla="*/ f81 f53 1"/>
                <a:gd name="f105" fmla="*/ f82 f53 1"/>
              </a:gdLst>
              <a:ahLst/>
              <a:cxnLst>
                <a:cxn ang="3cd4">
                  <a:pos x="hc" y="t"/>
                </a:cxn>
                <a:cxn ang="0">
                  <a:pos x="r" y="vc"/>
                </a:cxn>
                <a:cxn ang="cd4">
                  <a:pos x="hc" y="b"/>
                </a:cxn>
                <a:cxn ang="cd2">
                  <a:pos x="l" y="vc"/>
                </a:cxn>
                <a:cxn ang="f63">
                  <a:pos x="f89" y="f90"/>
                </a:cxn>
                <a:cxn ang="f63">
                  <a:pos x="f91" y="f92"/>
                </a:cxn>
                <a:cxn ang="f63">
                  <a:pos x="f93" y="f94"/>
                </a:cxn>
                <a:cxn ang="f63">
                  <a:pos x="f95" y="f88"/>
                </a:cxn>
                <a:cxn ang="f63">
                  <a:pos x="f95" y="f88"/>
                </a:cxn>
                <a:cxn ang="f63">
                  <a:pos x="f85" y="f96"/>
                </a:cxn>
                <a:cxn ang="f63">
                  <a:pos x="f97" y="f98"/>
                </a:cxn>
                <a:cxn ang="f63">
                  <a:pos x="f99" y="f100"/>
                </a:cxn>
                <a:cxn ang="f63">
                  <a:pos x="f101" y="f102"/>
                </a:cxn>
                <a:cxn ang="f63">
                  <a:pos x="f103" y="f104"/>
                </a:cxn>
                <a:cxn ang="f63">
                  <a:pos x="f89" y="f105"/>
                </a:cxn>
                <a:cxn ang="f63">
                  <a:pos x="f89" y="f90"/>
                </a:cxn>
              </a:cxnLst>
              <a:rect l="f85" t="f88" r="f86" b="f87"/>
              <a:pathLst>
                <a:path w="286" h="243">
                  <a:moveTo>
                    <a:pt x="f6" y="f8"/>
                  </a:moveTo>
                  <a:cubicBezTo>
                    <a:pt x="f6" y="f9"/>
                    <a:pt x="f10" y="f11"/>
                    <a:pt x="f12" y="f13"/>
                  </a:cubicBezTo>
                  <a:cubicBezTo>
                    <a:pt x="f14" y="f15"/>
                    <a:pt x="f16" y="f17"/>
                    <a:pt x="f18" y="f19"/>
                  </a:cubicBezTo>
                  <a:cubicBezTo>
                    <a:pt x="f20" y="f21"/>
                    <a:pt x="f22" y="f23"/>
                    <a:pt x="f24" y="f5"/>
                  </a:cubicBezTo>
                  <a:cubicBezTo>
                    <a:pt x="f24" y="f5"/>
                    <a:pt x="f24" y="f5"/>
                    <a:pt x="f24" y="f5"/>
                  </a:cubicBezTo>
                  <a:cubicBezTo>
                    <a:pt x="f25" y="f26"/>
                    <a:pt x="f5" y="f27"/>
                    <a:pt x="f5" y="f20"/>
                  </a:cubicBezTo>
                  <a:cubicBezTo>
                    <a:pt x="f5" y="f28"/>
                    <a:pt x="f29" y="f30"/>
                    <a:pt x="f31" y="f32"/>
                  </a:cubicBezTo>
                  <a:cubicBezTo>
                    <a:pt x="f33" y="f7"/>
                    <a:pt x="f34" y="f7"/>
                    <a:pt x="f35" y="f12"/>
                  </a:cubicBezTo>
                  <a:cubicBezTo>
                    <a:pt x="f36" y="f37"/>
                    <a:pt x="f38" y="f39"/>
                    <a:pt x="f40" y="f41"/>
                  </a:cubicBezTo>
                  <a:cubicBezTo>
                    <a:pt x="f42" y="f43"/>
                    <a:pt x="f44" y="f45"/>
                    <a:pt x="f46" y="f45"/>
                  </a:cubicBezTo>
                  <a:cubicBezTo>
                    <a:pt x="f47" y="f45"/>
                    <a:pt x="f48" y="f49"/>
                    <a:pt x="f6" y="f50"/>
                  </a:cubicBezTo>
                  <a:cubicBezTo>
                    <a:pt x="f6" y="f50"/>
                    <a:pt x="f6" y="f24"/>
                    <a:pt x="f6" y="f8"/>
                  </a:cubicBezTo>
                </a:path>
              </a:pathLst>
            </a:custGeom>
            <a:noFill/>
            <a:ln>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a:endParaRPr>
            </a:p>
          </p:txBody>
        </p:sp>
      </p:grpSp>
      <p:sp>
        <p:nvSpPr>
          <p:cNvPr id="57" name="Rectangle 27">
            <a:extLst>
              <a:ext uri="{FF2B5EF4-FFF2-40B4-BE49-F238E27FC236}">
                <a16:creationId xmlns:a16="http://schemas.microsoft.com/office/drawing/2014/main" id="{4A8DC051-A3A5-4CE4-BE81-7C18CF5C0313}"/>
              </a:ext>
            </a:extLst>
          </p:cNvPr>
          <p:cNvSpPr/>
          <p:nvPr/>
        </p:nvSpPr>
        <p:spPr>
          <a:xfrm>
            <a:off x="404814" y="6517870"/>
            <a:ext cx="3410849" cy="219456"/>
          </a:xfrm>
          <a:prstGeom prst="rect">
            <a:avLst/>
          </a:prstGeom>
          <a:noFill/>
          <a:ln>
            <a:noFill/>
            <a:prstDash val="solid"/>
          </a:ln>
        </p:spPr>
        <p:txBody>
          <a:bodyPr vert="horz" wrap="square" lIns="0" tIns="0" rIns="0" bIns="0" anchor="ctr"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Livret d’accueil |  2022</a:t>
            </a:r>
          </a:p>
        </p:txBody>
      </p:sp>
      <p:sp>
        <p:nvSpPr>
          <p:cNvPr id="59" name="Rectangle 27">
            <a:extLst>
              <a:ext uri="{FF2B5EF4-FFF2-40B4-BE49-F238E27FC236}">
                <a16:creationId xmlns:a16="http://schemas.microsoft.com/office/drawing/2014/main" id="{289C6435-A113-4590-A3F3-A3457C729F4C}"/>
              </a:ext>
            </a:extLst>
          </p:cNvPr>
          <p:cNvSpPr/>
          <p:nvPr/>
        </p:nvSpPr>
        <p:spPr>
          <a:xfrm>
            <a:off x="7227070" y="6517870"/>
            <a:ext cx="4532159" cy="219456"/>
          </a:xfrm>
          <a:prstGeom prst="rect">
            <a:avLst/>
          </a:prstGeom>
          <a:noFill/>
          <a:ln>
            <a:noFill/>
            <a:prstDash val="solid"/>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A6A6A6"/>
                </a:solidFill>
                <a:uFillTx/>
                <a:latin typeface="Ubuntu" pitchFamily="34"/>
                <a:cs typeface="Arial" pitchFamily="34"/>
              </a:rPr>
              <a:t>Company Confidential © Capgemini 2021. All rights reserved  |</a:t>
            </a:r>
          </a:p>
        </p:txBody>
      </p:sp>
      <p:sp>
        <p:nvSpPr>
          <p:cNvPr id="60" name="Retângulo 43">
            <a:extLst>
              <a:ext uri="{FF2B5EF4-FFF2-40B4-BE49-F238E27FC236}">
                <a16:creationId xmlns:a16="http://schemas.microsoft.com/office/drawing/2014/main" id="{7E051D1B-B7CB-4522-BF48-5976D4FAEE8B}"/>
              </a:ext>
            </a:extLst>
          </p:cNvPr>
          <p:cNvSpPr/>
          <p:nvPr userDrawn="1"/>
        </p:nvSpPr>
        <p:spPr>
          <a:xfrm>
            <a:off x="11426135" y="6517870"/>
            <a:ext cx="559129" cy="215444"/>
          </a:xfrm>
          <a:prstGeom prst="rect">
            <a:avLst/>
          </a:prstGeom>
          <a:noFill/>
          <a:ln cap="flat">
            <a:noFill/>
            <a:prstDash val="solid"/>
          </a:ln>
        </p:spPr>
        <p:txBody>
          <a:bodyPr vert="horz" wrap="square" lIns="0" tIns="45720" rIns="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2805FC8-BEA5-4DFA-A698-9E160B948610}" type="slidenum">
              <a:rPr sz="800"/>
              <a:t>‹N°›</a:t>
            </a:fld>
            <a:endParaRPr lang="en-US" sz="800" b="0" i="0" u="none" strike="noStrike" kern="1200" cap="none" spc="0" baseline="0">
              <a:solidFill>
                <a:srgbClr val="A6A6A6"/>
              </a:solidFill>
              <a:uFillTx/>
              <a:latin typeface="Ubuntu" pitchFamily="34"/>
              <a:cs typeface="Arial" pitchFamily="34"/>
            </a:endParaRPr>
          </a:p>
        </p:txBody>
      </p:sp>
    </p:spTree>
    <p:extLst>
      <p:ext uri="{BB962C8B-B14F-4D97-AF65-F5344CB8AC3E}">
        <p14:creationId xmlns:p14="http://schemas.microsoft.com/office/powerpoint/2010/main" val="330952870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Lst>
  <p:txStyles>
    <p:titleStyle>
      <a:lvl1pPr marL="0" marR="0" lvl="0" indent="0" algn="l" defTabSz="914400" rtl="0" fontAlgn="auto" hangingPunct="1">
        <a:lnSpc>
          <a:spcPct val="90000"/>
        </a:lnSpc>
        <a:spcBef>
          <a:spcPts val="0"/>
        </a:spcBef>
        <a:spcAft>
          <a:spcPts val="0"/>
        </a:spcAft>
        <a:buNone/>
        <a:tabLst/>
        <a:defRPr lang="fr-FR" sz="2600" b="0" i="0" u="none" strike="noStrike" kern="1200" cap="all" spc="0" baseline="0">
          <a:solidFill>
            <a:srgbClr val="272936"/>
          </a:solidFill>
          <a:uFillTx/>
          <a:latin typeface="Ubuntu Medium"/>
        </a:defRPr>
      </a:lvl1pPr>
    </p:titleStyle>
    <p:bodyStyle>
      <a:lvl1pPr marL="0" marR="0" lvl="0" indent="0" algn="l" defTabSz="914400" rtl="0" fontAlgn="auto" hangingPunct="1">
        <a:lnSpc>
          <a:spcPct val="100000"/>
        </a:lnSpc>
        <a:spcBef>
          <a:spcPts val="0"/>
        </a:spcBef>
        <a:spcAft>
          <a:spcPts val="600"/>
        </a:spcAft>
        <a:buNone/>
        <a:tabLst/>
        <a:defRPr lang="fr-FR" sz="2000" b="0" i="0" u="none" strike="noStrike" kern="1200" cap="none" spc="0" baseline="0">
          <a:solidFill>
            <a:srgbClr val="000000"/>
          </a:solidFill>
          <a:uFillTx/>
          <a:latin typeface="Ubuntu" pitchFamily="34"/>
        </a:defRPr>
      </a:lvl1pPr>
      <a:lvl2pPr marL="177795" marR="0" lvl="1" indent="-177795" algn="l" defTabSz="914400" rtl="0" fontAlgn="auto" hangingPunct="1">
        <a:lnSpc>
          <a:spcPct val="100000"/>
        </a:lnSpc>
        <a:spcBef>
          <a:spcPts val="0"/>
        </a:spcBef>
        <a:spcAft>
          <a:spcPts val="600"/>
        </a:spcAft>
        <a:buClr>
          <a:srgbClr val="0070AD"/>
        </a:buClr>
        <a:buSzPct val="100000"/>
        <a:buFont typeface="Wingdings" pitchFamily="2"/>
        <a:buChar char="§"/>
        <a:tabLst/>
        <a:defRPr lang="fr-FR" sz="1800" b="0" i="0" u="none" strike="noStrike" kern="1200" cap="none" spc="0" baseline="0">
          <a:solidFill>
            <a:srgbClr val="000000"/>
          </a:solidFill>
          <a:uFillTx/>
          <a:latin typeface="Ubuntu" pitchFamily="34"/>
        </a:defRPr>
      </a:lvl2pPr>
      <a:lvl3pPr marL="361946" marR="0" lvl="2" indent="-184151" algn="l" defTabSz="914400" rtl="0" fontAlgn="auto" hangingPunct="1">
        <a:lnSpc>
          <a:spcPct val="100000"/>
        </a:lnSpc>
        <a:spcBef>
          <a:spcPts val="0"/>
        </a:spcBef>
        <a:spcAft>
          <a:spcPts val="600"/>
        </a:spcAft>
        <a:buClr>
          <a:srgbClr val="12ABDB"/>
        </a:buClr>
        <a:buSzPct val="100000"/>
        <a:buFont typeface="Arial" pitchFamily="34"/>
        <a:buChar char="•"/>
        <a:tabLst/>
        <a:defRPr lang="fr-FR" sz="1600" b="0" i="0" u="none" strike="noStrike" kern="1200" cap="none" spc="0" baseline="0">
          <a:solidFill>
            <a:srgbClr val="000000"/>
          </a:solidFill>
          <a:uFillTx/>
          <a:latin typeface="Ubuntu" pitchFamily="34"/>
        </a:defRPr>
      </a:lvl3pPr>
      <a:lvl4pPr marL="539752" marR="0" lvl="3" indent="-177795" algn="l" defTabSz="914400" rtl="0" fontAlgn="auto" hangingPunct="1">
        <a:lnSpc>
          <a:spcPct val="100000"/>
        </a:lnSpc>
        <a:spcBef>
          <a:spcPts val="0"/>
        </a:spcBef>
        <a:spcAft>
          <a:spcPts val="600"/>
        </a:spcAft>
        <a:buClr>
          <a:srgbClr val="000000"/>
        </a:buClr>
        <a:buSzPct val="100000"/>
        <a:buFont typeface="Ubuntu" pitchFamily="34"/>
        <a:buChar char="–"/>
        <a:tabLst/>
        <a:defRPr lang="fr-FR" sz="1400" b="0" i="0" u="none" strike="noStrike" kern="1200" cap="none" spc="0" baseline="0">
          <a:solidFill>
            <a:srgbClr val="000000"/>
          </a:solidFill>
          <a:uFillTx/>
          <a:latin typeface="Ubuntu" pitchFamily="34"/>
        </a:defRPr>
      </a:lvl4pPr>
      <a:lvl5pPr marL="717547" marR="0" lvl="4" indent="-177795" algn="l" defTabSz="914400" rtl="0" fontAlgn="auto" hangingPunct="1">
        <a:lnSpc>
          <a:spcPct val="100000"/>
        </a:lnSpc>
        <a:spcBef>
          <a:spcPts val="0"/>
        </a:spcBef>
        <a:spcAft>
          <a:spcPts val="600"/>
        </a:spcAft>
        <a:buClr>
          <a:srgbClr val="2B0A3D"/>
        </a:buClr>
        <a:buSzPct val="100000"/>
        <a:buFont typeface="Arial" pitchFamily="34"/>
        <a:buChar char="•"/>
        <a:tabLst/>
        <a:defRPr lang="fr-FR" sz="1400" b="0" i="0" u="none" strike="noStrike" kern="1200" cap="none" spc="0" baseline="0">
          <a:solidFill>
            <a:srgbClr val="000000"/>
          </a:solidFill>
          <a:uFillTx/>
          <a:latin typeface="Ubuntu"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Livret d’accueil |  2022</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2021.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3183125916"/>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 id="2147483837" r:id="rId31"/>
    <p:sldLayoutId id="2147483838" r:id="rId32"/>
    <p:sldLayoutId id="2147483839" r:id="rId33"/>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8" Type="http://schemas.openxmlformats.org/officeDocument/2006/relationships/hyperlink" Target="mailto:olivier.da-col@capgemini.com" TargetMode="External"/><Relationship Id="rId13" Type="http://schemas.openxmlformats.org/officeDocument/2006/relationships/hyperlink" Target="mailto:cyril.vienot@capgemini.com" TargetMode="External"/><Relationship Id="rId18" Type="http://schemas.openxmlformats.org/officeDocument/2006/relationships/hyperlink" Target="mailto:marlene.renouat@capgemini.com" TargetMode="External"/><Relationship Id="rId26" Type="http://schemas.openxmlformats.org/officeDocument/2006/relationships/image" Target="../media/image42.jpeg"/><Relationship Id="rId3" Type="http://schemas.openxmlformats.org/officeDocument/2006/relationships/hyperlink" Target="mailto:mailt:ophelie.gomes@capgemini.com" TargetMode="External"/><Relationship Id="rId21" Type="http://schemas.openxmlformats.org/officeDocument/2006/relationships/image" Target="../media/image37.jpeg"/><Relationship Id="rId34" Type="http://schemas.openxmlformats.org/officeDocument/2006/relationships/image" Target="../media/image49.png"/><Relationship Id="rId7" Type="http://schemas.openxmlformats.org/officeDocument/2006/relationships/hyperlink" Target="mailto:pascal.camuzet@capgemini.com" TargetMode="External"/><Relationship Id="rId12" Type="http://schemas.openxmlformats.org/officeDocument/2006/relationships/hyperlink" Target="mailto:anthonin.rigaud@capgemini.com" TargetMode="External"/><Relationship Id="rId17" Type="http://schemas.openxmlformats.org/officeDocument/2006/relationships/hyperlink" Target="mailto:francois.bobin@capgemini.com" TargetMode="External"/><Relationship Id="rId25" Type="http://schemas.openxmlformats.org/officeDocument/2006/relationships/image" Target="../media/image41.jpeg"/><Relationship Id="rId33" Type="http://schemas.openxmlformats.org/officeDocument/2006/relationships/image" Target="../media/image48.png"/><Relationship Id="rId38" Type="http://schemas.openxmlformats.org/officeDocument/2006/relationships/image" Target="../media/image53.jpeg"/><Relationship Id="rId2" Type="http://schemas.openxmlformats.org/officeDocument/2006/relationships/notesSlide" Target="../notesSlides/notesSlide4.xml"/><Relationship Id="rId16" Type="http://schemas.openxmlformats.org/officeDocument/2006/relationships/hyperlink" Target="mailto:christian.leroy@capgemini.com" TargetMode="External"/><Relationship Id="rId20" Type="http://schemas.openxmlformats.org/officeDocument/2006/relationships/hyperlink" Target="mailto:sandra.husson@capgemini.com" TargetMode="External"/><Relationship Id="rId29" Type="http://schemas.openxmlformats.org/officeDocument/2006/relationships/image" Target="../media/image45.jpeg"/><Relationship Id="rId1" Type="http://schemas.openxmlformats.org/officeDocument/2006/relationships/slideLayout" Target="../slideLayouts/slideLayout29.xml"/><Relationship Id="rId6" Type="http://schemas.openxmlformats.org/officeDocument/2006/relationships/hyperlink" Target="mailto:magosha.girard@capgemini.com" TargetMode="External"/><Relationship Id="rId11" Type="http://schemas.openxmlformats.org/officeDocument/2006/relationships/image" Target="../media/image36.jpeg"/><Relationship Id="rId24" Type="http://schemas.openxmlformats.org/officeDocument/2006/relationships/image" Target="../media/image40.jpeg"/><Relationship Id="rId32" Type="http://schemas.openxmlformats.org/officeDocument/2006/relationships/image" Target="../media/image47.jpeg"/><Relationship Id="rId37" Type="http://schemas.openxmlformats.org/officeDocument/2006/relationships/image" Target="../media/image52.png"/><Relationship Id="rId5" Type="http://schemas.openxmlformats.org/officeDocument/2006/relationships/hyperlink" Target="mailto:franck.gaillet@capgemini.com" TargetMode="External"/><Relationship Id="rId15" Type="http://schemas.openxmlformats.org/officeDocument/2006/relationships/hyperlink" Target="mailto:antoine.labouche@capgemini.com" TargetMode="External"/><Relationship Id="rId23" Type="http://schemas.openxmlformats.org/officeDocument/2006/relationships/image" Target="../media/image39.jpeg"/><Relationship Id="rId28" Type="http://schemas.openxmlformats.org/officeDocument/2006/relationships/image" Target="../media/image44.png"/><Relationship Id="rId36" Type="http://schemas.openxmlformats.org/officeDocument/2006/relationships/image" Target="../media/image51.png"/><Relationship Id="rId10" Type="http://schemas.openxmlformats.org/officeDocument/2006/relationships/hyperlink" Target="mailto:gwenaelle.servais@capgemini.com" TargetMode="External"/><Relationship Id="rId19" Type="http://schemas.openxmlformats.org/officeDocument/2006/relationships/hyperlink" Target="mailto:emilie.philippeau@capgemini.com" TargetMode="External"/><Relationship Id="rId31" Type="http://schemas.openxmlformats.org/officeDocument/2006/relationships/image" Target="../media/image46.png"/><Relationship Id="rId4" Type="http://schemas.openxmlformats.org/officeDocument/2006/relationships/hyperlink" Target="mailto:carine.thevenet@capgemini.com" TargetMode="External"/><Relationship Id="rId9" Type="http://schemas.openxmlformats.org/officeDocument/2006/relationships/hyperlink" Target="mailto:blandine.allain@capgemini.com" TargetMode="External"/><Relationship Id="rId14" Type="http://schemas.openxmlformats.org/officeDocument/2006/relationships/hyperlink" Target="mailto:yvan.reynard@capgemini.com" TargetMode="External"/><Relationship Id="rId22" Type="http://schemas.openxmlformats.org/officeDocument/2006/relationships/image" Target="../media/image38.jpeg"/><Relationship Id="rId27" Type="http://schemas.openxmlformats.org/officeDocument/2006/relationships/image" Target="../media/image43.jpeg"/><Relationship Id="rId30" Type="http://schemas.openxmlformats.org/officeDocument/2006/relationships/hyperlink" Target="mailto:louise.baudry@capgemini.com" TargetMode="External"/><Relationship Id="rId35"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hyperlink" Target="https://talent.capgemini.com/fr/pages/notre_organisation/global_business_lines/CIS_Cloud_Infrastructure_Services/Ressources_Humaines/informations_pratiques/" TargetMode="External"/><Relationship Id="rId7"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hyperlink" Target="https://talent.capgemini.com/fr/pages/notre_organisation/global_business_lines/CIS_Cloud_Infrastructure_Services/ressources_humaines/cooptation/" TargetMode="External"/><Relationship Id="rId5" Type="http://schemas.openxmlformats.org/officeDocument/2006/relationships/hyperlink" Target="https://capgemini.sharepoint.com/sites/FormationLDCenterFrance/SitePages/MyNextHour.aspx" TargetMode="External"/><Relationship Id="rId4" Type="http://schemas.openxmlformats.org/officeDocument/2006/relationships/hyperlink" Target="https://talent.capgemini.com/fr/pages/notre_organisation/global_business_lines/CIS_Cloud_Infrastructure_Services/ressources_humaines/mon_parcours_professionnel/"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talent.capgemini.com/fr/pages/notre_organisation/global_business_lines/CIS_Cloud_Infrastructure_Services/ressources_humaines/mon_parcours_professionnel/architecture/" TargetMode="External"/><Relationship Id="rId13" Type="http://schemas.openxmlformats.org/officeDocument/2006/relationships/hyperlink" Target="https://talent.capgemini.com/fr/pages/notre_organisation/global_business_lines/CIS_Cloud_Infrastructure_Services/ressources_humaines/mon_parcours_professionnel/infrastructure_operations/" TargetMode="External"/><Relationship Id="rId3" Type="http://schemas.openxmlformats.org/officeDocument/2006/relationships/hyperlink" Target="https://talent.capgemini.com/fr/pages/notre_organisation/global_business_lines/CIS_Cloud_Infrastructure_Services/ressources_humaines/mon_parcours_professionnel/security_define_and_advise/" TargetMode="External"/><Relationship Id="rId7" Type="http://schemas.openxmlformats.org/officeDocument/2006/relationships/hyperlink" Target="https://talent.capgemini.com/fr/pages/notre_organisation/global_business_lines/CIS_Cloud_Infrastructure_Services/ressources_humaines/mon_parcours_professionnel/delivery_excellence/" TargetMode="External"/><Relationship Id="rId12" Type="http://schemas.openxmlformats.org/officeDocument/2006/relationships/hyperlink" Target="https://talent.capgemini.com/fr/pages/notre_organisation/global_business_lines/CIS_Cloud_Infrastructure_Services/ressources_humaines/mon_parcours_professionnel/transformation_management/" TargetMode="External"/><Relationship Id="rId2" Type="http://schemas.openxmlformats.org/officeDocument/2006/relationships/image" Target="../media/image55.png"/><Relationship Id="rId1" Type="http://schemas.openxmlformats.org/officeDocument/2006/relationships/slideLayout" Target="../slideLayouts/slideLayout28.xml"/><Relationship Id="rId6" Type="http://schemas.openxmlformats.org/officeDocument/2006/relationships/hyperlink" Target="https://talent.capgemini.com/fr/pages/notre_organisation/global_business_lines/CIS_Cloud_Infrastructure_Services/ressources_humaines/mon_parcours_professionnel/engagement_management/" TargetMode="External"/><Relationship Id="rId11" Type="http://schemas.openxmlformats.org/officeDocument/2006/relationships/hyperlink" Target="https://talent.capgemini.com/fr/pages/notre_organisation/global_business_lines/CIS_Cloud_Infrastructure_Services/ressources_humaines/mon_parcours_professionnel/end_user_desktop/" TargetMode="External"/><Relationship Id="rId5" Type="http://schemas.openxmlformats.org/officeDocument/2006/relationships/hyperlink" Target="https://talent.capgemini.com/fr/pages/notre_organisation/global_business_lines/CIS_Cloud_Infrastructure_Services/ressources_humaines/mon_parcours_professionnel/security_protect/" TargetMode="External"/><Relationship Id="rId10" Type="http://schemas.openxmlformats.org/officeDocument/2006/relationships/hyperlink" Target="https://talent.capgemini.com/fr/pages/notre_organisation/global_business_lines/CIS_Cloud_Infrastructure_Services/ressources_humaines/mon_parcours_professionnel/cloud/" TargetMode="External"/><Relationship Id="rId4" Type="http://schemas.openxmlformats.org/officeDocument/2006/relationships/hyperlink" Target="https://talent.capgemini.com/fr/pages/notre_organisation/global_business_lines/CIS_Cloud_Infrastructure_Services/ressources_humaines/mon_parcours_professionnel/security_monitor_and_remediate/" TargetMode="External"/><Relationship Id="rId9" Type="http://schemas.openxmlformats.org/officeDocument/2006/relationships/hyperlink" Target="https://talent.capgemini.com/fr/pages/notre_organisation/global_business_lines/CIS_Cloud_Infrastructure_Services/ressources_humaines/mon_parcours_professionnel/application_operations/" TargetMode="External"/><Relationship Id="rId14" Type="http://schemas.openxmlformats.org/officeDocument/2006/relationships/hyperlink" Target="https://talent.capgemini.com/fr/pages/notre_organisation/global_business_lines/CIS_Cloud_Infrastructure_Services/ressources_humaines/mon_parcours_professionnel/service_managemen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28.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hyperlink" Target="https://capgemini.sharepoint.com/sites/FormationLDCenterFrance/SitePages/MyNextHour.aspx" TargetMode="External"/><Relationship Id="rId7" Type="http://schemas.openxmlformats.org/officeDocument/2006/relationships/hyperlink" Target="https://degreed.com/plan/1548560#/"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hyperlink" Target="https://degreed.com/pathway/o844kjkl84?path=introduction-to-next" TargetMode="External"/><Relationship Id="rId5" Type="http://schemas.openxmlformats.org/officeDocument/2006/relationships/hyperlink" Target="http://acp.englishtown.com/europesouth" TargetMode="External"/><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hyperlink" Target="https://cfp.fr.capgemini.com/Default.asp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66.jpe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75.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8" Type="http://schemas.openxmlformats.org/officeDocument/2006/relationships/hyperlink" Target="https://talent.capgemini.com/fr/pages/infos_sociales/informations_communes/ACCORDS/" TargetMode="External"/><Relationship Id="rId3" Type="http://schemas.openxmlformats.org/officeDocument/2006/relationships/image" Target="../media/image72.jpeg"/><Relationship Id="rId7" Type="http://schemas.openxmlformats.org/officeDocument/2006/relationships/hyperlink" Target="https://talent.capgemini.com/media_library/Medias/Common_images/GuideParentalite___Oct2021Def.pdf" TargetMode="External"/><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hyperlink" Target="https://talent.capgemini.com/media_library/Medias/Common_images/Guide-teletravail_Capgemini-France.pdf" TargetMode="External"/><Relationship Id="rId5" Type="http://schemas.openxmlformats.org/officeDocument/2006/relationships/hyperlink" Target="https://talent.capgemini.com/media_library/Medias/Common_images/2021__09__15_Accord_t__l__travail_UES_Capgemini.pdf" TargetMode="External"/><Relationship Id="rId4" Type="http://schemas.openxmlformats.org/officeDocument/2006/relationships/hyperlink" Target="https://talent.capgemini.com/media_library/Medias/France/Note_temps_de_travail_2021.pdf" TargetMode="External"/><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hyperlink" Target="https://talent.capgemini.com/fr/pages/au_quotidien/voyage/myexpenses/" TargetMode="External"/><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hyperlink" Target="https://talent.capgemini.com/fr/pages/au_quotidien/ressources_humaines/teweb/" TargetMode="External"/><Relationship Id="rId5" Type="http://schemas.openxmlformats.org/officeDocument/2006/relationships/hyperlink" Target="https://talent.capgemini.com/fr/pages/au_quotidien/ressources_humaines/myconnect/" TargetMode="External"/><Relationship Id="rId4" Type="http://schemas.openxmlformats.org/officeDocument/2006/relationships/hyperlink" Target="https://myrhoom-fr.capgemini.com/hra-space/portal/roo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s://top.capgemini.fr/prweb/sso?App=TOP"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77.pn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unlocknow.service-now.com/unlocknow" TargetMode="External"/><Relationship Id="rId4" Type="http://schemas.openxmlformats.org/officeDocument/2006/relationships/image" Target="../media/image79.jpeg"/></Relationships>
</file>

<file path=ppt/slides/_rels/slide27.xml.rels><?xml version="1.0" encoding="UTF-8" standalone="yes"?>
<Relationships xmlns="http://schemas.openxmlformats.org/package/2006/relationships"><Relationship Id="rId3" Type="http://schemas.openxmlformats.org/officeDocument/2006/relationships/hyperlink" Target="https://talent.capgemini.com/media_library/Medias/France/Note_temps_de_travail_et_modalit___de_cong__s_pay__s.pdf"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80.jpeg"/></Relationships>
</file>

<file path=ppt/slides/_rels/slide28.xml.rels><?xml version="1.0" encoding="UTF-8" standalone="yes"?>
<Relationships xmlns="http://schemas.openxmlformats.org/package/2006/relationships"><Relationship Id="rId3" Type="http://schemas.openxmlformats.org/officeDocument/2006/relationships/hyperlink" Target="http://www.egencia.fr/" TargetMode="External"/><Relationship Id="rId7" Type="http://schemas.openxmlformats.org/officeDocument/2006/relationships/image" Target="../media/image82.svg"/><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81.png"/><Relationship Id="rId5" Type="http://schemas.openxmlformats.org/officeDocument/2006/relationships/hyperlink" Target="https://talent.capgemini.com/fr/pages/au_quotidien/voyage/myexpenses/" TargetMode="External"/><Relationship Id="rId4" Type="http://schemas.openxmlformats.org/officeDocument/2006/relationships/hyperlink" Target="https://talent.capgemini.com/media_library/Medias/France/20200408_Note_sur_les_modalit__s_de_remboursement_des_frais_relatifs_aux_d__placements_professionnels.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21.xml"/><Relationship Id="rId7"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slide" Target="slide4.xml"/><Relationship Id="rId5" Type="http://schemas.openxmlformats.org/officeDocument/2006/relationships/slide" Target="slide10.xml"/><Relationship Id="rId4" Type="http://schemas.openxmlformats.org/officeDocument/2006/relationships/slide" Target="slide11.xml"/></Relationships>
</file>

<file path=ppt/slides/_rels/slide30.xml.rels><?xml version="1.0" encoding="UTF-8" standalone="yes"?>
<Relationships xmlns="http://schemas.openxmlformats.org/package/2006/relationships"><Relationship Id="rId3" Type="http://schemas.openxmlformats.org/officeDocument/2006/relationships/hyperlink" Target="https://groupit.capgemini.com/pages/services/pcsecurity/mobilepass/" TargetMode="External"/><Relationship Id="rId7" Type="http://schemas.openxmlformats.org/officeDocument/2006/relationships/image" Target="../media/image86.svg"/><Relationship Id="rId2" Type="http://schemas.openxmlformats.org/officeDocument/2006/relationships/hyperlink" Target="mailto:Ithelp.global@capgemini.com" TargetMode="External"/><Relationship Id="rId1" Type="http://schemas.openxmlformats.org/officeDocument/2006/relationships/slideLayout" Target="../slideLayouts/slideLayout28.xml"/><Relationship Id="rId6" Type="http://schemas.openxmlformats.org/officeDocument/2006/relationships/image" Target="../media/image85.png"/><Relationship Id="rId5" Type="http://schemas.openxmlformats.org/officeDocument/2006/relationships/hyperlink" Target="https://myhr-capgemini.neocaseonline.com/Default.aspx" TargetMode="External"/><Relationship Id="rId4" Type="http://schemas.openxmlformats.org/officeDocument/2006/relationships/hyperlink" Target="https://webmail.capgemini.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0.xml"/><Relationship Id="rId1" Type="http://schemas.openxmlformats.org/officeDocument/2006/relationships/slideLayout" Target="../slideLayouts/slideLayout1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35.xml"/><Relationship Id="rId4" Type="http://schemas.openxmlformats.org/officeDocument/2006/relationships/image" Target="../media/image31.svg"/></Relationships>
</file>

<file path=ppt/slides/_rels/slide5.xml.rels><?xml version="1.0" encoding="UTF-8" standalone="yes"?>
<Relationships xmlns="http://schemas.openxmlformats.org/package/2006/relationships"><Relationship Id="rId3" Type="http://schemas.openxmlformats.org/officeDocument/2006/relationships/hyperlink" Target="https://degreed.com/plan/1548560#/" TargetMode="External"/><Relationship Id="rId2" Type="http://schemas.openxmlformats.org/officeDocument/2006/relationships/image" Target="../media/image32.png"/><Relationship Id="rId1" Type="http://schemas.openxmlformats.org/officeDocument/2006/relationships/slideLayout" Target="../slideLayouts/slideLayout36.xml"/><Relationship Id="rId5" Type="http://schemas.openxmlformats.org/officeDocument/2006/relationships/image" Target="../media/image34.sv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apgeminimentoring.chronus.com/p/p9/" TargetMode="Externa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64;p1" descr="A picture containing car, mountain, vehicle&#10;&#10;Description automatically generated">
            <a:extLst>
              <a:ext uri="{FF2B5EF4-FFF2-40B4-BE49-F238E27FC236}">
                <a16:creationId xmlns:a16="http://schemas.microsoft.com/office/drawing/2014/main" id="{16D19151-944A-4307-A184-7F297BA0D007}"/>
              </a:ext>
            </a:extLst>
          </p:cNvPr>
          <p:cNvPicPr>
            <a:picLocks noChangeAspect="1"/>
          </p:cNvPicPr>
          <p:nvPr/>
        </p:nvPicPr>
        <p:blipFill>
          <a:blip r:embed="rId3">
            <a:alphaModFix/>
          </a:blip>
          <a:srcRect r="10386"/>
          <a:stretch>
            <a:fillRect/>
          </a:stretch>
        </p:blipFill>
        <p:spPr>
          <a:xfrm>
            <a:off x="1256691" y="4534"/>
            <a:ext cx="10935309" cy="6858000"/>
          </a:xfrm>
          <a:prstGeom prst="rect">
            <a:avLst/>
          </a:prstGeom>
          <a:solidFill>
            <a:srgbClr val="272936"/>
          </a:solidFill>
          <a:ln cap="flat">
            <a:noFill/>
          </a:ln>
        </p:spPr>
      </p:pic>
      <p:sp>
        <p:nvSpPr>
          <p:cNvPr id="3" name="Rectangle 15">
            <a:extLst>
              <a:ext uri="{FF2B5EF4-FFF2-40B4-BE49-F238E27FC236}">
                <a16:creationId xmlns:a16="http://schemas.microsoft.com/office/drawing/2014/main" id="{A4385F3B-E488-469A-8E64-F60577D5EB7F}"/>
              </a:ext>
            </a:extLst>
          </p:cNvPr>
          <p:cNvSpPr/>
          <p:nvPr/>
        </p:nvSpPr>
        <p:spPr>
          <a:xfrm>
            <a:off x="-21790" y="-47850"/>
            <a:ext cx="3535015" cy="6905850"/>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pic>
        <p:nvPicPr>
          <p:cNvPr id="4" name="Image 8">
            <a:extLst>
              <a:ext uri="{FF2B5EF4-FFF2-40B4-BE49-F238E27FC236}">
                <a16:creationId xmlns:a16="http://schemas.microsoft.com/office/drawing/2014/main" id="{CF6BC3E8-6D9E-49A4-936C-440278DD1493}"/>
              </a:ext>
            </a:extLst>
          </p:cNvPr>
          <p:cNvPicPr>
            <a:picLocks noChangeAspect="1"/>
          </p:cNvPicPr>
          <p:nvPr/>
        </p:nvPicPr>
        <p:blipFill>
          <a:blip r:embed="rId4"/>
          <a:stretch>
            <a:fillRect/>
          </a:stretch>
        </p:blipFill>
        <p:spPr>
          <a:xfrm>
            <a:off x="212250" y="280528"/>
            <a:ext cx="2603287" cy="925381"/>
          </a:xfrm>
          <a:prstGeom prst="rect">
            <a:avLst/>
          </a:prstGeom>
          <a:noFill/>
          <a:ln cap="flat">
            <a:noFill/>
          </a:ln>
        </p:spPr>
      </p:pic>
      <p:sp>
        <p:nvSpPr>
          <p:cNvPr id="7" name="ZoneTexte 10">
            <a:extLst>
              <a:ext uri="{FF2B5EF4-FFF2-40B4-BE49-F238E27FC236}">
                <a16:creationId xmlns:a16="http://schemas.microsoft.com/office/drawing/2014/main" id="{9EE44592-39C5-484C-8278-79157B0AD23B}"/>
              </a:ext>
            </a:extLst>
          </p:cNvPr>
          <p:cNvSpPr txBox="1"/>
          <p:nvPr/>
        </p:nvSpPr>
        <p:spPr>
          <a:xfrm>
            <a:off x="6890004" y="6156051"/>
            <a:ext cx="5187875" cy="646331"/>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b="0" i="0" u="none" strike="noStrike" kern="1200" cap="none" spc="0" baseline="0">
                <a:solidFill>
                  <a:srgbClr val="FFFFFF"/>
                </a:solidFill>
                <a:uFillTx/>
                <a:latin typeface="Ubuntu" pitchFamily="34"/>
                <a:ea typeface="Verdana" pitchFamily="34"/>
              </a:rPr>
              <a:t>Ce livret d’accueil sera </a:t>
            </a:r>
            <a:r>
              <a:rPr lang="fr-FR" b="1" i="0" u="none" strike="noStrike" kern="1200" cap="none" spc="0" baseline="0">
                <a:solidFill>
                  <a:srgbClr val="FFFFFF"/>
                </a:solidFill>
                <a:uFillTx/>
                <a:latin typeface="Ubuntu" pitchFamily="34"/>
                <a:ea typeface="Verdana" pitchFamily="34"/>
              </a:rPr>
              <a:t>ton guide </a:t>
            </a: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b="0" i="0" u="none" strike="noStrike" kern="1200" cap="none" spc="0" baseline="0">
                <a:solidFill>
                  <a:srgbClr val="FFFFFF"/>
                </a:solidFill>
                <a:uFillTx/>
                <a:latin typeface="Ubuntu" pitchFamily="34"/>
                <a:ea typeface="Verdana" pitchFamily="34"/>
              </a:rPr>
              <a:t>dans ton aventure Capgemini !</a:t>
            </a:r>
          </a:p>
        </p:txBody>
      </p:sp>
      <p:sp>
        <p:nvSpPr>
          <p:cNvPr id="9" name="Graphic 6">
            <a:extLst>
              <a:ext uri="{FF2B5EF4-FFF2-40B4-BE49-F238E27FC236}">
                <a16:creationId xmlns:a16="http://schemas.microsoft.com/office/drawing/2014/main" id="{B596621D-0920-4442-BA73-9E8640D458AD}"/>
              </a:ext>
            </a:extLst>
          </p:cNvPr>
          <p:cNvSpPr>
            <a:spLocks/>
          </p:cNvSpPr>
          <p:nvPr/>
        </p:nvSpPr>
        <p:spPr>
          <a:xfrm rot="14203607">
            <a:off x="1559569" y="109915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rgbClr val="12ABDB">
                  <a:alpha val="0"/>
                </a:srgbClr>
              </a:gs>
              <a:gs pos="32000">
                <a:srgbClr val="12ABDB">
                  <a:alpha val="17000"/>
                </a:srgbClr>
              </a:gs>
              <a:gs pos="17000">
                <a:srgbClr val="12ABDB">
                  <a:alpha val="0"/>
                </a:srgbClr>
              </a:gs>
              <a:gs pos="49000">
                <a:srgbClr val="12ABDB"/>
              </a:gs>
              <a:gs pos="70000">
                <a:srgbClr val="12ABDB"/>
              </a:gs>
            </a:gsLst>
            <a:lin ang="540000" scaled="0"/>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Ubuntu"/>
            </a:endParaRPr>
          </a:p>
        </p:txBody>
      </p:sp>
      <p:sp>
        <p:nvSpPr>
          <p:cNvPr id="6" name="Title 2">
            <a:extLst>
              <a:ext uri="{FF2B5EF4-FFF2-40B4-BE49-F238E27FC236}">
                <a16:creationId xmlns:a16="http://schemas.microsoft.com/office/drawing/2014/main" id="{2A39D872-27EC-4D85-AD68-DBD0E8C697A7}"/>
              </a:ext>
            </a:extLst>
          </p:cNvPr>
          <p:cNvSpPr txBox="1"/>
          <p:nvPr/>
        </p:nvSpPr>
        <p:spPr>
          <a:xfrm>
            <a:off x="1031278" y="2032107"/>
            <a:ext cx="11386136" cy="2930450"/>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9600" b="0" i="0" u="none" strike="noStrike" kern="1200" cap="all" spc="0" baseline="0">
                <a:solidFill>
                  <a:srgbClr val="FFFFFF"/>
                </a:solidFill>
                <a:uFillTx/>
                <a:latin typeface="Ubuntu Medium"/>
              </a:rPr>
              <a:t>LIVRET</a:t>
            </a: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9600" b="0" i="0" u="none" strike="noStrike" kern="1200" cap="all" spc="0" baseline="0">
                <a:solidFill>
                  <a:srgbClr val="FFFFFF"/>
                </a:solidFill>
                <a:uFillTx/>
                <a:latin typeface="Ubuntu Medium"/>
              </a:rPr>
              <a:t>D’aCCUEIL</a:t>
            </a:r>
          </a:p>
        </p:txBody>
      </p:sp>
      <p:sp>
        <p:nvSpPr>
          <p:cNvPr id="8" name="ZoneTexte 9">
            <a:extLst>
              <a:ext uri="{FF2B5EF4-FFF2-40B4-BE49-F238E27FC236}">
                <a16:creationId xmlns:a16="http://schemas.microsoft.com/office/drawing/2014/main" id="{C42901B4-F6CB-4508-8DC8-806B55F1E696}"/>
              </a:ext>
            </a:extLst>
          </p:cNvPr>
          <p:cNvSpPr txBox="1"/>
          <p:nvPr/>
        </p:nvSpPr>
        <p:spPr>
          <a:xfrm>
            <a:off x="5047494" y="4569601"/>
            <a:ext cx="2306659" cy="58477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1" i="0" u="none" strike="noStrike" kern="1200" cap="none" spc="0" baseline="0">
                <a:solidFill>
                  <a:schemeClr val="bg1"/>
                </a:solidFill>
                <a:uFillTx/>
                <a:latin typeface="Ubuntu" pitchFamily="34"/>
                <a:ea typeface="Verdana" pitchFamily="34"/>
              </a:rPr>
              <a:t>Bienvenue</a:t>
            </a:r>
            <a:endParaRPr lang="fr-FR" sz="3200" i="0" u="none" strike="noStrike" kern="1200" cap="none" spc="0" baseline="0">
              <a:solidFill>
                <a:schemeClr val="bg1"/>
              </a:solidFill>
              <a:uFillTx/>
              <a:latin typeface="Ubuntu" pitchFamily="34"/>
              <a:ea typeface="Verdana" pitchFamily="34"/>
            </a:endParaRPr>
          </a:p>
        </p:txBody>
      </p:sp>
    </p:spTree>
    <p:extLst>
      <p:ext uri="{BB962C8B-B14F-4D97-AF65-F5344CB8AC3E}">
        <p14:creationId xmlns:p14="http://schemas.microsoft.com/office/powerpoint/2010/main" val="2702392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146845830">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83990B-B1CD-4B8E-8D57-92351B8BC42C}"/>
              </a:ext>
            </a:extLst>
          </p:cNvPr>
          <p:cNvSpPr/>
          <p:nvPr/>
        </p:nvSpPr>
        <p:spPr>
          <a:xfrm>
            <a:off x="-1609" y="0"/>
            <a:ext cx="12191996" cy="6858000"/>
          </a:xfrm>
          <a:prstGeom prst="rect">
            <a:avLst/>
          </a:prstGeom>
          <a:solidFill>
            <a:srgbClr val="ECECE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Arial"/>
            </a:endParaRPr>
          </a:p>
        </p:txBody>
      </p:sp>
      <p:sp>
        <p:nvSpPr>
          <p:cNvPr id="51" name="Rectangle 16">
            <a:extLst>
              <a:ext uri="{FF2B5EF4-FFF2-40B4-BE49-F238E27FC236}">
                <a16:creationId xmlns:a16="http://schemas.microsoft.com/office/drawing/2014/main" id="{541FE6CB-9BFE-4B7E-8FC2-19C40A6EA603}"/>
              </a:ext>
            </a:extLst>
          </p:cNvPr>
          <p:cNvSpPr/>
          <p:nvPr/>
        </p:nvSpPr>
        <p:spPr>
          <a:xfrm>
            <a:off x="-1609" y="-22512"/>
            <a:ext cx="1219114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grpSp>
        <p:nvGrpSpPr>
          <p:cNvPr id="52" name="object 2">
            <a:extLst>
              <a:ext uri="{FF2B5EF4-FFF2-40B4-BE49-F238E27FC236}">
                <a16:creationId xmlns:a16="http://schemas.microsoft.com/office/drawing/2014/main" id="{833DA37C-6FF2-4207-B7F2-966997F94D36}"/>
              </a:ext>
            </a:extLst>
          </p:cNvPr>
          <p:cNvGrpSpPr/>
          <p:nvPr/>
        </p:nvGrpSpPr>
        <p:grpSpPr>
          <a:xfrm>
            <a:off x="11606634" y="228581"/>
            <a:ext cx="356662" cy="329641"/>
            <a:chOff x="11606634" y="228581"/>
            <a:chExt cx="356662" cy="329641"/>
          </a:xfrm>
        </p:grpSpPr>
        <p:sp>
          <p:nvSpPr>
            <p:cNvPr id="53" name="object 3">
              <a:extLst>
                <a:ext uri="{FF2B5EF4-FFF2-40B4-BE49-F238E27FC236}">
                  <a16:creationId xmlns:a16="http://schemas.microsoft.com/office/drawing/2014/main" id="{64ADCC79-753D-4268-8411-B03E92AC853C}"/>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54" name="object 4">
              <a:extLst>
                <a:ext uri="{FF2B5EF4-FFF2-40B4-BE49-F238E27FC236}">
                  <a16:creationId xmlns:a16="http://schemas.microsoft.com/office/drawing/2014/main" id="{31EC25E8-8B26-457B-9C3D-BCCDD9DB2FAE}"/>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grpSp>
      <p:sp>
        <p:nvSpPr>
          <p:cNvPr id="55" name="Google Shape;311;p5">
            <a:extLst>
              <a:ext uri="{FF2B5EF4-FFF2-40B4-BE49-F238E27FC236}">
                <a16:creationId xmlns:a16="http://schemas.microsoft.com/office/drawing/2014/main" id="{8206B8F2-FE1B-4805-BFB5-E581C258065D}"/>
              </a:ext>
            </a:extLst>
          </p:cNvPr>
          <p:cNvSpPr txBox="1">
            <a:spLocks noGrp="1"/>
          </p:cNvSpPr>
          <p:nvPr>
            <p:ph type="title"/>
          </p:nvPr>
        </p:nvSpPr>
        <p:spPr>
          <a:xfrm>
            <a:off x="1499446" y="315444"/>
            <a:ext cx="11619207" cy="721361"/>
          </a:xfrm>
        </p:spPr>
        <p:txBody>
          <a:bodyPr/>
          <a:lstStyle/>
          <a:p>
            <a:pPr lvl="0"/>
            <a:r>
              <a:rPr lang="fr-FR" sz="3200" b="1">
                <a:solidFill>
                  <a:srgbClr val="FFFFFF"/>
                </a:solidFill>
                <a:latin typeface="Ubuntu" pitchFamily="34"/>
              </a:rPr>
              <a:t>Vos interlocuteurs sur la structure Rhône-Alpes </a:t>
            </a:r>
          </a:p>
        </p:txBody>
      </p:sp>
      <p:sp>
        <p:nvSpPr>
          <p:cNvPr id="56" name="Rectangle : coins arrondis 55">
            <a:extLst>
              <a:ext uri="{FF2B5EF4-FFF2-40B4-BE49-F238E27FC236}">
                <a16:creationId xmlns:a16="http://schemas.microsoft.com/office/drawing/2014/main" id="{F5286DA9-94BF-4B8C-9A12-06F301A33D88}"/>
              </a:ext>
            </a:extLst>
          </p:cNvPr>
          <p:cNvSpPr/>
          <p:nvPr/>
        </p:nvSpPr>
        <p:spPr>
          <a:xfrm>
            <a:off x="4349750" y="1360910"/>
            <a:ext cx="3213100" cy="721360"/>
          </a:xfrm>
          <a:prstGeom prst="roundRect">
            <a:avLst/>
          </a:prstGeom>
          <a:noFill/>
          <a:ln w="28575">
            <a:solidFill>
              <a:srgbClr val="0170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600" b="1">
                <a:solidFill>
                  <a:srgbClr val="0170AD"/>
                </a:solidFill>
                <a:latin typeface="Ubuntu" panose="020B0504030602030204" pitchFamily="34" charset="0"/>
                <a:ea typeface="Verdana" panose="020B0604030504040204" pitchFamily="34" charset="0"/>
              </a:rPr>
              <a:t>Practice Director</a:t>
            </a:r>
          </a:p>
          <a:p>
            <a:pPr algn="r"/>
            <a:r>
              <a:rPr lang="fr-FR">
                <a:solidFill>
                  <a:srgbClr val="0170AD"/>
                </a:solidFill>
                <a:latin typeface="Ubuntu" panose="020B050403060203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Ophélie GOMES</a:t>
            </a:r>
            <a:endParaRPr lang="fr-FR">
              <a:solidFill>
                <a:srgbClr val="0170AD"/>
              </a:solidFill>
              <a:latin typeface="Ubuntu" panose="020B0504030602030204" pitchFamily="34" charset="0"/>
              <a:ea typeface="Verdana" panose="020B0604030504040204" pitchFamily="34" charset="0"/>
            </a:endParaRPr>
          </a:p>
        </p:txBody>
      </p:sp>
      <p:sp>
        <p:nvSpPr>
          <p:cNvPr id="57" name="Rectangle : coins arrondis 56">
            <a:hlinkClick r:id="rId4"/>
            <a:extLst>
              <a:ext uri="{FF2B5EF4-FFF2-40B4-BE49-F238E27FC236}">
                <a16:creationId xmlns:a16="http://schemas.microsoft.com/office/drawing/2014/main" id="{44F05C7C-F3D7-4407-B0B2-AB45C5FD6676}"/>
              </a:ext>
            </a:extLst>
          </p:cNvPr>
          <p:cNvSpPr/>
          <p:nvPr/>
        </p:nvSpPr>
        <p:spPr>
          <a:xfrm>
            <a:off x="140188" y="2779654"/>
            <a:ext cx="2219979" cy="5076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rgbClr val="0170AD"/>
                </a:solidFill>
                <a:latin typeface="Ubuntu" panose="020B0504030602030204" pitchFamily="34" charset="0"/>
                <a:ea typeface="Verdana" panose="020B0604030504040204" pitchFamily="34" charset="0"/>
              </a:rPr>
              <a:t>Carine</a:t>
            </a:r>
          </a:p>
          <a:p>
            <a:pPr algn="r"/>
            <a:r>
              <a:rPr lang="fr-FR" sz="1400">
                <a:solidFill>
                  <a:srgbClr val="0170AD"/>
                </a:solidFill>
                <a:latin typeface="Ubuntu" panose="020B0504030602030204" pitchFamily="34" charset="0"/>
                <a:ea typeface="Verdana" panose="020B0604030504040204" pitchFamily="34" charset="0"/>
              </a:rPr>
              <a:t>CHAUSSINAND</a:t>
            </a:r>
          </a:p>
        </p:txBody>
      </p:sp>
      <p:sp>
        <p:nvSpPr>
          <p:cNvPr id="58" name="Rectangle : coins arrondis 57">
            <a:hlinkClick r:id="rId5"/>
            <a:extLst>
              <a:ext uri="{FF2B5EF4-FFF2-40B4-BE49-F238E27FC236}">
                <a16:creationId xmlns:a16="http://schemas.microsoft.com/office/drawing/2014/main" id="{F9B10F36-1EE0-4ED1-B86E-32C96FB0CB2F}"/>
              </a:ext>
            </a:extLst>
          </p:cNvPr>
          <p:cNvSpPr/>
          <p:nvPr/>
        </p:nvSpPr>
        <p:spPr>
          <a:xfrm>
            <a:off x="2572238" y="2759434"/>
            <a:ext cx="2219979" cy="515220"/>
          </a:xfrm>
          <a:prstGeom prst="round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Blandine DUMAY</a:t>
            </a:r>
          </a:p>
        </p:txBody>
      </p:sp>
      <p:sp>
        <p:nvSpPr>
          <p:cNvPr id="59" name="Rectangle : coins arrondis 58">
            <a:hlinkClick r:id="rId6"/>
            <a:extLst>
              <a:ext uri="{FF2B5EF4-FFF2-40B4-BE49-F238E27FC236}">
                <a16:creationId xmlns:a16="http://schemas.microsoft.com/office/drawing/2014/main" id="{442419E5-C47D-441C-9416-3CE947A7340B}"/>
              </a:ext>
            </a:extLst>
          </p:cNvPr>
          <p:cNvSpPr/>
          <p:nvPr/>
        </p:nvSpPr>
        <p:spPr>
          <a:xfrm>
            <a:off x="5004288" y="2779653"/>
            <a:ext cx="2219979" cy="507600"/>
          </a:xfrm>
          <a:prstGeom prst="round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Diane ZITTEL</a:t>
            </a:r>
          </a:p>
        </p:txBody>
      </p:sp>
      <p:sp>
        <p:nvSpPr>
          <p:cNvPr id="60" name="Rectangle : coins arrondis 59">
            <a:hlinkClick r:id="rId7"/>
            <a:extLst>
              <a:ext uri="{FF2B5EF4-FFF2-40B4-BE49-F238E27FC236}">
                <a16:creationId xmlns:a16="http://schemas.microsoft.com/office/drawing/2014/main" id="{B6E91DED-3450-45DE-8312-693C1EF8EDDE}"/>
              </a:ext>
            </a:extLst>
          </p:cNvPr>
          <p:cNvSpPr/>
          <p:nvPr/>
        </p:nvSpPr>
        <p:spPr>
          <a:xfrm>
            <a:off x="7436338" y="2779653"/>
            <a:ext cx="2219979" cy="507600"/>
          </a:xfrm>
          <a:prstGeom prst="roundRect">
            <a:avLst/>
          </a:pr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Pascal CAMUZET</a:t>
            </a:r>
          </a:p>
        </p:txBody>
      </p:sp>
      <p:sp>
        <p:nvSpPr>
          <p:cNvPr id="61" name="Rectangle : coins arrondis 60">
            <a:hlinkClick r:id="rId8"/>
            <a:extLst>
              <a:ext uri="{FF2B5EF4-FFF2-40B4-BE49-F238E27FC236}">
                <a16:creationId xmlns:a16="http://schemas.microsoft.com/office/drawing/2014/main" id="{487C55AC-BCC5-46F2-BA29-ACE240D8A06E}"/>
              </a:ext>
            </a:extLst>
          </p:cNvPr>
          <p:cNvSpPr/>
          <p:nvPr/>
        </p:nvSpPr>
        <p:spPr>
          <a:xfrm>
            <a:off x="9903948" y="4483794"/>
            <a:ext cx="2219979" cy="513079"/>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Alexis BLAS</a:t>
            </a:r>
          </a:p>
        </p:txBody>
      </p:sp>
      <p:sp>
        <p:nvSpPr>
          <p:cNvPr id="63" name="Rectangle : coins arrondis 62">
            <a:hlinkClick r:id="rId9"/>
            <a:extLst>
              <a:ext uri="{FF2B5EF4-FFF2-40B4-BE49-F238E27FC236}">
                <a16:creationId xmlns:a16="http://schemas.microsoft.com/office/drawing/2014/main" id="{92C6F36E-CF8E-4A91-8CB9-54D4C7F09306}"/>
              </a:ext>
            </a:extLst>
          </p:cNvPr>
          <p:cNvSpPr/>
          <p:nvPr/>
        </p:nvSpPr>
        <p:spPr>
          <a:xfrm>
            <a:off x="140188" y="3329105"/>
            <a:ext cx="2219979" cy="5076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rgbClr val="0170AD"/>
                </a:solidFill>
                <a:latin typeface="Ubuntu" panose="020B0504030602030204" pitchFamily="34" charset="0"/>
                <a:ea typeface="Verdana" panose="020B0604030504040204" pitchFamily="34" charset="0"/>
              </a:rPr>
              <a:t>Blandine ALLAIN</a:t>
            </a:r>
          </a:p>
        </p:txBody>
      </p:sp>
      <p:sp>
        <p:nvSpPr>
          <p:cNvPr id="64" name="Rectangle : coins arrondis 63">
            <a:hlinkClick r:id="rId10"/>
            <a:extLst>
              <a:ext uri="{FF2B5EF4-FFF2-40B4-BE49-F238E27FC236}">
                <a16:creationId xmlns:a16="http://schemas.microsoft.com/office/drawing/2014/main" id="{10845141-28D7-4F48-BAB9-550501BB1CC4}"/>
              </a:ext>
            </a:extLst>
          </p:cNvPr>
          <p:cNvSpPr/>
          <p:nvPr/>
        </p:nvSpPr>
        <p:spPr>
          <a:xfrm>
            <a:off x="140188" y="3898065"/>
            <a:ext cx="2219979" cy="5076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rgbClr val="0170AD"/>
                </a:solidFill>
                <a:latin typeface="Ubuntu" panose="020B0504030602030204" pitchFamily="34" charset="0"/>
                <a:ea typeface="Verdana" panose="020B0604030504040204" pitchFamily="34" charset="0"/>
              </a:rPr>
              <a:t>Gwénaëlle SERVAIS</a:t>
            </a:r>
          </a:p>
        </p:txBody>
      </p:sp>
      <p:sp>
        <p:nvSpPr>
          <p:cNvPr id="65" name="Ellipse 64" descr="Une image contenant personne, souriant, habits, femme&#10;&#10;Description générée automatiquement">
            <a:extLst>
              <a:ext uri="{FF2B5EF4-FFF2-40B4-BE49-F238E27FC236}">
                <a16:creationId xmlns:a16="http://schemas.microsoft.com/office/drawing/2014/main" id="{1CD4B7F9-E3A5-4021-8C06-33FDC29A10BA}"/>
              </a:ext>
            </a:extLst>
          </p:cNvPr>
          <p:cNvSpPr/>
          <p:nvPr/>
        </p:nvSpPr>
        <p:spPr>
          <a:xfrm>
            <a:off x="22544" y="3895890"/>
            <a:ext cx="508000" cy="508000"/>
          </a:xfrm>
          <a:prstGeom prst="ellipse">
            <a:avLst/>
          </a:prstGeom>
          <a:blipFill>
            <a:blip r:embed="rId11"/>
            <a:srcRect/>
            <a:stretch>
              <a:fillRect t="-7000" b="-7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9" name="Rectangle : coins arrondis 68">
            <a:hlinkClick r:id="rId12"/>
            <a:extLst>
              <a:ext uri="{FF2B5EF4-FFF2-40B4-BE49-F238E27FC236}">
                <a16:creationId xmlns:a16="http://schemas.microsoft.com/office/drawing/2014/main" id="{50336AE0-4AEE-4A1D-8058-025D10AC2197}"/>
              </a:ext>
            </a:extLst>
          </p:cNvPr>
          <p:cNvSpPr/>
          <p:nvPr/>
        </p:nvSpPr>
        <p:spPr>
          <a:xfrm>
            <a:off x="7436338" y="3343231"/>
            <a:ext cx="2219979" cy="507600"/>
          </a:xfrm>
          <a:prstGeom prst="roundRect">
            <a:avLst/>
          </a:pr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fr-FR" sz="1400">
                <a:solidFill>
                  <a:schemeClr val="bg1"/>
                </a:solidFill>
                <a:latin typeface="Ubuntu"/>
                <a:ea typeface="Verdana"/>
              </a:rPr>
              <a:t>Anthonin RIGAUD</a:t>
            </a:r>
          </a:p>
        </p:txBody>
      </p:sp>
      <p:sp>
        <p:nvSpPr>
          <p:cNvPr id="70" name="Rectangle : coins arrondis 69">
            <a:hlinkClick r:id="rId13"/>
            <a:extLst>
              <a:ext uri="{FF2B5EF4-FFF2-40B4-BE49-F238E27FC236}">
                <a16:creationId xmlns:a16="http://schemas.microsoft.com/office/drawing/2014/main" id="{C9C369F8-EF26-43CA-A64A-BB0776A6C588}"/>
              </a:ext>
            </a:extLst>
          </p:cNvPr>
          <p:cNvSpPr/>
          <p:nvPr/>
        </p:nvSpPr>
        <p:spPr>
          <a:xfrm>
            <a:off x="7436338" y="3914731"/>
            <a:ext cx="2219979" cy="507600"/>
          </a:xfrm>
          <a:prstGeom prst="roundRect">
            <a:avLst/>
          </a:pr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Cyril VIENOT</a:t>
            </a:r>
          </a:p>
        </p:txBody>
      </p:sp>
      <p:sp>
        <p:nvSpPr>
          <p:cNvPr id="71" name="Rectangle : coins arrondis 70">
            <a:hlinkClick r:id="rId14"/>
            <a:extLst>
              <a:ext uri="{FF2B5EF4-FFF2-40B4-BE49-F238E27FC236}">
                <a16:creationId xmlns:a16="http://schemas.microsoft.com/office/drawing/2014/main" id="{9153E696-409D-42A4-B63E-6DDE40435C41}"/>
              </a:ext>
            </a:extLst>
          </p:cNvPr>
          <p:cNvSpPr/>
          <p:nvPr/>
        </p:nvSpPr>
        <p:spPr>
          <a:xfrm>
            <a:off x="7436338" y="4486231"/>
            <a:ext cx="2219979" cy="507600"/>
          </a:xfrm>
          <a:prstGeom prst="roundRect">
            <a:avLst/>
          </a:pr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Yvan REYNARD</a:t>
            </a:r>
          </a:p>
        </p:txBody>
      </p:sp>
      <p:sp>
        <p:nvSpPr>
          <p:cNvPr id="72" name="Rectangle : coins arrondis 71">
            <a:hlinkClick r:id="rId15"/>
            <a:extLst>
              <a:ext uri="{FF2B5EF4-FFF2-40B4-BE49-F238E27FC236}">
                <a16:creationId xmlns:a16="http://schemas.microsoft.com/office/drawing/2014/main" id="{DD132C58-D94B-466D-A4F3-F7F111C5C5DE}"/>
              </a:ext>
            </a:extLst>
          </p:cNvPr>
          <p:cNvSpPr/>
          <p:nvPr/>
        </p:nvSpPr>
        <p:spPr>
          <a:xfrm>
            <a:off x="9891267" y="3356233"/>
            <a:ext cx="2219979" cy="513079"/>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Marlène RENOUAT</a:t>
            </a:r>
          </a:p>
        </p:txBody>
      </p:sp>
      <p:sp>
        <p:nvSpPr>
          <p:cNvPr id="73" name="Rectangle : coins arrondis 72">
            <a:hlinkClick r:id="rId16"/>
            <a:extLst>
              <a:ext uri="{FF2B5EF4-FFF2-40B4-BE49-F238E27FC236}">
                <a16:creationId xmlns:a16="http://schemas.microsoft.com/office/drawing/2014/main" id="{463A1E40-6133-436E-A8BE-EB84F1C7E639}"/>
              </a:ext>
            </a:extLst>
          </p:cNvPr>
          <p:cNvSpPr/>
          <p:nvPr/>
        </p:nvSpPr>
        <p:spPr>
          <a:xfrm>
            <a:off x="9891267" y="3917574"/>
            <a:ext cx="2219979" cy="513079"/>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Christian LEROY</a:t>
            </a:r>
          </a:p>
        </p:txBody>
      </p:sp>
      <p:sp>
        <p:nvSpPr>
          <p:cNvPr id="74" name="Rectangle : coins arrondis 73">
            <a:hlinkClick r:id="rId17"/>
            <a:extLst>
              <a:ext uri="{FF2B5EF4-FFF2-40B4-BE49-F238E27FC236}">
                <a16:creationId xmlns:a16="http://schemas.microsoft.com/office/drawing/2014/main" id="{B458B3F6-5323-401E-93DE-9114F08C3DCB}"/>
              </a:ext>
            </a:extLst>
          </p:cNvPr>
          <p:cNvSpPr/>
          <p:nvPr/>
        </p:nvSpPr>
        <p:spPr>
          <a:xfrm>
            <a:off x="9888967" y="2808664"/>
            <a:ext cx="2219979" cy="513079"/>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François BOBIN</a:t>
            </a:r>
          </a:p>
        </p:txBody>
      </p:sp>
      <p:sp>
        <p:nvSpPr>
          <p:cNvPr id="75" name="Rectangle : coins arrondis 74">
            <a:hlinkClick r:id="rId18"/>
            <a:extLst>
              <a:ext uri="{FF2B5EF4-FFF2-40B4-BE49-F238E27FC236}">
                <a16:creationId xmlns:a16="http://schemas.microsoft.com/office/drawing/2014/main" id="{CDC7A081-A848-4CD5-B2B2-0C81A424CDD0}"/>
              </a:ext>
            </a:extLst>
          </p:cNvPr>
          <p:cNvSpPr/>
          <p:nvPr/>
        </p:nvSpPr>
        <p:spPr>
          <a:xfrm>
            <a:off x="9891267" y="5063114"/>
            <a:ext cx="2219979" cy="513079"/>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Claudia BROSSARD</a:t>
            </a:r>
          </a:p>
        </p:txBody>
      </p:sp>
      <p:sp>
        <p:nvSpPr>
          <p:cNvPr id="76" name="Rectangle : coins arrondis 75">
            <a:hlinkClick r:id="rId19"/>
            <a:extLst>
              <a:ext uri="{FF2B5EF4-FFF2-40B4-BE49-F238E27FC236}">
                <a16:creationId xmlns:a16="http://schemas.microsoft.com/office/drawing/2014/main" id="{C3ADE470-DAD8-4980-AC66-A56943971C2D}"/>
              </a:ext>
            </a:extLst>
          </p:cNvPr>
          <p:cNvSpPr/>
          <p:nvPr/>
        </p:nvSpPr>
        <p:spPr>
          <a:xfrm>
            <a:off x="9891267" y="5639694"/>
            <a:ext cx="2219979" cy="513079"/>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Emilie PHILIPPEAU</a:t>
            </a:r>
          </a:p>
        </p:txBody>
      </p:sp>
      <p:sp>
        <p:nvSpPr>
          <p:cNvPr id="77" name="Rectangle : coins arrondis 76">
            <a:hlinkClick r:id="rId20"/>
            <a:extLst>
              <a:ext uri="{FF2B5EF4-FFF2-40B4-BE49-F238E27FC236}">
                <a16:creationId xmlns:a16="http://schemas.microsoft.com/office/drawing/2014/main" id="{48157C18-F851-409E-B621-1AE092688BE9}"/>
              </a:ext>
            </a:extLst>
          </p:cNvPr>
          <p:cNvSpPr/>
          <p:nvPr/>
        </p:nvSpPr>
        <p:spPr>
          <a:xfrm>
            <a:off x="9891267" y="6216274"/>
            <a:ext cx="2219979" cy="513079"/>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Sandra HUSSON</a:t>
            </a:r>
          </a:p>
        </p:txBody>
      </p:sp>
      <p:sp>
        <p:nvSpPr>
          <p:cNvPr id="78" name="Rectangle : coins arrondis 77">
            <a:extLst>
              <a:ext uri="{FF2B5EF4-FFF2-40B4-BE49-F238E27FC236}">
                <a16:creationId xmlns:a16="http://schemas.microsoft.com/office/drawing/2014/main" id="{48ADFCEA-D290-42E5-B9E0-35672A2459B7}"/>
              </a:ext>
            </a:extLst>
          </p:cNvPr>
          <p:cNvSpPr/>
          <p:nvPr/>
        </p:nvSpPr>
        <p:spPr>
          <a:xfrm>
            <a:off x="149078" y="2210694"/>
            <a:ext cx="2219979" cy="5076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a:solidFill>
                  <a:srgbClr val="0170AD"/>
                </a:solidFill>
                <a:latin typeface="Ubuntu" panose="020B0504030602030204" pitchFamily="34" charset="0"/>
                <a:ea typeface="Verdana" panose="020B0604030504040204" pitchFamily="34" charset="0"/>
              </a:rPr>
              <a:t>ASSISTANTES</a:t>
            </a:r>
          </a:p>
        </p:txBody>
      </p:sp>
      <p:sp>
        <p:nvSpPr>
          <p:cNvPr id="79" name="Rectangle : coins arrondis 78">
            <a:extLst>
              <a:ext uri="{FF2B5EF4-FFF2-40B4-BE49-F238E27FC236}">
                <a16:creationId xmlns:a16="http://schemas.microsoft.com/office/drawing/2014/main" id="{1696355A-6FF2-4C0B-A666-CE999B6BD4CD}"/>
              </a:ext>
            </a:extLst>
          </p:cNvPr>
          <p:cNvSpPr/>
          <p:nvPr/>
        </p:nvSpPr>
        <p:spPr>
          <a:xfrm>
            <a:off x="2572238" y="2193014"/>
            <a:ext cx="2219979" cy="515220"/>
          </a:xfrm>
          <a:prstGeom prst="round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a:latin typeface="Ubuntu" panose="020B0504030602030204" pitchFamily="34" charset="0"/>
                <a:ea typeface="Verdana" panose="020B0604030504040204" pitchFamily="34" charset="0"/>
              </a:rPr>
              <a:t>RESSOURCE MANAGER</a:t>
            </a:r>
          </a:p>
        </p:txBody>
      </p:sp>
      <p:sp>
        <p:nvSpPr>
          <p:cNvPr id="80" name="Rectangle : coins arrondis 79">
            <a:extLst>
              <a:ext uri="{FF2B5EF4-FFF2-40B4-BE49-F238E27FC236}">
                <a16:creationId xmlns:a16="http://schemas.microsoft.com/office/drawing/2014/main" id="{AD71B1C3-FDC9-48EF-9FB1-4D25126D5F02}"/>
              </a:ext>
            </a:extLst>
          </p:cNvPr>
          <p:cNvSpPr/>
          <p:nvPr/>
        </p:nvSpPr>
        <p:spPr>
          <a:xfrm>
            <a:off x="5004288" y="2215773"/>
            <a:ext cx="2219979" cy="507600"/>
          </a:xfrm>
          <a:prstGeom prst="round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a:latin typeface="Ubuntu" panose="020B0504030602030204" pitchFamily="34" charset="0"/>
                <a:ea typeface="Verdana" panose="020B0604030504040204" pitchFamily="34" charset="0"/>
              </a:rPr>
              <a:t>RESSOURCE HUMAINE</a:t>
            </a:r>
          </a:p>
        </p:txBody>
      </p:sp>
      <p:sp>
        <p:nvSpPr>
          <p:cNvPr id="81" name="Rectangle : coins arrondis 80">
            <a:extLst>
              <a:ext uri="{FF2B5EF4-FFF2-40B4-BE49-F238E27FC236}">
                <a16:creationId xmlns:a16="http://schemas.microsoft.com/office/drawing/2014/main" id="{4E29A684-1237-4745-8B9B-247F725E250B}"/>
              </a:ext>
            </a:extLst>
          </p:cNvPr>
          <p:cNvSpPr/>
          <p:nvPr/>
        </p:nvSpPr>
        <p:spPr>
          <a:xfrm>
            <a:off x="7454118" y="2215773"/>
            <a:ext cx="2219979" cy="507600"/>
          </a:xfrm>
          <a:prstGeom prst="roundRect">
            <a:avLst/>
          </a:pr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a:latin typeface="Ubuntu" panose="020B0504030602030204" pitchFamily="34" charset="0"/>
                <a:ea typeface="Verdana" panose="020B0604030504040204" pitchFamily="34" charset="0"/>
              </a:rPr>
              <a:t>PRACTICE MANAGER</a:t>
            </a:r>
          </a:p>
        </p:txBody>
      </p:sp>
      <p:sp>
        <p:nvSpPr>
          <p:cNvPr id="82" name="Rectangle : coins arrondis 81">
            <a:extLst>
              <a:ext uri="{FF2B5EF4-FFF2-40B4-BE49-F238E27FC236}">
                <a16:creationId xmlns:a16="http://schemas.microsoft.com/office/drawing/2014/main" id="{3130BFD6-6E69-4269-B204-ABD5C1C54742}"/>
              </a:ext>
            </a:extLst>
          </p:cNvPr>
          <p:cNvSpPr/>
          <p:nvPr/>
        </p:nvSpPr>
        <p:spPr>
          <a:xfrm>
            <a:off x="9903948" y="2215773"/>
            <a:ext cx="2219979" cy="513079"/>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a:latin typeface="Ubuntu" panose="020B0504030602030204" pitchFamily="34" charset="0"/>
                <a:ea typeface="Verdana" panose="020B0604030504040204" pitchFamily="34" charset="0"/>
              </a:rPr>
              <a:t>COMMERCIAUX</a:t>
            </a:r>
          </a:p>
        </p:txBody>
      </p:sp>
      <p:sp>
        <p:nvSpPr>
          <p:cNvPr id="85" name="Ellipse 84" descr="Une image contenant personne, homme, intérieur, cravate&#10;&#10;Description générée automatiquement">
            <a:extLst>
              <a:ext uri="{FF2B5EF4-FFF2-40B4-BE49-F238E27FC236}">
                <a16:creationId xmlns:a16="http://schemas.microsoft.com/office/drawing/2014/main" id="{00B24EF9-4703-4F5B-A70A-47EEBA5B7383}"/>
              </a:ext>
            </a:extLst>
          </p:cNvPr>
          <p:cNvSpPr/>
          <p:nvPr/>
        </p:nvSpPr>
        <p:spPr>
          <a:xfrm>
            <a:off x="7309050" y="4486231"/>
            <a:ext cx="507600" cy="507600"/>
          </a:xfrm>
          <a:prstGeom prst="ellipse">
            <a:avLst/>
          </a:prstGeom>
          <a:blipFill rotWithShape="1">
            <a:blip r:embed="rId21"/>
            <a:srcRect/>
            <a:stretch>
              <a:fillRect t="-16000" b="-16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7" name="Ellipse 86" descr="Une image contenant habits, femme, debout, homme&#10;&#10;Description générée automatiquement">
            <a:extLst>
              <a:ext uri="{FF2B5EF4-FFF2-40B4-BE49-F238E27FC236}">
                <a16:creationId xmlns:a16="http://schemas.microsoft.com/office/drawing/2014/main" id="{6109CA42-77B9-4E5F-B0F8-A625C4A01C87}"/>
              </a:ext>
            </a:extLst>
          </p:cNvPr>
          <p:cNvSpPr/>
          <p:nvPr/>
        </p:nvSpPr>
        <p:spPr>
          <a:xfrm>
            <a:off x="9779022" y="5631282"/>
            <a:ext cx="507600" cy="541192"/>
          </a:xfrm>
          <a:prstGeom prst="ellipse">
            <a:avLst/>
          </a:prstGeom>
          <a:blipFill>
            <a:blip r:embed="rId22"/>
            <a:srcRect/>
            <a:stretch>
              <a:fillRect t="-17000" b="-17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9" name="Ellipse 88" descr="Une image contenant personne, complet, homme, intérieur&#10;&#10;Description générée automatiquement">
            <a:extLst>
              <a:ext uri="{FF2B5EF4-FFF2-40B4-BE49-F238E27FC236}">
                <a16:creationId xmlns:a16="http://schemas.microsoft.com/office/drawing/2014/main" id="{A09E74A2-5526-497E-9277-3D28DB4D40F1}"/>
              </a:ext>
            </a:extLst>
          </p:cNvPr>
          <p:cNvSpPr/>
          <p:nvPr/>
        </p:nvSpPr>
        <p:spPr>
          <a:xfrm>
            <a:off x="9760917" y="2805848"/>
            <a:ext cx="507600" cy="507600"/>
          </a:xfrm>
          <a:prstGeom prst="ellipse">
            <a:avLst/>
          </a:prstGeom>
          <a:blipFill>
            <a:blip r:embed="rId23"/>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0" name="Ellipse 89" descr="Une image contenant habits, personne, debout, femme&#10;&#10;Description générée automatiquement">
            <a:extLst>
              <a:ext uri="{FF2B5EF4-FFF2-40B4-BE49-F238E27FC236}">
                <a16:creationId xmlns:a16="http://schemas.microsoft.com/office/drawing/2014/main" id="{6AB0ED21-C3FF-4116-91FB-3EBC3D8F69CB}"/>
              </a:ext>
            </a:extLst>
          </p:cNvPr>
          <p:cNvSpPr/>
          <p:nvPr/>
        </p:nvSpPr>
        <p:spPr>
          <a:xfrm>
            <a:off x="9779022" y="6220429"/>
            <a:ext cx="507600" cy="507600"/>
          </a:xfrm>
          <a:prstGeom prst="ellipse">
            <a:avLst/>
          </a:prstGeom>
          <a:blipFill rotWithShape="1">
            <a:blip r:embed="rId24"/>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2" name="Ellipse 91">
            <a:extLst>
              <a:ext uri="{FF2B5EF4-FFF2-40B4-BE49-F238E27FC236}">
                <a16:creationId xmlns:a16="http://schemas.microsoft.com/office/drawing/2014/main" id="{E2718E8A-251A-4308-A056-0149DFADF958}"/>
              </a:ext>
            </a:extLst>
          </p:cNvPr>
          <p:cNvSpPr/>
          <p:nvPr/>
        </p:nvSpPr>
        <p:spPr>
          <a:xfrm>
            <a:off x="7309050" y="2778115"/>
            <a:ext cx="507600" cy="507600"/>
          </a:xfrm>
          <a:prstGeom prst="ellipse">
            <a:avLst/>
          </a:prstGeom>
          <a:blipFill>
            <a:blip r:embed="rId25"/>
            <a:srcRect/>
            <a:stretch>
              <a:fillRect t="-17000" b="-17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3" name="Ellipse 92">
            <a:extLst>
              <a:ext uri="{FF2B5EF4-FFF2-40B4-BE49-F238E27FC236}">
                <a16:creationId xmlns:a16="http://schemas.microsoft.com/office/drawing/2014/main" id="{076E5772-4F21-47A0-84CB-582A4A36C2C6}"/>
              </a:ext>
            </a:extLst>
          </p:cNvPr>
          <p:cNvSpPr/>
          <p:nvPr/>
        </p:nvSpPr>
        <p:spPr>
          <a:xfrm>
            <a:off x="35208" y="2778115"/>
            <a:ext cx="507600" cy="507600"/>
          </a:xfrm>
          <a:prstGeom prst="ellipse">
            <a:avLst/>
          </a:prstGeom>
          <a:blipFill>
            <a:blip r:embed="rId26"/>
            <a:srcRect/>
            <a:stretch>
              <a:fillRect t="-9000" b="-9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4" name="Ellipse 93">
            <a:extLst>
              <a:ext uri="{FF2B5EF4-FFF2-40B4-BE49-F238E27FC236}">
                <a16:creationId xmlns:a16="http://schemas.microsoft.com/office/drawing/2014/main" id="{63E50337-A6BE-40B8-A9F4-B2766EF00709}"/>
              </a:ext>
            </a:extLst>
          </p:cNvPr>
          <p:cNvSpPr/>
          <p:nvPr/>
        </p:nvSpPr>
        <p:spPr>
          <a:xfrm>
            <a:off x="9779022" y="3912020"/>
            <a:ext cx="507600" cy="507600"/>
          </a:xfrm>
          <a:prstGeom prst="ellipse">
            <a:avLst/>
          </a:prstGeom>
          <a:blipFill>
            <a:blip r:embed="rId27"/>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latin typeface="Ubuntu" panose="020B0504030602030204" pitchFamily="34" charset="0"/>
              <a:ea typeface="Verdana" panose="020B0604030504040204" pitchFamily="34" charset="0"/>
            </a:endParaRPr>
          </a:p>
        </p:txBody>
      </p:sp>
      <p:sp>
        <p:nvSpPr>
          <p:cNvPr id="96" name="Ellipse 95">
            <a:extLst>
              <a:ext uri="{FF2B5EF4-FFF2-40B4-BE49-F238E27FC236}">
                <a16:creationId xmlns:a16="http://schemas.microsoft.com/office/drawing/2014/main" id="{1FF215E6-2437-4E40-92F6-501DF8B61D95}"/>
              </a:ext>
            </a:extLst>
          </p:cNvPr>
          <p:cNvSpPr/>
          <p:nvPr/>
        </p:nvSpPr>
        <p:spPr>
          <a:xfrm>
            <a:off x="26347" y="3352834"/>
            <a:ext cx="507600" cy="507600"/>
          </a:xfrm>
          <a:prstGeom prst="ellipse">
            <a:avLst/>
          </a:prstGeom>
          <a:blipFill>
            <a:blip r:embed="rId28"/>
            <a:srcRect/>
            <a:stretch>
              <a:fillRect t="-24000" b="-24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8" name="Ellipse 97">
            <a:extLst>
              <a:ext uri="{FF2B5EF4-FFF2-40B4-BE49-F238E27FC236}">
                <a16:creationId xmlns:a16="http://schemas.microsoft.com/office/drawing/2014/main" id="{C49E1289-1D2F-4392-BECE-8E1D02D3796B}"/>
              </a:ext>
            </a:extLst>
          </p:cNvPr>
          <p:cNvSpPr/>
          <p:nvPr/>
        </p:nvSpPr>
        <p:spPr>
          <a:xfrm>
            <a:off x="9779023" y="3329762"/>
            <a:ext cx="507600" cy="536810"/>
          </a:xfrm>
          <a:prstGeom prst="ellipse">
            <a:avLst/>
          </a:prstGeom>
          <a:blipFill dpi="0" rotWithShape="1">
            <a:blip r:embed="rId29">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latin typeface="Ubuntu" panose="020B0504030602030204" pitchFamily="34" charset="0"/>
              <a:ea typeface="Verdana" panose="020B0604030504040204" pitchFamily="34" charset="0"/>
            </a:endParaRPr>
          </a:p>
        </p:txBody>
      </p:sp>
      <p:sp>
        <p:nvSpPr>
          <p:cNvPr id="99" name="Rectangle : coins arrondis 98">
            <a:extLst>
              <a:ext uri="{FF2B5EF4-FFF2-40B4-BE49-F238E27FC236}">
                <a16:creationId xmlns:a16="http://schemas.microsoft.com/office/drawing/2014/main" id="{52DAF172-B690-4ABB-A8C9-A7BCA035B607}"/>
              </a:ext>
            </a:extLst>
          </p:cNvPr>
          <p:cNvSpPr/>
          <p:nvPr/>
        </p:nvSpPr>
        <p:spPr>
          <a:xfrm>
            <a:off x="4952501" y="4196975"/>
            <a:ext cx="2219979" cy="507600"/>
          </a:xfrm>
          <a:prstGeom prst="round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a:latin typeface="Ubuntu" panose="020B0504030602030204" pitchFamily="34" charset="0"/>
                <a:ea typeface="Verdana" panose="020B0604030504040204" pitchFamily="34" charset="0"/>
              </a:rPr>
              <a:t>RECRUTEMENT</a:t>
            </a:r>
          </a:p>
        </p:txBody>
      </p:sp>
      <p:sp>
        <p:nvSpPr>
          <p:cNvPr id="100" name="Rectangle : coins arrondis 99">
            <a:hlinkClick r:id="rId30"/>
            <a:extLst>
              <a:ext uri="{FF2B5EF4-FFF2-40B4-BE49-F238E27FC236}">
                <a16:creationId xmlns:a16="http://schemas.microsoft.com/office/drawing/2014/main" id="{C951CB3F-0F11-480E-9B84-63CB4FE3E0D6}"/>
              </a:ext>
            </a:extLst>
          </p:cNvPr>
          <p:cNvSpPr/>
          <p:nvPr/>
        </p:nvSpPr>
        <p:spPr>
          <a:xfrm>
            <a:off x="4952500" y="4762253"/>
            <a:ext cx="2219979" cy="507600"/>
          </a:xfrm>
          <a:prstGeom prst="round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Olivia ERRAGNE</a:t>
            </a:r>
          </a:p>
        </p:txBody>
      </p:sp>
      <p:pic>
        <p:nvPicPr>
          <p:cNvPr id="101" name="Image 100">
            <a:extLst>
              <a:ext uri="{FF2B5EF4-FFF2-40B4-BE49-F238E27FC236}">
                <a16:creationId xmlns:a16="http://schemas.microsoft.com/office/drawing/2014/main" id="{B33F8413-8727-4C3F-AE5B-E3214F2C530B}"/>
              </a:ext>
            </a:extLst>
          </p:cNvPr>
          <p:cNvPicPr>
            <a:picLocks noChangeAspect="1"/>
          </p:cNvPicPr>
          <p:nvPr/>
        </p:nvPicPr>
        <p:blipFill rotWithShape="1">
          <a:blip r:embed="rId31"/>
          <a:srcRect l="-498" t="9165" r="498" b="8415"/>
          <a:stretch/>
        </p:blipFill>
        <p:spPr>
          <a:xfrm>
            <a:off x="9759544" y="4499034"/>
            <a:ext cx="507600" cy="489442"/>
          </a:xfrm>
          <a:prstGeom prst="flowChartConnector">
            <a:avLst/>
          </a:prstGeom>
          <a:ln w="12700">
            <a:solidFill>
              <a:schemeClr val="bg1"/>
            </a:solidFill>
          </a:ln>
        </p:spPr>
      </p:pic>
      <p:pic>
        <p:nvPicPr>
          <p:cNvPr id="102" name="Image 101" descr="Une image contenant personne, mur, intérieur, habits&#10;&#10;Description générée automatiquement">
            <a:extLst>
              <a:ext uri="{FF2B5EF4-FFF2-40B4-BE49-F238E27FC236}">
                <a16:creationId xmlns:a16="http://schemas.microsoft.com/office/drawing/2014/main" id="{9E70AACE-B5E5-42EA-A119-5C987700940A}"/>
              </a:ext>
            </a:extLst>
          </p:cNvPr>
          <p:cNvPicPr>
            <a:picLocks noChangeAspect="1"/>
          </p:cNvPicPr>
          <p:nvPr/>
        </p:nvPicPr>
        <p:blipFill rotWithShape="1">
          <a:blip r:embed="rId32"/>
          <a:srcRect t="6977" b="32265"/>
          <a:stretch/>
        </p:blipFill>
        <p:spPr>
          <a:xfrm>
            <a:off x="4028131" y="1360909"/>
            <a:ext cx="791719" cy="721361"/>
          </a:xfrm>
          <a:prstGeom prst="flowChartConnector">
            <a:avLst/>
          </a:prstGeom>
          <a:ln w="28575">
            <a:solidFill>
              <a:srgbClr val="0170AD"/>
            </a:solidFill>
          </a:ln>
        </p:spPr>
      </p:pic>
      <p:pic>
        <p:nvPicPr>
          <p:cNvPr id="103" name="Image 102">
            <a:extLst>
              <a:ext uri="{FF2B5EF4-FFF2-40B4-BE49-F238E27FC236}">
                <a16:creationId xmlns:a16="http://schemas.microsoft.com/office/drawing/2014/main" id="{51D95EF1-687F-4F8B-BFBB-8B57438F17D9}"/>
              </a:ext>
            </a:extLst>
          </p:cNvPr>
          <p:cNvPicPr>
            <a:picLocks noChangeAspect="1"/>
          </p:cNvPicPr>
          <p:nvPr/>
        </p:nvPicPr>
        <p:blipFill>
          <a:blip r:embed="rId33"/>
          <a:stretch>
            <a:fillRect/>
          </a:stretch>
        </p:blipFill>
        <p:spPr>
          <a:xfrm>
            <a:off x="4838863" y="4750756"/>
            <a:ext cx="517941" cy="519097"/>
          </a:xfrm>
          <a:prstGeom prst="flowChartConnector">
            <a:avLst/>
          </a:prstGeom>
          <a:ln w="9525">
            <a:solidFill>
              <a:schemeClr val="bg1"/>
            </a:solidFill>
          </a:ln>
        </p:spPr>
      </p:pic>
      <p:sp>
        <p:nvSpPr>
          <p:cNvPr id="104" name="Oval 20">
            <a:extLst>
              <a:ext uri="{FF2B5EF4-FFF2-40B4-BE49-F238E27FC236}">
                <a16:creationId xmlns:a16="http://schemas.microsoft.com/office/drawing/2014/main" id="{B6593690-F841-435C-A016-ECFBC125B18F}"/>
              </a:ext>
            </a:extLst>
          </p:cNvPr>
          <p:cNvSpPr/>
          <p:nvPr/>
        </p:nvSpPr>
        <p:spPr>
          <a:xfrm>
            <a:off x="310724" y="173486"/>
            <a:ext cx="993969" cy="939135"/>
          </a:xfrm>
          <a:custGeom>
            <a:avLst/>
            <a:gdLst>
              <a:gd name="f0" fmla="val 10800000"/>
              <a:gd name="f1" fmla="val 5400000"/>
              <a:gd name="f2" fmla="val 180"/>
              <a:gd name="f3" fmla="val w"/>
              <a:gd name="f4" fmla="val h"/>
              <a:gd name="f5" fmla="val 0"/>
              <a:gd name="f6" fmla="val 3314252"/>
              <a:gd name="f7" fmla="val 3131423"/>
              <a:gd name="f8" fmla="val 1564433"/>
              <a:gd name="f9" fmla="val 700433"/>
              <a:gd name="f10" fmla="val 775256"/>
              <a:gd name="f11" fmla="val 19074"/>
              <a:gd name="f12" fmla="val 1657126"/>
              <a:gd name="f13" fmla="val 23"/>
              <a:gd name="f14" fmla="val 2639009"/>
              <a:gd name="f15" fmla="+- 0 0 4740"/>
              <a:gd name="f16" fmla="val 2428433"/>
              <a:gd name="f17" fmla="val 2367543"/>
              <a:gd name="f18" fmla="val 3071694"/>
              <a:gd name="f19" fmla="val 3128843"/>
              <a:gd name="f20" fmla="val 665721"/>
              <a:gd name="f21" fmla="val 3181230"/>
              <a:gd name="f22" fmla="+- 0 0 -90"/>
              <a:gd name="f23" fmla="*/ f3 1 3314252"/>
              <a:gd name="f24" fmla="*/ f4 1 3131423"/>
              <a:gd name="f25" fmla="+- f7 0 f5"/>
              <a:gd name="f26" fmla="+- f6 0 f5"/>
              <a:gd name="f27" fmla="*/ f22 f0 1"/>
              <a:gd name="f28" fmla="*/ f26 1 3314252"/>
              <a:gd name="f29" fmla="*/ f25 1 3131423"/>
              <a:gd name="f30" fmla="*/ 0 f26 1"/>
              <a:gd name="f31" fmla="*/ 1657126 f26 1"/>
              <a:gd name="f32" fmla="*/ 3314252 f26 1"/>
              <a:gd name="f33" fmla="*/ 1564433 f25 1"/>
              <a:gd name="f34" fmla="*/ 23 f25 1"/>
              <a:gd name="f35" fmla="*/ 3128843 f25 1"/>
              <a:gd name="f36" fmla="*/ f27 1 f2"/>
              <a:gd name="f37" fmla="*/ f30 1 3314252"/>
              <a:gd name="f38" fmla="*/ f31 1 3314252"/>
              <a:gd name="f39" fmla="*/ f32 1 3314252"/>
              <a:gd name="f40" fmla="*/ f33 1 3131423"/>
              <a:gd name="f41" fmla="*/ f34 1 3131423"/>
              <a:gd name="f42" fmla="*/ f35 1 3131423"/>
              <a:gd name="f43" fmla="*/ f5 1 f28"/>
              <a:gd name="f44" fmla="*/ f6 1 f28"/>
              <a:gd name="f45" fmla="*/ f5 1 f29"/>
              <a:gd name="f46" fmla="*/ f7 1 f29"/>
              <a:gd name="f47" fmla="+- f36 0 f1"/>
              <a:gd name="f48" fmla="*/ f37 1 f28"/>
              <a:gd name="f49" fmla="*/ f40 1 f29"/>
              <a:gd name="f50" fmla="*/ f38 1 f28"/>
              <a:gd name="f51" fmla="*/ f41 1 f29"/>
              <a:gd name="f52" fmla="*/ f39 1 f28"/>
              <a:gd name="f53" fmla="*/ f42 1 f29"/>
              <a:gd name="f54" fmla="*/ f43 f23 1"/>
              <a:gd name="f55" fmla="*/ f44 f23 1"/>
              <a:gd name="f56" fmla="*/ f46 f24 1"/>
              <a:gd name="f57" fmla="*/ f45 f24 1"/>
              <a:gd name="f58" fmla="*/ f48 f23 1"/>
              <a:gd name="f59" fmla="*/ f49 f24 1"/>
              <a:gd name="f60" fmla="*/ f50 f23 1"/>
              <a:gd name="f61" fmla="*/ f51 f24 1"/>
              <a:gd name="f62" fmla="*/ f52 f23 1"/>
              <a:gd name="f63" fmla="*/ f53 f24 1"/>
            </a:gdLst>
            <a:ahLst/>
            <a:cxnLst>
              <a:cxn ang="3cd4">
                <a:pos x="hc" y="t"/>
              </a:cxn>
              <a:cxn ang="0">
                <a:pos x="r" y="vc"/>
              </a:cxn>
              <a:cxn ang="cd4">
                <a:pos x="hc" y="b"/>
              </a:cxn>
              <a:cxn ang="cd2">
                <a:pos x="l" y="vc"/>
              </a:cxn>
              <a:cxn ang="f47">
                <a:pos x="f58" y="f59"/>
              </a:cxn>
              <a:cxn ang="f47">
                <a:pos x="f60" y="f61"/>
              </a:cxn>
              <a:cxn ang="f47">
                <a:pos x="f62" y="f59"/>
              </a:cxn>
              <a:cxn ang="f47">
                <a:pos x="f60" y="f63"/>
              </a:cxn>
              <a:cxn ang="f47">
                <a:pos x="f58" y="f59"/>
              </a:cxn>
            </a:cxnLst>
            <a:rect l="f54" t="f57" r="f55" b="f56"/>
            <a:pathLst>
              <a:path w="3314252" h="3131423">
                <a:moveTo>
                  <a:pt x="f5" y="f8"/>
                </a:moveTo>
                <a:cubicBezTo>
                  <a:pt x="f5" y="f9"/>
                  <a:pt x="f10" y="f11"/>
                  <a:pt x="f12" y="f13"/>
                </a:cubicBezTo>
                <a:cubicBezTo>
                  <a:pt x="f14" y="f15"/>
                  <a:pt x="f6" y="f9"/>
                  <a:pt x="f6" y="f8"/>
                </a:cubicBezTo>
                <a:cubicBezTo>
                  <a:pt x="f6" y="f16"/>
                  <a:pt x="f17" y="f18"/>
                  <a:pt x="f12" y="f19"/>
                </a:cubicBezTo>
                <a:cubicBezTo>
                  <a:pt x="f20" y="f21"/>
                  <a:pt x="f5" y="f16"/>
                  <a:pt x="f5" y="f8"/>
                </a:cubicBezTo>
                <a:close/>
              </a:path>
            </a:pathLst>
          </a:custGeom>
          <a:solidFill>
            <a:srgbClr val="12AB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800">
                <a:solidFill>
                  <a:srgbClr val="FFFFFF"/>
                </a:solidFill>
                <a:latin typeface="Ubuntu" pitchFamily="34"/>
              </a:rPr>
              <a:t>2</a:t>
            </a:r>
            <a:endParaRPr lang="pt-PT" sz="1800" b="0" i="0" u="none" strike="noStrike" kern="1200" cap="none" spc="0" baseline="0">
              <a:solidFill>
                <a:srgbClr val="FFFFFF"/>
              </a:solidFill>
              <a:uFillTx/>
              <a:latin typeface="Ubuntu" pitchFamily="34"/>
            </a:endParaRPr>
          </a:p>
        </p:txBody>
      </p:sp>
      <p:sp>
        <p:nvSpPr>
          <p:cNvPr id="108" name="Rectangle : coins arrondis 107">
            <a:hlinkClick r:id="rId5"/>
            <a:extLst>
              <a:ext uri="{FF2B5EF4-FFF2-40B4-BE49-F238E27FC236}">
                <a16:creationId xmlns:a16="http://schemas.microsoft.com/office/drawing/2014/main" id="{206144A4-C67F-4F87-ACA2-6063AFDDB8CE}"/>
              </a:ext>
            </a:extLst>
          </p:cNvPr>
          <p:cNvSpPr/>
          <p:nvPr/>
        </p:nvSpPr>
        <p:spPr>
          <a:xfrm>
            <a:off x="2535683" y="4762253"/>
            <a:ext cx="2219979" cy="515220"/>
          </a:xfrm>
          <a:prstGeom prst="round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1400">
                <a:solidFill>
                  <a:schemeClr val="bg1"/>
                </a:solidFill>
                <a:latin typeface="Ubuntu" panose="020B0504030602030204" pitchFamily="34" charset="0"/>
                <a:ea typeface="Verdana" panose="020B0604030504040204" pitchFamily="34" charset="0"/>
              </a:rPr>
              <a:t>Blandine DUMAY</a:t>
            </a:r>
          </a:p>
        </p:txBody>
      </p:sp>
      <p:sp>
        <p:nvSpPr>
          <p:cNvPr id="110" name="Rectangle : coins arrondis 109">
            <a:extLst>
              <a:ext uri="{FF2B5EF4-FFF2-40B4-BE49-F238E27FC236}">
                <a16:creationId xmlns:a16="http://schemas.microsoft.com/office/drawing/2014/main" id="{AF93C861-6732-4759-BCA6-3FE47D517B08}"/>
              </a:ext>
            </a:extLst>
          </p:cNvPr>
          <p:cNvSpPr/>
          <p:nvPr/>
        </p:nvSpPr>
        <p:spPr>
          <a:xfrm>
            <a:off x="2535683" y="4195833"/>
            <a:ext cx="2219979" cy="515220"/>
          </a:xfrm>
          <a:prstGeom prst="round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a:latin typeface="Ubuntu" panose="020B0504030602030204" pitchFamily="34" charset="0"/>
                <a:ea typeface="Verdana" panose="020B0604030504040204" pitchFamily="34" charset="0"/>
              </a:rPr>
              <a:t>CASCAD</a:t>
            </a:r>
          </a:p>
        </p:txBody>
      </p:sp>
      <p:pic>
        <p:nvPicPr>
          <p:cNvPr id="4" name="Image 3">
            <a:extLst>
              <a:ext uri="{FF2B5EF4-FFF2-40B4-BE49-F238E27FC236}">
                <a16:creationId xmlns:a16="http://schemas.microsoft.com/office/drawing/2014/main" id="{A676B980-9EC3-4D41-915D-33FEAD0533E8}"/>
              </a:ext>
            </a:extLst>
          </p:cNvPr>
          <p:cNvPicPr>
            <a:picLocks noChangeAspect="1"/>
          </p:cNvPicPr>
          <p:nvPr/>
        </p:nvPicPr>
        <p:blipFill rotWithShape="1">
          <a:blip r:embed="rId34"/>
          <a:srcRect l="2377" t="6912" r="7467" b="5221"/>
          <a:stretch/>
        </p:blipFill>
        <p:spPr>
          <a:xfrm>
            <a:off x="2444949" y="2771918"/>
            <a:ext cx="505787" cy="502735"/>
          </a:xfrm>
          <a:prstGeom prst="ellipse">
            <a:avLst/>
          </a:prstGeom>
          <a:ln w="28575">
            <a:solidFill>
              <a:schemeClr val="bg1"/>
            </a:solidFill>
          </a:ln>
        </p:spPr>
      </p:pic>
      <p:pic>
        <p:nvPicPr>
          <p:cNvPr id="111" name="Image 110">
            <a:extLst>
              <a:ext uri="{FF2B5EF4-FFF2-40B4-BE49-F238E27FC236}">
                <a16:creationId xmlns:a16="http://schemas.microsoft.com/office/drawing/2014/main" id="{D45598F0-CD94-4CAD-AB98-BE4845DD7BBC}"/>
              </a:ext>
            </a:extLst>
          </p:cNvPr>
          <p:cNvPicPr>
            <a:picLocks noChangeAspect="1"/>
          </p:cNvPicPr>
          <p:nvPr/>
        </p:nvPicPr>
        <p:blipFill rotWithShape="1">
          <a:blip r:embed="rId34"/>
          <a:srcRect l="2377" t="6912" r="7467" b="5221"/>
          <a:stretch/>
        </p:blipFill>
        <p:spPr>
          <a:xfrm>
            <a:off x="2450791" y="4769556"/>
            <a:ext cx="505787" cy="502735"/>
          </a:xfrm>
          <a:prstGeom prst="ellipse">
            <a:avLst/>
          </a:prstGeom>
          <a:ln w="28575">
            <a:solidFill>
              <a:schemeClr val="bg1"/>
            </a:solidFill>
          </a:ln>
        </p:spPr>
      </p:pic>
      <p:pic>
        <p:nvPicPr>
          <p:cNvPr id="6" name="Image 5">
            <a:extLst>
              <a:ext uri="{FF2B5EF4-FFF2-40B4-BE49-F238E27FC236}">
                <a16:creationId xmlns:a16="http://schemas.microsoft.com/office/drawing/2014/main" id="{20A43AE1-CDE4-44EE-87F6-E0B7FA8BAAA2}"/>
              </a:ext>
            </a:extLst>
          </p:cNvPr>
          <p:cNvPicPr>
            <a:picLocks noChangeAspect="1"/>
          </p:cNvPicPr>
          <p:nvPr/>
        </p:nvPicPr>
        <p:blipFill rotWithShape="1">
          <a:blip r:embed="rId35"/>
          <a:srcRect l="8220" t="11381" r="13079" b="14485"/>
          <a:stretch/>
        </p:blipFill>
        <p:spPr>
          <a:xfrm>
            <a:off x="7312169" y="3342208"/>
            <a:ext cx="505787" cy="504966"/>
          </a:xfrm>
          <a:prstGeom prst="ellipse">
            <a:avLst/>
          </a:prstGeom>
          <a:ln w="12700">
            <a:solidFill>
              <a:schemeClr val="bg1"/>
            </a:solidFill>
          </a:ln>
        </p:spPr>
      </p:pic>
      <p:pic>
        <p:nvPicPr>
          <p:cNvPr id="8" name="Image 7">
            <a:extLst>
              <a:ext uri="{FF2B5EF4-FFF2-40B4-BE49-F238E27FC236}">
                <a16:creationId xmlns:a16="http://schemas.microsoft.com/office/drawing/2014/main" id="{C2507622-59FC-42D5-898F-7D0785603B77}"/>
              </a:ext>
            </a:extLst>
          </p:cNvPr>
          <p:cNvPicPr>
            <a:picLocks noChangeAspect="1"/>
          </p:cNvPicPr>
          <p:nvPr/>
        </p:nvPicPr>
        <p:blipFill rotWithShape="1">
          <a:blip r:embed="rId36"/>
          <a:srcRect l="4082" t="3606" b="1260"/>
          <a:stretch/>
        </p:blipFill>
        <p:spPr>
          <a:xfrm>
            <a:off x="7319727" y="3918388"/>
            <a:ext cx="515773" cy="515220"/>
          </a:xfrm>
          <a:prstGeom prst="ellipse">
            <a:avLst/>
          </a:prstGeom>
          <a:ln w="12700">
            <a:solidFill>
              <a:schemeClr val="bg1"/>
            </a:solidFill>
          </a:ln>
        </p:spPr>
      </p:pic>
      <p:pic>
        <p:nvPicPr>
          <p:cNvPr id="7" name="Image 6" descr="Une image contenant mur, personne, intérieur, femme&#10;&#10;Description générée automatiquement">
            <a:extLst>
              <a:ext uri="{FF2B5EF4-FFF2-40B4-BE49-F238E27FC236}">
                <a16:creationId xmlns:a16="http://schemas.microsoft.com/office/drawing/2014/main" id="{91E47D2E-4294-4B09-B59D-8516D392F960}"/>
              </a:ext>
            </a:extLst>
          </p:cNvPr>
          <p:cNvPicPr>
            <a:picLocks noChangeAspect="1"/>
          </p:cNvPicPr>
          <p:nvPr/>
        </p:nvPicPr>
        <p:blipFill rotWithShape="1">
          <a:blip r:embed="rId37">
            <a:extLst>
              <a:ext uri="{28A0092B-C50C-407E-A947-70E740481C1C}">
                <a14:useLocalDpi xmlns:a14="http://schemas.microsoft.com/office/drawing/2010/main" val="0"/>
              </a:ext>
            </a:extLst>
          </a:blip>
          <a:srcRect t="7367" r="3022" b="17616"/>
          <a:stretch/>
        </p:blipFill>
        <p:spPr>
          <a:xfrm>
            <a:off x="4900640" y="2761319"/>
            <a:ext cx="520550" cy="541192"/>
          </a:xfrm>
          <a:prstGeom prst="ellipse">
            <a:avLst/>
          </a:prstGeom>
          <a:ln w="19050">
            <a:solidFill>
              <a:schemeClr val="bg1"/>
            </a:solidFill>
          </a:ln>
        </p:spPr>
      </p:pic>
      <p:pic>
        <p:nvPicPr>
          <p:cNvPr id="10" name="Image 9" descr="Une image contenant personne, mur, posant&#10;&#10;Description générée automatiquement">
            <a:extLst>
              <a:ext uri="{FF2B5EF4-FFF2-40B4-BE49-F238E27FC236}">
                <a16:creationId xmlns:a16="http://schemas.microsoft.com/office/drawing/2014/main" id="{F3B9AFDC-03F0-4B43-8E17-869C0A935984}"/>
              </a:ext>
            </a:extLst>
          </p:cNvPr>
          <p:cNvPicPr>
            <a:picLocks noChangeAspect="1"/>
          </p:cNvPicPr>
          <p:nvPr/>
        </p:nvPicPr>
        <p:blipFill rotWithShape="1">
          <a:blip r:embed="rId38">
            <a:extLst>
              <a:ext uri="{28A0092B-C50C-407E-A947-70E740481C1C}">
                <a14:useLocalDpi xmlns:a14="http://schemas.microsoft.com/office/drawing/2010/main" val="0"/>
              </a:ext>
            </a:extLst>
          </a:blip>
          <a:srcRect l="8561" t="4498" r="4940" b="12154"/>
          <a:stretch/>
        </p:blipFill>
        <p:spPr>
          <a:xfrm>
            <a:off x="9751732" y="5087338"/>
            <a:ext cx="487708" cy="480443"/>
          </a:xfrm>
          <a:prstGeom prst="ellipse">
            <a:avLst/>
          </a:prstGeom>
          <a:ln w="19050">
            <a:solidFill>
              <a:schemeClr val="bg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3">
            <a:extLst>
              <a:ext uri="{FF2B5EF4-FFF2-40B4-BE49-F238E27FC236}">
                <a16:creationId xmlns:a16="http://schemas.microsoft.com/office/drawing/2014/main" id="{FD82A81F-14F3-45A3-866A-BBEA05A5BDE6}"/>
              </a:ext>
            </a:extLst>
          </p:cNvPr>
          <p:cNvSpPr/>
          <p:nvPr/>
        </p:nvSpPr>
        <p:spPr>
          <a:xfrm>
            <a:off x="351248" y="1817744"/>
            <a:ext cx="11577712" cy="4623279"/>
          </a:xfrm>
          <a:prstGeom prst="rect">
            <a:avLst/>
          </a:prstGeom>
          <a:solidFill>
            <a:srgbClr val="F2F2F2"/>
          </a:solidFill>
          <a:ln w="2540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Ubuntu" pitchFamily="34"/>
            </a:endParaRPr>
          </a:p>
        </p:txBody>
      </p:sp>
      <p:sp>
        <p:nvSpPr>
          <p:cNvPr id="7" name="Rectangle 13">
            <a:extLst>
              <a:ext uri="{FF2B5EF4-FFF2-40B4-BE49-F238E27FC236}">
                <a16:creationId xmlns:a16="http://schemas.microsoft.com/office/drawing/2014/main" id="{92B32E29-98F5-419F-B9BD-0C9CB14AA600}"/>
              </a:ext>
            </a:extLst>
          </p:cNvPr>
          <p:cNvSpPr/>
          <p:nvPr/>
        </p:nvSpPr>
        <p:spPr>
          <a:xfrm>
            <a:off x="429" y="0"/>
            <a:ext cx="12191146" cy="168303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sp>
        <p:nvSpPr>
          <p:cNvPr id="8" name="Title">
            <a:extLst>
              <a:ext uri="{FF2B5EF4-FFF2-40B4-BE49-F238E27FC236}">
                <a16:creationId xmlns:a16="http://schemas.microsoft.com/office/drawing/2014/main" id="{5F67F7BE-6A52-44EE-8F51-4541EF289E70}"/>
              </a:ext>
            </a:extLst>
          </p:cNvPr>
          <p:cNvSpPr txBox="1"/>
          <p:nvPr/>
        </p:nvSpPr>
        <p:spPr>
          <a:xfrm>
            <a:off x="1796722" y="495860"/>
            <a:ext cx="8483931" cy="592147"/>
          </a:xfrm>
          <a:prstGeom prst="rect">
            <a:avLst/>
          </a:prstGeom>
          <a:noFill/>
          <a:ln cap="flat">
            <a:noFill/>
          </a:ln>
        </p:spPr>
        <p:txBody>
          <a:bodyPr vert="horz" wrap="square" lIns="21826" tIns="45720" rIns="21826" bIns="0" anchor="b" anchorCtr="0" compatLnSpc="1">
            <a:sp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3942" b="1" i="0" u="none" strike="noStrike" kern="1200" cap="none" spc="0" baseline="0">
                <a:solidFill>
                  <a:srgbClr val="FFFFFF"/>
                </a:solidFill>
                <a:uFillTx/>
                <a:latin typeface="Ubuntu" pitchFamily="34"/>
              </a:rPr>
              <a:t>Ressources Humaines CIS</a:t>
            </a:r>
            <a:endParaRPr lang="en-GB" sz="3638" b="1" i="0" u="none" strike="noStrike" kern="1200" cap="none" spc="0" baseline="0">
              <a:solidFill>
                <a:srgbClr val="12ABDB"/>
              </a:solidFill>
              <a:uFillTx/>
              <a:latin typeface="Ubuntu Medium" pitchFamily="34"/>
            </a:endParaRPr>
          </a:p>
        </p:txBody>
      </p:sp>
      <p:grpSp>
        <p:nvGrpSpPr>
          <p:cNvPr id="9" name="object 2">
            <a:extLst>
              <a:ext uri="{FF2B5EF4-FFF2-40B4-BE49-F238E27FC236}">
                <a16:creationId xmlns:a16="http://schemas.microsoft.com/office/drawing/2014/main" id="{78392FB0-2400-4497-977A-11EB19FEAC05}"/>
              </a:ext>
            </a:extLst>
          </p:cNvPr>
          <p:cNvGrpSpPr/>
          <p:nvPr/>
        </p:nvGrpSpPr>
        <p:grpSpPr>
          <a:xfrm>
            <a:off x="11606634" y="228581"/>
            <a:ext cx="356662" cy="329641"/>
            <a:chOff x="11606634" y="228581"/>
            <a:chExt cx="356662" cy="329641"/>
          </a:xfrm>
        </p:grpSpPr>
        <p:sp>
          <p:nvSpPr>
            <p:cNvPr id="10" name="object 3">
              <a:extLst>
                <a:ext uri="{FF2B5EF4-FFF2-40B4-BE49-F238E27FC236}">
                  <a16:creationId xmlns:a16="http://schemas.microsoft.com/office/drawing/2014/main" id="{D03697B6-02AC-4F3C-9ECB-47B9E8DE5A77}"/>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11" name="object 4">
              <a:extLst>
                <a:ext uri="{FF2B5EF4-FFF2-40B4-BE49-F238E27FC236}">
                  <a16:creationId xmlns:a16="http://schemas.microsoft.com/office/drawing/2014/main" id="{CC0EC6B1-76F2-4F98-B87C-BD8EF9531ABC}"/>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grpSp>
      <p:sp>
        <p:nvSpPr>
          <p:cNvPr id="12" name="Oval 20">
            <a:extLst>
              <a:ext uri="{FF2B5EF4-FFF2-40B4-BE49-F238E27FC236}">
                <a16:creationId xmlns:a16="http://schemas.microsoft.com/office/drawing/2014/main" id="{5F8AA07A-3756-4C9C-9688-7EFD57544851}"/>
              </a:ext>
            </a:extLst>
          </p:cNvPr>
          <p:cNvSpPr/>
          <p:nvPr/>
        </p:nvSpPr>
        <p:spPr>
          <a:xfrm>
            <a:off x="296567" y="258592"/>
            <a:ext cx="1204017" cy="1137595"/>
          </a:xfrm>
          <a:custGeom>
            <a:avLst/>
            <a:gdLst>
              <a:gd name="f0" fmla="val 10800000"/>
              <a:gd name="f1" fmla="val 5400000"/>
              <a:gd name="f2" fmla="val 180"/>
              <a:gd name="f3" fmla="val w"/>
              <a:gd name="f4" fmla="val h"/>
              <a:gd name="f5" fmla="val 0"/>
              <a:gd name="f6" fmla="val 3314252"/>
              <a:gd name="f7" fmla="val 3131423"/>
              <a:gd name="f8" fmla="val 1564433"/>
              <a:gd name="f9" fmla="val 700433"/>
              <a:gd name="f10" fmla="val 775256"/>
              <a:gd name="f11" fmla="val 19074"/>
              <a:gd name="f12" fmla="val 1657126"/>
              <a:gd name="f13" fmla="val 23"/>
              <a:gd name="f14" fmla="val 2639009"/>
              <a:gd name="f15" fmla="+- 0 0 4740"/>
              <a:gd name="f16" fmla="val 2428433"/>
              <a:gd name="f17" fmla="val 2367543"/>
              <a:gd name="f18" fmla="val 3071694"/>
              <a:gd name="f19" fmla="val 3128843"/>
              <a:gd name="f20" fmla="val 665721"/>
              <a:gd name="f21" fmla="val 3181230"/>
              <a:gd name="f22" fmla="+- 0 0 -90"/>
              <a:gd name="f23" fmla="*/ f3 1 3314252"/>
              <a:gd name="f24" fmla="*/ f4 1 3131423"/>
              <a:gd name="f25" fmla="+- f7 0 f5"/>
              <a:gd name="f26" fmla="+- f6 0 f5"/>
              <a:gd name="f27" fmla="*/ f22 f0 1"/>
              <a:gd name="f28" fmla="*/ f26 1 3314252"/>
              <a:gd name="f29" fmla="*/ f25 1 3131423"/>
              <a:gd name="f30" fmla="*/ 0 f26 1"/>
              <a:gd name="f31" fmla="*/ 1657126 f26 1"/>
              <a:gd name="f32" fmla="*/ 3314252 f26 1"/>
              <a:gd name="f33" fmla="*/ 1564433 f25 1"/>
              <a:gd name="f34" fmla="*/ 23 f25 1"/>
              <a:gd name="f35" fmla="*/ 3128843 f25 1"/>
              <a:gd name="f36" fmla="*/ f27 1 f2"/>
              <a:gd name="f37" fmla="*/ f30 1 3314252"/>
              <a:gd name="f38" fmla="*/ f31 1 3314252"/>
              <a:gd name="f39" fmla="*/ f32 1 3314252"/>
              <a:gd name="f40" fmla="*/ f33 1 3131423"/>
              <a:gd name="f41" fmla="*/ f34 1 3131423"/>
              <a:gd name="f42" fmla="*/ f35 1 3131423"/>
              <a:gd name="f43" fmla="*/ f5 1 f28"/>
              <a:gd name="f44" fmla="*/ f6 1 f28"/>
              <a:gd name="f45" fmla="*/ f5 1 f29"/>
              <a:gd name="f46" fmla="*/ f7 1 f29"/>
              <a:gd name="f47" fmla="+- f36 0 f1"/>
              <a:gd name="f48" fmla="*/ f37 1 f28"/>
              <a:gd name="f49" fmla="*/ f40 1 f29"/>
              <a:gd name="f50" fmla="*/ f38 1 f28"/>
              <a:gd name="f51" fmla="*/ f41 1 f29"/>
              <a:gd name="f52" fmla="*/ f39 1 f28"/>
              <a:gd name="f53" fmla="*/ f42 1 f29"/>
              <a:gd name="f54" fmla="*/ f43 f23 1"/>
              <a:gd name="f55" fmla="*/ f44 f23 1"/>
              <a:gd name="f56" fmla="*/ f46 f24 1"/>
              <a:gd name="f57" fmla="*/ f45 f24 1"/>
              <a:gd name="f58" fmla="*/ f48 f23 1"/>
              <a:gd name="f59" fmla="*/ f49 f24 1"/>
              <a:gd name="f60" fmla="*/ f50 f23 1"/>
              <a:gd name="f61" fmla="*/ f51 f24 1"/>
              <a:gd name="f62" fmla="*/ f52 f23 1"/>
              <a:gd name="f63" fmla="*/ f53 f24 1"/>
            </a:gdLst>
            <a:ahLst/>
            <a:cxnLst>
              <a:cxn ang="3cd4">
                <a:pos x="hc" y="t"/>
              </a:cxn>
              <a:cxn ang="0">
                <a:pos x="r" y="vc"/>
              </a:cxn>
              <a:cxn ang="cd4">
                <a:pos x="hc" y="b"/>
              </a:cxn>
              <a:cxn ang="cd2">
                <a:pos x="l" y="vc"/>
              </a:cxn>
              <a:cxn ang="f47">
                <a:pos x="f58" y="f59"/>
              </a:cxn>
              <a:cxn ang="f47">
                <a:pos x="f60" y="f61"/>
              </a:cxn>
              <a:cxn ang="f47">
                <a:pos x="f62" y="f59"/>
              </a:cxn>
              <a:cxn ang="f47">
                <a:pos x="f60" y="f63"/>
              </a:cxn>
              <a:cxn ang="f47">
                <a:pos x="f58" y="f59"/>
              </a:cxn>
            </a:cxnLst>
            <a:rect l="f54" t="f57" r="f55" b="f56"/>
            <a:pathLst>
              <a:path w="3314252" h="3131423">
                <a:moveTo>
                  <a:pt x="f5" y="f8"/>
                </a:moveTo>
                <a:cubicBezTo>
                  <a:pt x="f5" y="f9"/>
                  <a:pt x="f10" y="f11"/>
                  <a:pt x="f12" y="f13"/>
                </a:cubicBezTo>
                <a:cubicBezTo>
                  <a:pt x="f14" y="f15"/>
                  <a:pt x="f6" y="f9"/>
                  <a:pt x="f6" y="f8"/>
                </a:cubicBezTo>
                <a:cubicBezTo>
                  <a:pt x="f6" y="f16"/>
                  <a:pt x="f17" y="f18"/>
                  <a:pt x="f12" y="f19"/>
                </a:cubicBezTo>
                <a:cubicBezTo>
                  <a:pt x="f20" y="f21"/>
                  <a:pt x="f5" y="f16"/>
                  <a:pt x="f5" y="f8"/>
                </a:cubicBezTo>
                <a:close/>
              </a:path>
            </a:pathLst>
          </a:cu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800" b="0" i="0" u="none" strike="noStrike" kern="1200" cap="none" spc="0" baseline="0">
                <a:solidFill>
                  <a:srgbClr val="FFFFFF"/>
                </a:solidFill>
                <a:uFillTx/>
                <a:latin typeface="Ubuntu" pitchFamily="34"/>
              </a:rPr>
              <a:t>3</a:t>
            </a:r>
            <a:endParaRPr lang="pt-PT" sz="1800" b="0" i="0" u="none" strike="noStrike" kern="1200" cap="none" spc="0" baseline="0">
              <a:solidFill>
                <a:srgbClr val="FFFFFF"/>
              </a:solidFill>
              <a:uFillTx/>
              <a:latin typeface="Ubuntu" pitchFamily="34"/>
            </a:endParaRPr>
          </a:p>
        </p:txBody>
      </p:sp>
      <p:sp>
        <p:nvSpPr>
          <p:cNvPr id="31" name="Rectangle 30">
            <a:extLst>
              <a:ext uri="{FF2B5EF4-FFF2-40B4-BE49-F238E27FC236}">
                <a16:creationId xmlns:a16="http://schemas.microsoft.com/office/drawing/2014/main" id="{4C30F3B4-4BFF-45F5-8049-22EB168E7302}"/>
              </a:ext>
            </a:extLst>
          </p:cNvPr>
          <p:cNvSpPr/>
          <p:nvPr/>
        </p:nvSpPr>
        <p:spPr>
          <a:xfrm>
            <a:off x="828035" y="2665091"/>
            <a:ext cx="2608997" cy="1043093"/>
          </a:xfrm>
          <a:prstGeom prst="rect">
            <a:avLst/>
          </a:prstGeom>
          <a:solidFill>
            <a:srgbClr val="0070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Ubuntu"/>
                <a:ea typeface="+mn-ea"/>
                <a:cs typeface="+mn-cs"/>
                <a:hlinkClick r:id="rId3">
                  <a:extLst>
                    <a:ext uri="{A12FA001-AC4F-418D-AE19-62706E023703}">
                      <ahyp:hlinkClr xmlns:ahyp="http://schemas.microsoft.com/office/drawing/2018/hyperlinkcolor" val="tx"/>
                    </a:ext>
                  </a:extLst>
                </a:hlinkClick>
              </a:rPr>
              <a:t>Informations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Ubuntu"/>
                <a:ea typeface="+mn-ea"/>
                <a:cs typeface="+mn-cs"/>
                <a:hlinkClick r:id="rId3">
                  <a:extLst>
                    <a:ext uri="{A12FA001-AC4F-418D-AE19-62706E023703}">
                      <ahyp:hlinkClr xmlns:ahyp="http://schemas.microsoft.com/office/drawing/2018/hyperlinkcolor" val="tx"/>
                    </a:ext>
                  </a:extLst>
                </a:hlinkClick>
              </a:rPr>
              <a:t>Pratiques - FAQ</a:t>
            </a:r>
            <a:endParaRPr kumimoji="0" lang="en-US" sz="2000" b="0" i="0" u="none" strike="noStrike" kern="0" cap="none" spc="0" normalizeH="0" baseline="0" noProof="0">
              <a:ln>
                <a:noFill/>
              </a:ln>
              <a:solidFill>
                <a:schemeClr val="bg1"/>
              </a:solidFill>
              <a:effectLst/>
              <a:uLnTx/>
              <a:uFillTx/>
              <a:latin typeface="Ubuntu"/>
              <a:ea typeface="+mn-ea"/>
              <a:cs typeface="+mn-cs"/>
            </a:endParaRPr>
          </a:p>
        </p:txBody>
      </p:sp>
      <p:sp>
        <p:nvSpPr>
          <p:cNvPr id="32" name="Rectangle 31">
            <a:extLst>
              <a:ext uri="{FF2B5EF4-FFF2-40B4-BE49-F238E27FC236}">
                <a16:creationId xmlns:a16="http://schemas.microsoft.com/office/drawing/2014/main" id="{F0303603-82A6-484F-A21C-7B193A19788E}"/>
              </a:ext>
            </a:extLst>
          </p:cNvPr>
          <p:cNvSpPr/>
          <p:nvPr/>
        </p:nvSpPr>
        <p:spPr>
          <a:xfrm>
            <a:off x="8826588" y="2664405"/>
            <a:ext cx="2608997" cy="1043093"/>
          </a:xfrm>
          <a:prstGeom prst="rect">
            <a:avLst/>
          </a:prstGeom>
          <a:solidFill>
            <a:srgbClr val="12ABD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sng" strike="noStrike" kern="0" cap="none" spc="0" normalizeH="0" baseline="0" noProof="0">
                <a:ln>
                  <a:noFill/>
                </a:ln>
                <a:solidFill>
                  <a:schemeClr val="bg1"/>
                </a:solidFill>
                <a:effectLst/>
                <a:uLnTx/>
                <a:uFillTx/>
                <a:latin typeface="Ubuntu"/>
                <a:ea typeface="+mn-ea"/>
                <a:cs typeface="+mn-cs"/>
                <a:hlinkClick r:id="rId4">
                  <a:extLst>
                    <a:ext uri="{A12FA001-AC4F-418D-AE19-62706E023703}">
                      <ahyp:hlinkClr xmlns:ahyp="http://schemas.microsoft.com/office/drawing/2018/hyperlinkcolor" val="tx"/>
                    </a:ext>
                  </a:extLst>
                </a:hlinkClick>
              </a:rPr>
              <a:t>Mon parcours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sng" strike="noStrike" kern="0" cap="none" spc="0" normalizeH="0" baseline="0" noProof="0">
                <a:ln>
                  <a:noFill/>
                </a:ln>
                <a:solidFill>
                  <a:schemeClr val="bg1"/>
                </a:solidFill>
                <a:effectLst/>
                <a:uLnTx/>
                <a:uFillTx/>
                <a:latin typeface="Ubuntu"/>
                <a:ea typeface="+mn-ea"/>
                <a:cs typeface="+mn-cs"/>
                <a:hlinkClick r:id="rId4">
                  <a:extLst>
                    <a:ext uri="{A12FA001-AC4F-418D-AE19-62706E023703}">
                      <ahyp:hlinkClr xmlns:ahyp="http://schemas.microsoft.com/office/drawing/2018/hyperlinkcolor" val="tx"/>
                    </a:ext>
                  </a:extLst>
                </a:hlinkClick>
              </a:rPr>
              <a:t>professionnel</a:t>
            </a:r>
            <a:endParaRPr kumimoji="0" lang="en-US" sz="2000" b="0" i="0" u="sng" strike="noStrike" kern="0" cap="none" spc="0" normalizeH="0" baseline="0" noProof="0">
              <a:ln>
                <a:noFill/>
              </a:ln>
              <a:solidFill>
                <a:schemeClr val="bg1"/>
              </a:solidFill>
              <a:effectLst/>
              <a:uLnTx/>
              <a:uFillTx/>
              <a:latin typeface="Ubuntu"/>
              <a:ea typeface="+mn-ea"/>
              <a:cs typeface="+mn-cs"/>
            </a:endParaRPr>
          </a:p>
        </p:txBody>
      </p:sp>
      <p:sp>
        <p:nvSpPr>
          <p:cNvPr id="33" name="Rectangle 32">
            <a:extLst>
              <a:ext uri="{FF2B5EF4-FFF2-40B4-BE49-F238E27FC236}">
                <a16:creationId xmlns:a16="http://schemas.microsoft.com/office/drawing/2014/main" id="{DFC479C3-9850-4B31-991A-96C21746C350}"/>
              </a:ext>
            </a:extLst>
          </p:cNvPr>
          <p:cNvSpPr/>
          <p:nvPr/>
        </p:nvSpPr>
        <p:spPr>
          <a:xfrm>
            <a:off x="8826588" y="4427052"/>
            <a:ext cx="2608997" cy="1043093"/>
          </a:xfrm>
          <a:prstGeom prst="rect">
            <a:avLst/>
          </a:prstGeom>
          <a:solidFill>
            <a:srgbClr val="2729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bg1"/>
                </a:solidFill>
                <a:effectLst/>
                <a:uLnTx/>
                <a:uFillTx/>
                <a:latin typeface="Ubuntu"/>
                <a:ea typeface="+mn-ea"/>
                <a:cs typeface="+mn-cs"/>
                <a:hlinkClick r:id="rId5">
                  <a:extLst>
                    <a:ext uri="{A12FA001-AC4F-418D-AE19-62706E023703}">
                      <ahyp:hlinkClr xmlns:ahyp="http://schemas.microsoft.com/office/drawing/2018/hyperlinkcolor" val="tx"/>
                    </a:ext>
                  </a:extLst>
                </a:hlinkClick>
              </a:rPr>
              <a:t>Formation</a:t>
            </a:r>
            <a:endParaRPr kumimoji="0" lang="en-US" sz="2000" b="0" i="0" u="none" strike="noStrike" kern="0" cap="none" spc="0" normalizeH="0" baseline="0" noProof="0">
              <a:ln>
                <a:noFill/>
              </a:ln>
              <a:solidFill>
                <a:schemeClr val="bg1"/>
              </a:solidFill>
              <a:effectLst/>
              <a:uLnTx/>
              <a:uFillTx/>
              <a:latin typeface="Ubuntu"/>
              <a:ea typeface="+mn-ea"/>
              <a:cs typeface="+mn-cs"/>
            </a:endParaRPr>
          </a:p>
        </p:txBody>
      </p:sp>
      <p:sp>
        <p:nvSpPr>
          <p:cNvPr id="34" name="Rectangle 33">
            <a:extLst>
              <a:ext uri="{FF2B5EF4-FFF2-40B4-BE49-F238E27FC236}">
                <a16:creationId xmlns:a16="http://schemas.microsoft.com/office/drawing/2014/main" id="{9EC1D3B9-EB00-474A-9D62-A0D08D8EC00E}"/>
              </a:ext>
            </a:extLst>
          </p:cNvPr>
          <p:cNvSpPr/>
          <p:nvPr/>
        </p:nvSpPr>
        <p:spPr>
          <a:xfrm>
            <a:off x="828035" y="4427053"/>
            <a:ext cx="2608997" cy="1043093"/>
          </a:xfrm>
          <a:prstGeom prst="rect">
            <a:avLst/>
          </a:prstGeom>
          <a:solidFill>
            <a:srgbClr val="2B0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strike="noStrike" kern="0" cap="none" spc="0" normalizeH="0" baseline="0" noProof="0">
                <a:ln>
                  <a:noFill/>
                </a:ln>
                <a:solidFill>
                  <a:schemeClr val="bg1"/>
                </a:solidFill>
                <a:effectLst/>
                <a:uLnTx/>
                <a:uFillTx/>
                <a:latin typeface="Ubuntu"/>
                <a:ea typeface="+mn-ea"/>
                <a:cs typeface="+mn-cs"/>
                <a:hlinkClick r:id="rId6">
                  <a:extLst>
                    <a:ext uri="{A12FA001-AC4F-418D-AE19-62706E023703}">
                      <ahyp:hlinkClr xmlns:ahyp="http://schemas.microsoft.com/office/drawing/2018/hyperlinkcolor" val="tx"/>
                    </a:ext>
                  </a:extLst>
                </a:hlinkClick>
              </a:rPr>
              <a:t>Cooptation</a:t>
            </a:r>
            <a:endParaRPr kumimoji="0" lang="en-US" sz="2000" b="0" i="0" strike="noStrike" kern="0" cap="none" spc="0" normalizeH="0" baseline="0" noProof="0">
              <a:ln>
                <a:noFill/>
              </a:ln>
              <a:solidFill>
                <a:schemeClr val="bg1"/>
              </a:solidFill>
              <a:effectLst/>
              <a:uLnTx/>
              <a:uFillTx/>
              <a:latin typeface="Ubuntu"/>
              <a:ea typeface="+mn-ea"/>
              <a:cs typeface="+mn-cs"/>
            </a:endParaRPr>
          </a:p>
        </p:txBody>
      </p:sp>
      <p:pic>
        <p:nvPicPr>
          <p:cNvPr id="43" name="Picture Placeholder 4">
            <a:extLst>
              <a:ext uri="{FF2B5EF4-FFF2-40B4-BE49-F238E27FC236}">
                <a16:creationId xmlns:a16="http://schemas.microsoft.com/office/drawing/2014/main" id="{9406F6F1-24A9-4BBA-9707-C6DA52DD78FF}"/>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l="3070" t="23099" r="12932" b="4845"/>
          <a:stretch/>
        </p:blipFill>
        <p:spPr>
          <a:xfrm>
            <a:off x="4387788" y="3034813"/>
            <a:ext cx="3516966" cy="2094981"/>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pic>
      <p:grpSp>
        <p:nvGrpSpPr>
          <p:cNvPr id="24" name="Groupe 23">
            <a:extLst>
              <a:ext uri="{FF2B5EF4-FFF2-40B4-BE49-F238E27FC236}">
                <a16:creationId xmlns:a16="http://schemas.microsoft.com/office/drawing/2014/main" id="{05359D5B-5DF3-4E9A-BD1D-B9D88C1FEA13}"/>
              </a:ext>
            </a:extLst>
          </p:cNvPr>
          <p:cNvGrpSpPr/>
          <p:nvPr/>
        </p:nvGrpSpPr>
        <p:grpSpPr>
          <a:xfrm>
            <a:off x="3661640" y="2458867"/>
            <a:ext cx="4956927" cy="3216819"/>
            <a:chOff x="3874293" y="1207293"/>
            <a:chExt cx="4445889" cy="4445889"/>
          </a:xfrm>
        </p:grpSpPr>
        <p:sp>
          <p:nvSpPr>
            <p:cNvPr id="25" name="Forme libre : forme 24">
              <a:extLst>
                <a:ext uri="{FF2B5EF4-FFF2-40B4-BE49-F238E27FC236}">
                  <a16:creationId xmlns:a16="http://schemas.microsoft.com/office/drawing/2014/main" id="{A487B892-B3BD-4767-A721-4619A6C9AE47}"/>
                </a:ext>
              </a:extLst>
            </p:cNvPr>
            <p:cNvSpPr/>
            <p:nvPr/>
          </p:nvSpPr>
          <p:spPr>
            <a:xfrm>
              <a:off x="3874293" y="1207293"/>
              <a:ext cx="2009775" cy="2009775"/>
            </a:xfrm>
            <a:custGeom>
              <a:avLst/>
              <a:gdLst>
                <a:gd name="connsiteX0" fmla="*/ 7144 w 2009775"/>
                <a:gd name="connsiteY0" fmla="*/ 7144 h 2009775"/>
                <a:gd name="connsiteX1" fmla="*/ 7144 w 2009775"/>
                <a:gd name="connsiteY1" fmla="*/ 2004346 h 2009775"/>
                <a:gd name="connsiteX2" fmla="*/ 446056 w 2009775"/>
                <a:gd name="connsiteY2" fmla="*/ 2004346 h 2009775"/>
                <a:gd name="connsiteX3" fmla="*/ 446056 w 2009775"/>
                <a:gd name="connsiteY3" fmla="*/ 445961 h 2009775"/>
                <a:gd name="connsiteX4" fmla="*/ 2004346 w 2009775"/>
                <a:gd name="connsiteY4" fmla="*/ 445961 h 2009775"/>
                <a:gd name="connsiteX5" fmla="*/ 2004346 w 2009775"/>
                <a:gd name="connsiteY5" fmla="*/ 7144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9775" h="2009775">
                  <a:moveTo>
                    <a:pt x="7144" y="7144"/>
                  </a:moveTo>
                  <a:lnTo>
                    <a:pt x="7144" y="2004346"/>
                  </a:lnTo>
                  <a:lnTo>
                    <a:pt x="446056" y="2004346"/>
                  </a:lnTo>
                  <a:lnTo>
                    <a:pt x="446056" y="445961"/>
                  </a:lnTo>
                  <a:lnTo>
                    <a:pt x="2004346" y="445961"/>
                  </a:lnTo>
                  <a:lnTo>
                    <a:pt x="2004346" y="7144"/>
                  </a:lnTo>
                  <a:close/>
                </a:path>
              </a:pathLst>
            </a:custGeom>
            <a:solidFill>
              <a:srgbClr val="0070AD"/>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Ubuntu"/>
              </a:endParaRPr>
            </a:p>
          </p:txBody>
        </p:sp>
        <p:sp>
          <p:nvSpPr>
            <p:cNvPr id="26" name="Forme libre : forme 25">
              <a:extLst>
                <a:ext uri="{FF2B5EF4-FFF2-40B4-BE49-F238E27FC236}">
                  <a16:creationId xmlns:a16="http://schemas.microsoft.com/office/drawing/2014/main" id="{18A0A3B8-610F-4F81-9ABE-5D569FA194C2}"/>
                </a:ext>
              </a:extLst>
            </p:cNvPr>
            <p:cNvSpPr/>
            <p:nvPr/>
          </p:nvSpPr>
          <p:spPr>
            <a:xfrm>
              <a:off x="6310407" y="1207293"/>
              <a:ext cx="2009775" cy="2009775"/>
            </a:xfrm>
            <a:custGeom>
              <a:avLst/>
              <a:gdLst>
                <a:gd name="connsiteX0" fmla="*/ 7144 w 2009775"/>
                <a:gd name="connsiteY0" fmla="*/ 7144 h 2009775"/>
                <a:gd name="connsiteX1" fmla="*/ 7144 w 2009775"/>
                <a:gd name="connsiteY1" fmla="*/ 445961 h 2009775"/>
                <a:gd name="connsiteX2" fmla="*/ 1565529 w 2009775"/>
                <a:gd name="connsiteY2" fmla="*/ 445961 h 2009775"/>
                <a:gd name="connsiteX3" fmla="*/ 1565529 w 2009775"/>
                <a:gd name="connsiteY3" fmla="*/ 2004346 h 2009775"/>
                <a:gd name="connsiteX4" fmla="*/ 2004346 w 2009775"/>
                <a:gd name="connsiteY4" fmla="*/ 2004346 h 2009775"/>
                <a:gd name="connsiteX5" fmla="*/ 2004346 w 2009775"/>
                <a:gd name="connsiteY5" fmla="*/ 7144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9775" h="2009775">
                  <a:moveTo>
                    <a:pt x="7144" y="7144"/>
                  </a:moveTo>
                  <a:lnTo>
                    <a:pt x="7144" y="445961"/>
                  </a:lnTo>
                  <a:lnTo>
                    <a:pt x="1565529" y="445961"/>
                  </a:lnTo>
                  <a:lnTo>
                    <a:pt x="1565529" y="2004346"/>
                  </a:lnTo>
                  <a:lnTo>
                    <a:pt x="2004346" y="2004346"/>
                  </a:lnTo>
                  <a:lnTo>
                    <a:pt x="2004346" y="7144"/>
                  </a:lnTo>
                  <a:close/>
                </a:path>
              </a:pathLst>
            </a:custGeom>
            <a:solidFill>
              <a:srgbClr val="12ABDB"/>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Ubuntu"/>
              </a:endParaRPr>
            </a:p>
          </p:txBody>
        </p:sp>
        <p:sp>
          <p:nvSpPr>
            <p:cNvPr id="27" name="Forme libre : forme 26">
              <a:extLst>
                <a:ext uri="{FF2B5EF4-FFF2-40B4-BE49-F238E27FC236}">
                  <a16:creationId xmlns:a16="http://schemas.microsoft.com/office/drawing/2014/main" id="{572ADF03-6E17-4D39-9451-3D273EB4A10F}"/>
                </a:ext>
              </a:extLst>
            </p:cNvPr>
            <p:cNvSpPr/>
            <p:nvPr/>
          </p:nvSpPr>
          <p:spPr>
            <a:xfrm>
              <a:off x="6310407" y="3643407"/>
              <a:ext cx="2009775" cy="2009775"/>
            </a:xfrm>
            <a:custGeom>
              <a:avLst/>
              <a:gdLst>
                <a:gd name="connsiteX0" fmla="*/ 1565529 w 2009775"/>
                <a:gd name="connsiteY0" fmla="*/ 7144 h 2009775"/>
                <a:gd name="connsiteX1" fmla="*/ 1565529 w 2009775"/>
                <a:gd name="connsiteY1" fmla="*/ 1565529 h 2009775"/>
                <a:gd name="connsiteX2" fmla="*/ 7144 w 2009775"/>
                <a:gd name="connsiteY2" fmla="*/ 1565529 h 2009775"/>
                <a:gd name="connsiteX3" fmla="*/ 7144 w 2009775"/>
                <a:gd name="connsiteY3" fmla="*/ 2004346 h 2009775"/>
                <a:gd name="connsiteX4" fmla="*/ 2004346 w 2009775"/>
                <a:gd name="connsiteY4" fmla="*/ 2004346 h 2009775"/>
                <a:gd name="connsiteX5" fmla="*/ 2004346 w 2009775"/>
                <a:gd name="connsiteY5" fmla="*/ 7144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9775" h="2009775">
                  <a:moveTo>
                    <a:pt x="1565529" y="7144"/>
                  </a:moveTo>
                  <a:lnTo>
                    <a:pt x="1565529" y="1565529"/>
                  </a:lnTo>
                  <a:lnTo>
                    <a:pt x="7144" y="1565529"/>
                  </a:lnTo>
                  <a:lnTo>
                    <a:pt x="7144" y="2004346"/>
                  </a:lnTo>
                  <a:lnTo>
                    <a:pt x="2004346" y="2004346"/>
                  </a:lnTo>
                  <a:lnTo>
                    <a:pt x="2004346" y="7144"/>
                  </a:lnTo>
                  <a:close/>
                </a:path>
              </a:pathLst>
            </a:custGeom>
            <a:solidFill>
              <a:srgbClr val="272936"/>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Ubuntu"/>
              </a:endParaRPr>
            </a:p>
          </p:txBody>
        </p:sp>
        <p:sp>
          <p:nvSpPr>
            <p:cNvPr id="28" name="Forme libre : forme 27">
              <a:extLst>
                <a:ext uri="{FF2B5EF4-FFF2-40B4-BE49-F238E27FC236}">
                  <a16:creationId xmlns:a16="http://schemas.microsoft.com/office/drawing/2014/main" id="{3FD9F331-AF36-4540-B045-436C8E2E33A2}"/>
                </a:ext>
              </a:extLst>
            </p:cNvPr>
            <p:cNvSpPr/>
            <p:nvPr/>
          </p:nvSpPr>
          <p:spPr>
            <a:xfrm>
              <a:off x="3874293" y="3643407"/>
              <a:ext cx="2009775" cy="2009775"/>
            </a:xfrm>
            <a:custGeom>
              <a:avLst/>
              <a:gdLst>
                <a:gd name="connsiteX0" fmla="*/ 7144 w 2009775"/>
                <a:gd name="connsiteY0" fmla="*/ 7144 h 2009775"/>
                <a:gd name="connsiteX1" fmla="*/ 7144 w 2009775"/>
                <a:gd name="connsiteY1" fmla="*/ 2004346 h 2009775"/>
                <a:gd name="connsiteX2" fmla="*/ 2004346 w 2009775"/>
                <a:gd name="connsiteY2" fmla="*/ 2004346 h 2009775"/>
                <a:gd name="connsiteX3" fmla="*/ 2004346 w 2009775"/>
                <a:gd name="connsiteY3" fmla="*/ 1565529 h 2009775"/>
                <a:gd name="connsiteX4" fmla="*/ 446056 w 2009775"/>
                <a:gd name="connsiteY4" fmla="*/ 1565529 h 2009775"/>
                <a:gd name="connsiteX5" fmla="*/ 446056 w 2009775"/>
                <a:gd name="connsiteY5" fmla="*/ 7144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9775" h="2009775">
                  <a:moveTo>
                    <a:pt x="7144" y="7144"/>
                  </a:moveTo>
                  <a:lnTo>
                    <a:pt x="7144" y="2004346"/>
                  </a:lnTo>
                  <a:lnTo>
                    <a:pt x="2004346" y="2004346"/>
                  </a:lnTo>
                  <a:lnTo>
                    <a:pt x="2004346" y="1565529"/>
                  </a:lnTo>
                  <a:lnTo>
                    <a:pt x="446056" y="1565529"/>
                  </a:lnTo>
                  <a:lnTo>
                    <a:pt x="446056" y="7144"/>
                  </a:lnTo>
                  <a:close/>
                </a:path>
              </a:pathLst>
            </a:custGeom>
            <a:solidFill>
              <a:srgbClr val="2B0A3D"/>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Ubuntu"/>
              </a:endParaRPr>
            </a:p>
          </p:txBody>
        </p:sp>
      </p:grpSp>
    </p:spTree>
    <p:extLst>
      <p:ext uri="{BB962C8B-B14F-4D97-AF65-F5344CB8AC3E}">
        <p14:creationId xmlns:p14="http://schemas.microsoft.com/office/powerpoint/2010/main" val="57579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2146845782">
    <p:spTree>
      <p:nvGrpSpPr>
        <p:cNvPr id="1" name=""/>
        <p:cNvGrpSpPr/>
        <p:nvPr/>
      </p:nvGrpSpPr>
      <p:grpSpPr>
        <a:xfrm>
          <a:off x="0" y="0"/>
          <a:ext cx="0" cy="0"/>
          <a:chOff x="0" y="0"/>
          <a:chExt cx="0" cy="0"/>
        </a:xfrm>
      </p:grpSpPr>
      <p:sp>
        <p:nvSpPr>
          <p:cNvPr id="3" name="Rectangle 16">
            <a:extLst>
              <a:ext uri="{FF2B5EF4-FFF2-40B4-BE49-F238E27FC236}">
                <a16:creationId xmlns:a16="http://schemas.microsoft.com/office/drawing/2014/main" id="{27D7B1D6-BDCD-4318-8BE5-750EE39A8E56}"/>
              </a:ext>
            </a:extLst>
          </p:cNvPr>
          <p:cNvSpPr/>
          <p:nvPr/>
        </p:nvSpPr>
        <p:spPr>
          <a:xfrm>
            <a:off x="429" y="0"/>
            <a:ext cx="1219114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grpSp>
        <p:nvGrpSpPr>
          <p:cNvPr id="4" name="object 2">
            <a:extLst>
              <a:ext uri="{FF2B5EF4-FFF2-40B4-BE49-F238E27FC236}">
                <a16:creationId xmlns:a16="http://schemas.microsoft.com/office/drawing/2014/main" id="{33841994-6849-4A48-AF16-56CCBA9E671D}"/>
              </a:ext>
            </a:extLst>
          </p:cNvPr>
          <p:cNvGrpSpPr/>
          <p:nvPr/>
        </p:nvGrpSpPr>
        <p:grpSpPr>
          <a:xfrm>
            <a:off x="11606634" y="228581"/>
            <a:ext cx="356662" cy="329641"/>
            <a:chOff x="11606634" y="228581"/>
            <a:chExt cx="356662" cy="329641"/>
          </a:xfrm>
        </p:grpSpPr>
        <p:sp>
          <p:nvSpPr>
            <p:cNvPr id="5" name="object 3">
              <a:extLst>
                <a:ext uri="{FF2B5EF4-FFF2-40B4-BE49-F238E27FC236}">
                  <a16:creationId xmlns:a16="http://schemas.microsoft.com/office/drawing/2014/main" id="{E7C08E65-1135-4FAC-BF39-F3B48DC83204}"/>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6" name="object 4">
              <a:extLst>
                <a:ext uri="{FF2B5EF4-FFF2-40B4-BE49-F238E27FC236}">
                  <a16:creationId xmlns:a16="http://schemas.microsoft.com/office/drawing/2014/main" id="{33A0665F-0899-4F5C-A186-A93D5588DC3B}"/>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grpSp>
      <p:sp>
        <p:nvSpPr>
          <p:cNvPr id="7" name="object 5">
            <a:extLst>
              <a:ext uri="{FF2B5EF4-FFF2-40B4-BE49-F238E27FC236}">
                <a16:creationId xmlns:a16="http://schemas.microsoft.com/office/drawing/2014/main" id="{B1A045D0-8952-4753-B017-9CB78173A182}"/>
              </a:ext>
            </a:extLst>
          </p:cNvPr>
          <p:cNvSpPr txBox="1"/>
          <p:nvPr/>
        </p:nvSpPr>
        <p:spPr>
          <a:xfrm>
            <a:off x="128107" y="87453"/>
            <a:ext cx="11835097" cy="1501170"/>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Focus parcours professionnel</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1" i="0" u="none" strike="noStrike" kern="0" cap="none" spc="0" baseline="0">
                <a:solidFill>
                  <a:srgbClr val="12ABDB"/>
                </a:solidFill>
                <a:uFillTx/>
                <a:latin typeface="Ubuntu Medium" pitchFamily="34"/>
              </a:rPr>
              <a:t>            Nouvelle cartographie de nos métiers – CLOUD INFRASTRUCTURE SERVICES</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638" b="1" i="0" u="none" strike="noStrike" kern="0" cap="none" spc="0" baseline="0">
              <a:solidFill>
                <a:srgbClr val="12ABDB"/>
              </a:solidFill>
              <a:uFillTx/>
              <a:latin typeface="Ubuntu Medium" pitchFamily="34"/>
            </a:endParaRPr>
          </a:p>
        </p:txBody>
      </p:sp>
      <p:pic>
        <p:nvPicPr>
          <p:cNvPr id="9" name="Image 8">
            <a:extLst>
              <a:ext uri="{FF2B5EF4-FFF2-40B4-BE49-F238E27FC236}">
                <a16:creationId xmlns:a16="http://schemas.microsoft.com/office/drawing/2014/main" id="{2A400690-7847-43D8-9985-36A53DAA314B}"/>
              </a:ext>
            </a:extLst>
          </p:cNvPr>
          <p:cNvPicPr>
            <a:picLocks noChangeAspect="1"/>
          </p:cNvPicPr>
          <p:nvPr/>
        </p:nvPicPr>
        <p:blipFill rotWithShape="1">
          <a:blip r:embed="rId2"/>
          <a:srcRect t="2439"/>
          <a:stretch/>
        </p:blipFill>
        <p:spPr>
          <a:xfrm>
            <a:off x="274952" y="1292284"/>
            <a:ext cx="11642096" cy="5198868"/>
          </a:xfrm>
          <a:prstGeom prst="rect">
            <a:avLst/>
          </a:prstGeom>
        </p:spPr>
      </p:pic>
      <p:grpSp>
        <p:nvGrpSpPr>
          <p:cNvPr id="10" name="Group 123">
            <a:extLst>
              <a:ext uri="{FF2B5EF4-FFF2-40B4-BE49-F238E27FC236}">
                <a16:creationId xmlns:a16="http://schemas.microsoft.com/office/drawing/2014/main" id="{28E03430-8352-4E43-9DCC-D3653588F2B6}"/>
              </a:ext>
            </a:extLst>
          </p:cNvPr>
          <p:cNvGrpSpPr/>
          <p:nvPr/>
        </p:nvGrpSpPr>
        <p:grpSpPr>
          <a:xfrm>
            <a:off x="973056" y="3554433"/>
            <a:ext cx="621828" cy="592265"/>
            <a:chOff x="5398872" y="-298652"/>
            <a:chExt cx="679450" cy="633413"/>
          </a:xfrm>
        </p:grpSpPr>
        <p:sp>
          <p:nvSpPr>
            <p:cNvPr id="11" name="Freeform 289">
              <a:extLst>
                <a:ext uri="{FF2B5EF4-FFF2-40B4-BE49-F238E27FC236}">
                  <a16:creationId xmlns:a16="http://schemas.microsoft.com/office/drawing/2014/main" id="{500A1997-4E22-470B-A503-B59AA43AF309}"/>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0E989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0E989B"/>
                  </a:solidFill>
                  <a:hlinkClick r:id="rId3">
                    <a:extLst>
                      <a:ext uri="{A12FA001-AC4F-418D-AE19-62706E023703}">
                        <ahyp:hlinkClr xmlns:ahyp="http://schemas.microsoft.com/office/drawing/2018/hyperlinkcolor" val="tx"/>
                      </a:ext>
                    </a:extLst>
                  </a:hlinkClick>
                </a:rPr>
                <a:t>c</a:t>
              </a:r>
              <a:endParaRPr lang="pl-PL">
                <a:solidFill>
                  <a:srgbClr val="0E989B"/>
                </a:solidFill>
              </a:endParaRPr>
            </a:p>
          </p:txBody>
        </p:sp>
        <p:grpSp>
          <p:nvGrpSpPr>
            <p:cNvPr id="12" name="Group 858">
              <a:extLst>
                <a:ext uri="{FF2B5EF4-FFF2-40B4-BE49-F238E27FC236}">
                  <a16:creationId xmlns:a16="http://schemas.microsoft.com/office/drawing/2014/main" id="{F898EE35-9FE0-44E9-8ABB-3A5E6605F485}"/>
                </a:ext>
              </a:extLst>
            </p:cNvPr>
            <p:cNvGrpSpPr>
              <a:grpSpLocks noChangeAspect="1"/>
            </p:cNvGrpSpPr>
            <p:nvPr/>
          </p:nvGrpSpPr>
          <p:grpSpPr>
            <a:xfrm>
              <a:off x="5548518" y="-166556"/>
              <a:ext cx="360000" cy="353863"/>
              <a:chOff x="3889681" y="2907914"/>
              <a:chExt cx="385095" cy="377659"/>
            </a:xfrm>
            <a:solidFill>
              <a:schemeClr val="bg1"/>
            </a:solidFill>
          </p:grpSpPr>
          <p:sp>
            <p:nvSpPr>
              <p:cNvPr id="13" name="Freeform: Shape 859">
                <a:extLst>
                  <a:ext uri="{FF2B5EF4-FFF2-40B4-BE49-F238E27FC236}">
                    <a16:creationId xmlns:a16="http://schemas.microsoft.com/office/drawing/2014/main" id="{60BF1EF3-8B55-48E0-B338-511E8B04132F}"/>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14" name="Freeform: Shape 860">
                <a:extLst>
                  <a:ext uri="{FF2B5EF4-FFF2-40B4-BE49-F238E27FC236}">
                    <a16:creationId xmlns:a16="http://schemas.microsoft.com/office/drawing/2014/main" id="{9D1A3A13-2350-4D6C-BA2B-900C28EB99D9}"/>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0E989B"/>
              </a:solidFill>
              <a:ln w="9525" cap="flat">
                <a:noFill/>
                <a:prstDash val="solid"/>
                <a:miter/>
              </a:ln>
            </p:spPr>
            <p:txBody>
              <a:bodyPr rtlCol="0" anchor="ctr"/>
              <a:lstStyle/>
              <a:p>
                <a:endParaRPr lang="en-US"/>
              </a:p>
            </p:txBody>
          </p:sp>
          <p:sp>
            <p:nvSpPr>
              <p:cNvPr id="15" name="Freeform: Shape 861">
                <a:extLst>
                  <a:ext uri="{FF2B5EF4-FFF2-40B4-BE49-F238E27FC236}">
                    <a16:creationId xmlns:a16="http://schemas.microsoft.com/office/drawing/2014/main" id="{FF47764F-2A17-47F3-8951-E694C1715CCB}"/>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16" name="Freeform: Shape 862">
                <a:extLst>
                  <a:ext uri="{FF2B5EF4-FFF2-40B4-BE49-F238E27FC236}">
                    <a16:creationId xmlns:a16="http://schemas.microsoft.com/office/drawing/2014/main" id="{E736E0BD-6A58-41F2-8AB5-6BE2F659A507}"/>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17" name="Freeform: Shape 863">
                <a:extLst>
                  <a:ext uri="{FF2B5EF4-FFF2-40B4-BE49-F238E27FC236}">
                    <a16:creationId xmlns:a16="http://schemas.microsoft.com/office/drawing/2014/main" id="{CF5D76B7-19F2-47DF-A547-0B9F44390DB9}"/>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18" name="Freeform: Shape 864">
                <a:extLst>
                  <a:ext uri="{FF2B5EF4-FFF2-40B4-BE49-F238E27FC236}">
                    <a16:creationId xmlns:a16="http://schemas.microsoft.com/office/drawing/2014/main" id="{BADFD6CD-41AD-4145-B886-1D512E0AAEEA}"/>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19" name="Group 123">
            <a:extLst>
              <a:ext uri="{FF2B5EF4-FFF2-40B4-BE49-F238E27FC236}">
                <a16:creationId xmlns:a16="http://schemas.microsoft.com/office/drawing/2014/main" id="{C48B3E1E-D118-4C00-AF3B-411540DABC5D}"/>
              </a:ext>
            </a:extLst>
          </p:cNvPr>
          <p:cNvGrpSpPr/>
          <p:nvPr/>
        </p:nvGrpSpPr>
        <p:grpSpPr>
          <a:xfrm>
            <a:off x="2890460" y="3554432"/>
            <a:ext cx="621828" cy="592265"/>
            <a:chOff x="5398872" y="-298652"/>
            <a:chExt cx="679450" cy="633413"/>
          </a:xfrm>
        </p:grpSpPr>
        <p:sp>
          <p:nvSpPr>
            <p:cNvPr id="20" name="Freeform 289">
              <a:extLst>
                <a:ext uri="{FF2B5EF4-FFF2-40B4-BE49-F238E27FC236}">
                  <a16:creationId xmlns:a16="http://schemas.microsoft.com/office/drawing/2014/main" id="{5B8A9388-3D77-4337-9E88-2AC8A06604E3}"/>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0E989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0E989B"/>
                  </a:solidFill>
                  <a:hlinkClick r:id="rId4">
                    <a:extLst>
                      <a:ext uri="{A12FA001-AC4F-418D-AE19-62706E023703}">
                        <ahyp:hlinkClr xmlns:ahyp="http://schemas.microsoft.com/office/drawing/2018/hyperlinkcolor" val="tx"/>
                      </a:ext>
                    </a:extLst>
                  </a:hlinkClick>
                </a:rPr>
                <a:t>c</a:t>
              </a:r>
              <a:endParaRPr lang="pl-PL">
                <a:solidFill>
                  <a:srgbClr val="0E989B"/>
                </a:solidFill>
              </a:endParaRPr>
            </a:p>
          </p:txBody>
        </p:sp>
        <p:grpSp>
          <p:nvGrpSpPr>
            <p:cNvPr id="21" name="Group 858">
              <a:extLst>
                <a:ext uri="{FF2B5EF4-FFF2-40B4-BE49-F238E27FC236}">
                  <a16:creationId xmlns:a16="http://schemas.microsoft.com/office/drawing/2014/main" id="{D2CC3C69-CDDC-4C11-A4BA-1338AF4ECF4E}"/>
                </a:ext>
              </a:extLst>
            </p:cNvPr>
            <p:cNvGrpSpPr>
              <a:grpSpLocks noChangeAspect="1"/>
            </p:cNvGrpSpPr>
            <p:nvPr/>
          </p:nvGrpSpPr>
          <p:grpSpPr>
            <a:xfrm>
              <a:off x="5548518" y="-166556"/>
              <a:ext cx="360000" cy="353863"/>
              <a:chOff x="3889681" y="2907914"/>
              <a:chExt cx="385095" cy="377659"/>
            </a:xfrm>
            <a:solidFill>
              <a:schemeClr val="bg1"/>
            </a:solidFill>
          </p:grpSpPr>
          <p:sp>
            <p:nvSpPr>
              <p:cNvPr id="22" name="Freeform: Shape 859">
                <a:extLst>
                  <a:ext uri="{FF2B5EF4-FFF2-40B4-BE49-F238E27FC236}">
                    <a16:creationId xmlns:a16="http://schemas.microsoft.com/office/drawing/2014/main" id="{D341868A-D4C8-4A58-8662-499D18401616}"/>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23" name="Freeform: Shape 860">
                <a:extLst>
                  <a:ext uri="{FF2B5EF4-FFF2-40B4-BE49-F238E27FC236}">
                    <a16:creationId xmlns:a16="http://schemas.microsoft.com/office/drawing/2014/main" id="{F64F2256-CDF4-4C40-9EF5-15D8B6C6E5E7}"/>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0E989B"/>
              </a:solidFill>
              <a:ln w="9525" cap="flat">
                <a:noFill/>
                <a:prstDash val="solid"/>
                <a:miter/>
              </a:ln>
            </p:spPr>
            <p:txBody>
              <a:bodyPr rtlCol="0" anchor="ctr"/>
              <a:lstStyle/>
              <a:p>
                <a:endParaRPr lang="en-US"/>
              </a:p>
            </p:txBody>
          </p:sp>
          <p:sp>
            <p:nvSpPr>
              <p:cNvPr id="24" name="Freeform: Shape 861">
                <a:extLst>
                  <a:ext uri="{FF2B5EF4-FFF2-40B4-BE49-F238E27FC236}">
                    <a16:creationId xmlns:a16="http://schemas.microsoft.com/office/drawing/2014/main" id="{5CF42976-C64B-4B39-8304-473B6A01AAA7}"/>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25" name="Freeform: Shape 862">
                <a:extLst>
                  <a:ext uri="{FF2B5EF4-FFF2-40B4-BE49-F238E27FC236}">
                    <a16:creationId xmlns:a16="http://schemas.microsoft.com/office/drawing/2014/main" id="{7867AD54-0A02-46A6-A77C-1E7D687BA826}"/>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26" name="Freeform: Shape 863">
                <a:extLst>
                  <a:ext uri="{FF2B5EF4-FFF2-40B4-BE49-F238E27FC236}">
                    <a16:creationId xmlns:a16="http://schemas.microsoft.com/office/drawing/2014/main" id="{E49BEABE-57DD-4D5F-A732-FE183D990063}"/>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27" name="Freeform: Shape 864">
                <a:extLst>
                  <a:ext uri="{FF2B5EF4-FFF2-40B4-BE49-F238E27FC236}">
                    <a16:creationId xmlns:a16="http://schemas.microsoft.com/office/drawing/2014/main" id="{A4F2ECCC-B2A2-4750-8C47-D7A75DFF5A92}"/>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30" name="Group 123">
            <a:extLst>
              <a:ext uri="{FF2B5EF4-FFF2-40B4-BE49-F238E27FC236}">
                <a16:creationId xmlns:a16="http://schemas.microsoft.com/office/drawing/2014/main" id="{1489D83D-C29A-4E39-8DAC-A1FC60B934DE}"/>
              </a:ext>
            </a:extLst>
          </p:cNvPr>
          <p:cNvGrpSpPr/>
          <p:nvPr/>
        </p:nvGrpSpPr>
        <p:grpSpPr>
          <a:xfrm>
            <a:off x="4807864" y="3554432"/>
            <a:ext cx="621828" cy="592265"/>
            <a:chOff x="5398872" y="-298652"/>
            <a:chExt cx="679450" cy="633413"/>
          </a:xfrm>
        </p:grpSpPr>
        <p:sp>
          <p:nvSpPr>
            <p:cNvPr id="31" name="Freeform 289">
              <a:extLst>
                <a:ext uri="{FF2B5EF4-FFF2-40B4-BE49-F238E27FC236}">
                  <a16:creationId xmlns:a16="http://schemas.microsoft.com/office/drawing/2014/main" id="{E1765F75-8E86-4A7E-A933-89EE98FCB740}"/>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0E989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0E989B"/>
                  </a:solidFill>
                  <a:hlinkClick r:id="rId5">
                    <a:extLst>
                      <a:ext uri="{A12FA001-AC4F-418D-AE19-62706E023703}">
                        <ahyp:hlinkClr xmlns:ahyp="http://schemas.microsoft.com/office/drawing/2018/hyperlinkcolor" val="tx"/>
                      </a:ext>
                    </a:extLst>
                  </a:hlinkClick>
                </a:rPr>
                <a:t>c</a:t>
              </a:r>
              <a:endParaRPr lang="pl-PL">
                <a:solidFill>
                  <a:srgbClr val="0E989B"/>
                </a:solidFill>
              </a:endParaRPr>
            </a:p>
          </p:txBody>
        </p:sp>
        <p:grpSp>
          <p:nvGrpSpPr>
            <p:cNvPr id="32" name="Group 858">
              <a:extLst>
                <a:ext uri="{FF2B5EF4-FFF2-40B4-BE49-F238E27FC236}">
                  <a16:creationId xmlns:a16="http://schemas.microsoft.com/office/drawing/2014/main" id="{29D3E1D0-928C-400E-A34F-7FDBCE352CBA}"/>
                </a:ext>
              </a:extLst>
            </p:cNvPr>
            <p:cNvGrpSpPr>
              <a:grpSpLocks noChangeAspect="1"/>
            </p:cNvGrpSpPr>
            <p:nvPr/>
          </p:nvGrpSpPr>
          <p:grpSpPr>
            <a:xfrm>
              <a:off x="5548518" y="-166556"/>
              <a:ext cx="360000" cy="353863"/>
              <a:chOff x="3889681" y="2907914"/>
              <a:chExt cx="385095" cy="377659"/>
            </a:xfrm>
            <a:solidFill>
              <a:schemeClr val="bg1"/>
            </a:solidFill>
          </p:grpSpPr>
          <p:sp>
            <p:nvSpPr>
              <p:cNvPr id="33" name="Freeform: Shape 859">
                <a:extLst>
                  <a:ext uri="{FF2B5EF4-FFF2-40B4-BE49-F238E27FC236}">
                    <a16:creationId xmlns:a16="http://schemas.microsoft.com/office/drawing/2014/main" id="{B8EB2183-5344-4EC1-93CE-8A6989774836}"/>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34" name="Freeform: Shape 860">
                <a:extLst>
                  <a:ext uri="{FF2B5EF4-FFF2-40B4-BE49-F238E27FC236}">
                    <a16:creationId xmlns:a16="http://schemas.microsoft.com/office/drawing/2014/main" id="{FA2358DB-6F89-4D16-9C0C-5A127D7FE1B0}"/>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0E989B"/>
              </a:solidFill>
              <a:ln w="9525" cap="flat">
                <a:noFill/>
                <a:prstDash val="solid"/>
                <a:miter/>
              </a:ln>
            </p:spPr>
            <p:txBody>
              <a:bodyPr rtlCol="0" anchor="ctr"/>
              <a:lstStyle/>
              <a:p>
                <a:endParaRPr lang="en-US"/>
              </a:p>
            </p:txBody>
          </p:sp>
          <p:sp>
            <p:nvSpPr>
              <p:cNvPr id="35" name="Freeform: Shape 861">
                <a:extLst>
                  <a:ext uri="{FF2B5EF4-FFF2-40B4-BE49-F238E27FC236}">
                    <a16:creationId xmlns:a16="http://schemas.microsoft.com/office/drawing/2014/main" id="{C19576AD-A6BC-4AC7-A20D-72C127CBC616}"/>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36" name="Freeform: Shape 862">
                <a:extLst>
                  <a:ext uri="{FF2B5EF4-FFF2-40B4-BE49-F238E27FC236}">
                    <a16:creationId xmlns:a16="http://schemas.microsoft.com/office/drawing/2014/main" id="{2CE83640-3F04-442F-8CDA-F99C4D164B92}"/>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37" name="Freeform: Shape 863">
                <a:extLst>
                  <a:ext uri="{FF2B5EF4-FFF2-40B4-BE49-F238E27FC236}">
                    <a16:creationId xmlns:a16="http://schemas.microsoft.com/office/drawing/2014/main" id="{0DAEAFE0-B8C4-4BD2-91F4-063814D0B694}"/>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38" name="Freeform: Shape 864">
                <a:extLst>
                  <a:ext uri="{FF2B5EF4-FFF2-40B4-BE49-F238E27FC236}">
                    <a16:creationId xmlns:a16="http://schemas.microsoft.com/office/drawing/2014/main" id="{C91E428C-36C8-4F88-B2E6-520938C7898B}"/>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39" name="Group 123">
            <a:extLst>
              <a:ext uri="{FF2B5EF4-FFF2-40B4-BE49-F238E27FC236}">
                <a16:creationId xmlns:a16="http://schemas.microsoft.com/office/drawing/2014/main" id="{8A3B598D-877E-479F-AC3C-81B65ECE0863}"/>
              </a:ext>
            </a:extLst>
          </p:cNvPr>
          <p:cNvGrpSpPr/>
          <p:nvPr/>
        </p:nvGrpSpPr>
        <p:grpSpPr>
          <a:xfrm>
            <a:off x="6686286" y="3554432"/>
            <a:ext cx="621828" cy="592265"/>
            <a:chOff x="5398872" y="-298652"/>
            <a:chExt cx="679450" cy="633413"/>
          </a:xfrm>
        </p:grpSpPr>
        <p:sp>
          <p:nvSpPr>
            <p:cNvPr id="40" name="Freeform 289">
              <a:extLst>
                <a:ext uri="{FF2B5EF4-FFF2-40B4-BE49-F238E27FC236}">
                  <a16:creationId xmlns:a16="http://schemas.microsoft.com/office/drawing/2014/main" id="{8089B694-4892-43F1-A1A1-3235E683E73A}"/>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12AA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12AADB"/>
                  </a:solidFill>
                  <a:hlinkClick r:id="rId6">
                    <a:extLst>
                      <a:ext uri="{A12FA001-AC4F-418D-AE19-62706E023703}">
                        <ahyp:hlinkClr xmlns:ahyp="http://schemas.microsoft.com/office/drawing/2018/hyperlinkcolor" val="tx"/>
                      </a:ext>
                    </a:extLst>
                  </a:hlinkClick>
                </a:rPr>
                <a:t>c</a:t>
              </a:r>
              <a:endParaRPr lang="pl-PL">
                <a:solidFill>
                  <a:srgbClr val="12AADB"/>
                </a:solidFill>
              </a:endParaRPr>
            </a:p>
          </p:txBody>
        </p:sp>
        <p:grpSp>
          <p:nvGrpSpPr>
            <p:cNvPr id="41" name="Group 858">
              <a:extLst>
                <a:ext uri="{FF2B5EF4-FFF2-40B4-BE49-F238E27FC236}">
                  <a16:creationId xmlns:a16="http://schemas.microsoft.com/office/drawing/2014/main" id="{60DCBFD0-DE55-43EA-BEEF-8CF51D5AAFF1}"/>
                </a:ext>
              </a:extLst>
            </p:cNvPr>
            <p:cNvGrpSpPr>
              <a:grpSpLocks noChangeAspect="1"/>
            </p:cNvGrpSpPr>
            <p:nvPr/>
          </p:nvGrpSpPr>
          <p:grpSpPr>
            <a:xfrm>
              <a:off x="5548518" y="-166556"/>
              <a:ext cx="360000" cy="353863"/>
              <a:chOff x="3889681" y="2907914"/>
              <a:chExt cx="385095" cy="377659"/>
            </a:xfrm>
            <a:solidFill>
              <a:schemeClr val="bg1"/>
            </a:solidFill>
          </p:grpSpPr>
          <p:sp>
            <p:nvSpPr>
              <p:cNvPr id="42" name="Freeform: Shape 859">
                <a:extLst>
                  <a:ext uri="{FF2B5EF4-FFF2-40B4-BE49-F238E27FC236}">
                    <a16:creationId xmlns:a16="http://schemas.microsoft.com/office/drawing/2014/main" id="{25896578-D59B-4E88-A646-024824A22108}"/>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43" name="Freeform: Shape 860">
                <a:extLst>
                  <a:ext uri="{FF2B5EF4-FFF2-40B4-BE49-F238E27FC236}">
                    <a16:creationId xmlns:a16="http://schemas.microsoft.com/office/drawing/2014/main" id="{BED07CEC-931C-49DA-A943-738DDA72B128}"/>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12AADB"/>
              </a:solidFill>
              <a:ln w="9525" cap="flat">
                <a:noFill/>
                <a:prstDash val="solid"/>
                <a:miter/>
              </a:ln>
            </p:spPr>
            <p:txBody>
              <a:bodyPr rtlCol="0" anchor="ctr"/>
              <a:lstStyle/>
              <a:p>
                <a:endParaRPr lang="en-US"/>
              </a:p>
            </p:txBody>
          </p:sp>
          <p:sp>
            <p:nvSpPr>
              <p:cNvPr id="44" name="Freeform: Shape 861">
                <a:extLst>
                  <a:ext uri="{FF2B5EF4-FFF2-40B4-BE49-F238E27FC236}">
                    <a16:creationId xmlns:a16="http://schemas.microsoft.com/office/drawing/2014/main" id="{870A110D-FE68-4671-AECF-A7BCC8EBA576}"/>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45" name="Freeform: Shape 862">
                <a:extLst>
                  <a:ext uri="{FF2B5EF4-FFF2-40B4-BE49-F238E27FC236}">
                    <a16:creationId xmlns:a16="http://schemas.microsoft.com/office/drawing/2014/main" id="{70E04221-3FFE-49EC-BB5B-557D13DBD15C}"/>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46" name="Freeform: Shape 863">
                <a:extLst>
                  <a:ext uri="{FF2B5EF4-FFF2-40B4-BE49-F238E27FC236}">
                    <a16:creationId xmlns:a16="http://schemas.microsoft.com/office/drawing/2014/main" id="{99461824-0361-4BF2-8CB1-B29DF7931F85}"/>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47" name="Freeform: Shape 864">
                <a:extLst>
                  <a:ext uri="{FF2B5EF4-FFF2-40B4-BE49-F238E27FC236}">
                    <a16:creationId xmlns:a16="http://schemas.microsoft.com/office/drawing/2014/main" id="{6D4AA7D0-CF84-4A48-8D2A-303CFFC5FCEB}"/>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48" name="Group 123">
            <a:extLst>
              <a:ext uri="{FF2B5EF4-FFF2-40B4-BE49-F238E27FC236}">
                <a16:creationId xmlns:a16="http://schemas.microsoft.com/office/drawing/2014/main" id="{22B877AE-9BAE-4424-81CB-F4170A6E4131}"/>
              </a:ext>
            </a:extLst>
          </p:cNvPr>
          <p:cNvGrpSpPr/>
          <p:nvPr/>
        </p:nvGrpSpPr>
        <p:grpSpPr>
          <a:xfrm>
            <a:off x="8638818" y="3565706"/>
            <a:ext cx="621828" cy="592265"/>
            <a:chOff x="5398872" y="-298652"/>
            <a:chExt cx="679450" cy="633413"/>
          </a:xfrm>
        </p:grpSpPr>
        <p:sp>
          <p:nvSpPr>
            <p:cNvPr id="49" name="Freeform 289">
              <a:extLst>
                <a:ext uri="{FF2B5EF4-FFF2-40B4-BE49-F238E27FC236}">
                  <a16:creationId xmlns:a16="http://schemas.microsoft.com/office/drawing/2014/main" id="{B17C9BAA-0B85-49CB-AABC-EBE5931BA0F8}"/>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4900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4900A7"/>
                  </a:solidFill>
                  <a:hlinkClick r:id="rId7">
                    <a:extLst>
                      <a:ext uri="{A12FA001-AC4F-418D-AE19-62706E023703}">
                        <ahyp:hlinkClr xmlns:ahyp="http://schemas.microsoft.com/office/drawing/2018/hyperlinkcolor" val="tx"/>
                      </a:ext>
                    </a:extLst>
                  </a:hlinkClick>
                </a:rPr>
                <a:t>c</a:t>
              </a:r>
              <a:endParaRPr lang="pl-PL">
                <a:solidFill>
                  <a:srgbClr val="4900A7"/>
                </a:solidFill>
              </a:endParaRPr>
            </a:p>
          </p:txBody>
        </p:sp>
        <p:grpSp>
          <p:nvGrpSpPr>
            <p:cNvPr id="50" name="Group 858">
              <a:extLst>
                <a:ext uri="{FF2B5EF4-FFF2-40B4-BE49-F238E27FC236}">
                  <a16:creationId xmlns:a16="http://schemas.microsoft.com/office/drawing/2014/main" id="{F9256CE5-06B4-40D0-B71C-F32395E2330B}"/>
                </a:ext>
              </a:extLst>
            </p:cNvPr>
            <p:cNvGrpSpPr>
              <a:grpSpLocks noChangeAspect="1"/>
            </p:cNvGrpSpPr>
            <p:nvPr/>
          </p:nvGrpSpPr>
          <p:grpSpPr>
            <a:xfrm>
              <a:off x="5548518" y="-166556"/>
              <a:ext cx="360000" cy="353863"/>
              <a:chOff x="3889681" y="2907914"/>
              <a:chExt cx="385095" cy="377659"/>
            </a:xfrm>
            <a:solidFill>
              <a:schemeClr val="bg1"/>
            </a:solidFill>
          </p:grpSpPr>
          <p:sp>
            <p:nvSpPr>
              <p:cNvPr id="51" name="Freeform: Shape 859">
                <a:extLst>
                  <a:ext uri="{FF2B5EF4-FFF2-40B4-BE49-F238E27FC236}">
                    <a16:creationId xmlns:a16="http://schemas.microsoft.com/office/drawing/2014/main" id="{B09BFBFC-A323-423E-9E3F-CD963705F92C}"/>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52" name="Freeform: Shape 860">
                <a:extLst>
                  <a:ext uri="{FF2B5EF4-FFF2-40B4-BE49-F238E27FC236}">
                    <a16:creationId xmlns:a16="http://schemas.microsoft.com/office/drawing/2014/main" id="{C5073CAD-121F-4C0E-A1C8-58C85DE70812}"/>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4900A7"/>
              </a:solidFill>
              <a:ln w="9525" cap="flat">
                <a:noFill/>
                <a:prstDash val="solid"/>
                <a:miter/>
              </a:ln>
            </p:spPr>
            <p:txBody>
              <a:bodyPr rtlCol="0" anchor="ctr"/>
              <a:lstStyle/>
              <a:p>
                <a:endParaRPr lang="en-US"/>
              </a:p>
            </p:txBody>
          </p:sp>
          <p:sp>
            <p:nvSpPr>
              <p:cNvPr id="53" name="Freeform: Shape 861">
                <a:extLst>
                  <a:ext uri="{FF2B5EF4-FFF2-40B4-BE49-F238E27FC236}">
                    <a16:creationId xmlns:a16="http://schemas.microsoft.com/office/drawing/2014/main" id="{327EBB36-4596-4A7D-A272-B57D39E5A2B2}"/>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54" name="Freeform: Shape 862">
                <a:extLst>
                  <a:ext uri="{FF2B5EF4-FFF2-40B4-BE49-F238E27FC236}">
                    <a16:creationId xmlns:a16="http://schemas.microsoft.com/office/drawing/2014/main" id="{10DC3F46-5F4A-49F6-A3B3-16083EA83D8E}"/>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55" name="Freeform: Shape 863">
                <a:extLst>
                  <a:ext uri="{FF2B5EF4-FFF2-40B4-BE49-F238E27FC236}">
                    <a16:creationId xmlns:a16="http://schemas.microsoft.com/office/drawing/2014/main" id="{B209F188-81EF-4502-89A6-C5CF96610646}"/>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56" name="Freeform: Shape 864">
                <a:extLst>
                  <a:ext uri="{FF2B5EF4-FFF2-40B4-BE49-F238E27FC236}">
                    <a16:creationId xmlns:a16="http://schemas.microsoft.com/office/drawing/2014/main" id="{C891ADE5-A386-4822-AC7E-EEDE659729CB}"/>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57" name="Group 123">
            <a:extLst>
              <a:ext uri="{FF2B5EF4-FFF2-40B4-BE49-F238E27FC236}">
                <a16:creationId xmlns:a16="http://schemas.microsoft.com/office/drawing/2014/main" id="{B5C9F1F6-63F5-4E4C-8717-FDFABA216D07}"/>
              </a:ext>
            </a:extLst>
          </p:cNvPr>
          <p:cNvGrpSpPr/>
          <p:nvPr/>
        </p:nvGrpSpPr>
        <p:grpSpPr>
          <a:xfrm>
            <a:off x="10545589" y="3555073"/>
            <a:ext cx="621828" cy="592265"/>
            <a:chOff x="5398872" y="-298652"/>
            <a:chExt cx="679450" cy="633413"/>
          </a:xfrm>
        </p:grpSpPr>
        <p:sp>
          <p:nvSpPr>
            <p:cNvPr id="58" name="Freeform 289">
              <a:extLst>
                <a:ext uri="{FF2B5EF4-FFF2-40B4-BE49-F238E27FC236}">
                  <a16:creationId xmlns:a16="http://schemas.microsoft.com/office/drawing/2014/main" id="{0691CDE1-AD4D-4D1A-A2FB-6FC45C0E87FB}"/>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93E5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93E516"/>
                  </a:solidFill>
                  <a:hlinkClick r:id="rId8">
                    <a:extLst>
                      <a:ext uri="{A12FA001-AC4F-418D-AE19-62706E023703}">
                        <ahyp:hlinkClr xmlns:ahyp="http://schemas.microsoft.com/office/drawing/2018/hyperlinkcolor" val="tx"/>
                      </a:ext>
                    </a:extLst>
                  </a:hlinkClick>
                </a:rPr>
                <a:t>c</a:t>
              </a:r>
              <a:endParaRPr lang="pl-PL">
                <a:solidFill>
                  <a:srgbClr val="93E516"/>
                </a:solidFill>
              </a:endParaRPr>
            </a:p>
          </p:txBody>
        </p:sp>
        <p:grpSp>
          <p:nvGrpSpPr>
            <p:cNvPr id="59" name="Group 858">
              <a:extLst>
                <a:ext uri="{FF2B5EF4-FFF2-40B4-BE49-F238E27FC236}">
                  <a16:creationId xmlns:a16="http://schemas.microsoft.com/office/drawing/2014/main" id="{665445C9-8A95-45E1-BAB1-7481846BE19C}"/>
                </a:ext>
              </a:extLst>
            </p:cNvPr>
            <p:cNvGrpSpPr>
              <a:grpSpLocks noChangeAspect="1"/>
            </p:cNvGrpSpPr>
            <p:nvPr/>
          </p:nvGrpSpPr>
          <p:grpSpPr>
            <a:xfrm>
              <a:off x="5548518" y="-166556"/>
              <a:ext cx="360000" cy="353863"/>
              <a:chOff x="3889681" y="2907914"/>
              <a:chExt cx="385095" cy="377659"/>
            </a:xfrm>
            <a:solidFill>
              <a:schemeClr val="bg1"/>
            </a:solidFill>
          </p:grpSpPr>
          <p:sp>
            <p:nvSpPr>
              <p:cNvPr id="60" name="Freeform: Shape 859">
                <a:extLst>
                  <a:ext uri="{FF2B5EF4-FFF2-40B4-BE49-F238E27FC236}">
                    <a16:creationId xmlns:a16="http://schemas.microsoft.com/office/drawing/2014/main" id="{FB9011FE-79DF-4777-8F56-8D9366920B49}"/>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61" name="Freeform: Shape 860">
                <a:extLst>
                  <a:ext uri="{FF2B5EF4-FFF2-40B4-BE49-F238E27FC236}">
                    <a16:creationId xmlns:a16="http://schemas.microsoft.com/office/drawing/2014/main" id="{8F48F2B1-7723-4BEA-BF05-0226F5210CB8}"/>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93E516"/>
              </a:solidFill>
              <a:ln w="9525" cap="flat">
                <a:noFill/>
                <a:prstDash val="solid"/>
                <a:miter/>
              </a:ln>
            </p:spPr>
            <p:txBody>
              <a:bodyPr rtlCol="0" anchor="ctr"/>
              <a:lstStyle/>
              <a:p>
                <a:endParaRPr lang="en-US"/>
              </a:p>
            </p:txBody>
          </p:sp>
          <p:sp>
            <p:nvSpPr>
              <p:cNvPr id="62" name="Freeform: Shape 861">
                <a:extLst>
                  <a:ext uri="{FF2B5EF4-FFF2-40B4-BE49-F238E27FC236}">
                    <a16:creationId xmlns:a16="http://schemas.microsoft.com/office/drawing/2014/main" id="{16EF97F8-06CE-480F-9B72-3BAEC848DEEF}"/>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63" name="Freeform: Shape 862">
                <a:extLst>
                  <a:ext uri="{FF2B5EF4-FFF2-40B4-BE49-F238E27FC236}">
                    <a16:creationId xmlns:a16="http://schemas.microsoft.com/office/drawing/2014/main" id="{12EFB23D-4777-4C87-928A-7DD03CD8A382}"/>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64" name="Freeform: Shape 863">
                <a:extLst>
                  <a:ext uri="{FF2B5EF4-FFF2-40B4-BE49-F238E27FC236}">
                    <a16:creationId xmlns:a16="http://schemas.microsoft.com/office/drawing/2014/main" id="{5A2DA458-214A-4F0E-811D-A6B6E09CC723}"/>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65" name="Freeform: Shape 864">
                <a:extLst>
                  <a:ext uri="{FF2B5EF4-FFF2-40B4-BE49-F238E27FC236}">
                    <a16:creationId xmlns:a16="http://schemas.microsoft.com/office/drawing/2014/main" id="{B6A05945-79DC-4F8F-8B12-DD28D98951F9}"/>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66" name="Group 123">
            <a:extLst>
              <a:ext uri="{FF2B5EF4-FFF2-40B4-BE49-F238E27FC236}">
                <a16:creationId xmlns:a16="http://schemas.microsoft.com/office/drawing/2014/main" id="{7528BB10-8614-4AF6-A1DB-00D7BC4A2827}"/>
              </a:ext>
            </a:extLst>
          </p:cNvPr>
          <p:cNvGrpSpPr/>
          <p:nvPr/>
        </p:nvGrpSpPr>
        <p:grpSpPr>
          <a:xfrm>
            <a:off x="825179" y="5848274"/>
            <a:ext cx="621828" cy="592265"/>
            <a:chOff x="5398872" y="-298652"/>
            <a:chExt cx="679450" cy="633413"/>
          </a:xfrm>
        </p:grpSpPr>
        <p:sp>
          <p:nvSpPr>
            <p:cNvPr id="67" name="Freeform 289">
              <a:extLst>
                <a:ext uri="{FF2B5EF4-FFF2-40B4-BE49-F238E27FC236}">
                  <a16:creationId xmlns:a16="http://schemas.microsoft.com/office/drawing/2014/main" id="{78BE40CF-A509-4034-B15A-C9FFAE5B90F0}"/>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8409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840963"/>
                  </a:solidFill>
                  <a:hlinkClick r:id="rId9">
                    <a:extLst>
                      <a:ext uri="{A12FA001-AC4F-418D-AE19-62706E023703}">
                        <ahyp:hlinkClr xmlns:ahyp="http://schemas.microsoft.com/office/drawing/2018/hyperlinkcolor" val="tx"/>
                      </a:ext>
                    </a:extLst>
                  </a:hlinkClick>
                </a:rPr>
                <a:t>c</a:t>
              </a:r>
              <a:endParaRPr lang="pl-PL">
                <a:solidFill>
                  <a:srgbClr val="840963"/>
                </a:solidFill>
              </a:endParaRPr>
            </a:p>
          </p:txBody>
        </p:sp>
        <p:grpSp>
          <p:nvGrpSpPr>
            <p:cNvPr id="68" name="Group 858">
              <a:extLst>
                <a:ext uri="{FF2B5EF4-FFF2-40B4-BE49-F238E27FC236}">
                  <a16:creationId xmlns:a16="http://schemas.microsoft.com/office/drawing/2014/main" id="{17231480-EF04-45F6-B823-4CF903762AD6}"/>
                </a:ext>
              </a:extLst>
            </p:cNvPr>
            <p:cNvGrpSpPr>
              <a:grpSpLocks noChangeAspect="1"/>
            </p:cNvGrpSpPr>
            <p:nvPr/>
          </p:nvGrpSpPr>
          <p:grpSpPr>
            <a:xfrm>
              <a:off x="5548518" y="-166556"/>
              <a:ext cx="360000" cy="353863"/>
              <a:chOff x="3889681" y="2907914"/>
              <a:chExt cx="385095" cy="377659"/>
            </a:xfrm>
            <a:solidFill>
              <a:schemeClr val="bg1"/>
            </a:solidFill>
          </p:grpSpPr>
          <p:sp>
            <p:nvSpPr>
              <p:cNvPr id="69" name="Freeform: Shape 859">
                <a:extLst>
                  <a:ext uri="{FF2B5EF4-FFF2-40B4-BE49-F238E27FC236}">
                    <a16:creationId xmlns:a16="http://schemas.microsoft.com/office/drawing/2014/main" id="{38DED48A-996E-4862-8D37-481AD3D89E38}"/>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70" name="Freeform: Shape 860">
                <a:extLst>
                  <a:ext uri="{FF2B5EF4-FFF2-40B4-BE49-F238E27FC236}">
                    <a16:creationId xmlns:a16="http://schemas.microsoft.com/office/drawing/2014/main" id="{2CADE8EB-FBBD-4937-8F45-75B553C32C53}"/>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840963"/>
              </a:solidFill>
              <a:ln w="9525" cap="flat">
                <a:noFill/>
                <a:prstDash val="solid"/>
                <a:miter/>
              </a:ln>
            </p:spPr>
            <p:txBody>
              <a:bodyPr rtlCol="0" anchor="ctr"/>
              <a:lstStyle/>
              <a:p>
                <a:endParaRPr lang="en-US"/>
              </a:p>
            </p:txBody>
          </p:sp>
          <p:sp>
            <p:nvSpPr>
              <p:cNvPr id="71" name="Freeform: Shape 861">
                <a:extLst>
                  <a:ext uri="{FF2B5EF4-FFF2-40B4-BE49-F238E27FC236}">
                    <a16:creationId xmlns:a16="http://schemas.microsoft.com/office/drawing/2014/main" id="{7A1D0149-BF25-490D-97D6-AEB7C0921309}"/>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72" name="Freeform: Shape 862">
                <a:extLst>
                  <a:ext uri="{FF2B5EF4-FFF2-40B4-BE49-F238E27FC236}">
                    <a16:creationId xmlns:a16="http://schemas.microsoft.com/office/drawing/2014/main" id="{E2DDF133-A4EC-47E2-AFAD-980B1FF0CCC6}"/>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73" name="Freeform: Shape 863">
                <a:extLst>
                  <a:ext uri="{FF2B5EF4-FFF2-40B4-BE49-F238E27FC236}">
                    <a16:creationId xmlns:a16="http://schemas.microsoft.com/office/drawing/2014/main" id="{8E126A8F-E713-4AF7-980F-63A854A9058C}"/>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74" name="Freeform: Shape 864">
                <a:extLst>
                  <a:ext uri="{FF2B5EF4-FFF2-40B4-BE49-F238E27FC236}">
                    <a16:creationId xmlns:a16="http://schemas.microsoft.com/office/drawing/2014/main" id="{1F26776A-3DDF-462E-B541-33B9C55A5136}"/>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75" name="Group 123">
            <a:extLst>
              <a:ext uri="{FF2B5EF4-FFF2-40B4-BE49-F238E27FC236}">
                <a16:creationId xmlns:a16="http://schemas.microsoft.com/office/drawing/2014/main" id="{1213C7F8-5DD6-4CC6-AEC0-AE6D838188C5}"/>
              </a:ext>
            </a:extLst>
          </p:cNvPr>
          <p:cNvGrpSpPr/>
          <p:nvPr/>
        </p:nvGrpSpPr>
        <p:grpSpPr>
          <a:xfrm>
            <a:off x="2463568" y="5848274"/>
            <a:ext cx="621828" cy="592265"/>
            <a:chOff x="5398872" y="-298652"/>
            <a:chExt cx="679450" cy="633413"/>
          </a:xfrm>
        </p:grpSpPr>
        <p:sp>
          <p:nvSpPr>
            <p:cNvPr id="76" name="Freeform 289">
              <a:extLst>
                <a:ext uri="{FF2B5EF4-FFF2-40B4-BE49-F238E27FC236}">
                  <a16:creationId xmlns:a16="http://schemas.microsoft.com/office/drawing/2014/main" id="{26491457-03E3-4320-BA45-FD2D0DD1FBFD}"/>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8409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840963"/>
                  </a:solidFill>
                  <a:hlinkClick r:id="rId10">
                    <a:extLst>
                      <a:ext uri="{A12FA001-AC4F-418D-AE19-62706E023703}">
                        <ahyp:hlinkClr xmlns:ahyp="http://schemas.microsoft.com/office/drawing/2018/hyperlinkcolor" val="tx"/>
                      </a:ext>
                    </a:extLst>
                  </a:hlinkClick>
                </a:rPr>
                <a:t>c</a:t>
              </a:r>
              <a:endParaRPr lang="pl-PL">
                <a:solidFill>
                  <a:srgbClr val="840963"/>
                </a:solidFill>
              </a:endParaRPr>
            </a:p>
          </p:txBody>
        </p:sp>
        <p:grpSp>
          <p:nvGrpSpPr>
            <p:cNvPr id="77" name="Group 858">
              <a:extLst>
                <a:ext uri="{FF2B5EF4-FFF2-40B4-BE49-F238E27FC236}">
                  <a16:creationId xmlns:a16="http://schemas.microsoft.com/office/drawing/2014/main" id="{7F2265B6-3148-45C6-A67F-EC5166995034}"/>
                </a:ext>
              </a:extLst>
            </p:cNvPr>
            <p:cNvGrpSpPr>
              <a:grpSpLocks noChangeAspect="1"/>
            </p:cNvGrpSpPr>
            <p:nvPr/>
          </p:nvGrpSpPr>
          <p:grpSpPr>
            <a:xfrm>
              <a:off x="5548518" y="-166556"/>
              <a:ext cx="360000" cy="353863"/>
              <a:chOff x="3889681" y="2907914"/>
              <a:chExt cx="385095" cy="377659"/>
            </a:xfrm>
            <a:solidFill>
              <a:schemeClr val="bg1"/>
            </a:solidFill>
          </p:grpSpPr>
          <p:sp>
            <p:nvSpPr>
              <p:cNvPr id="78" name="Freeform: Shape 859">
                <a:extLst>
                  <a:ext uri="{FF2B5EF4-FFF2-40B4-BE49-F238E27FC236}">
                    <a16:creationId xmlns:a16="http://schemas.microsoft.com/office/drawing/2014/main" id="{921F4321-7D1E-40A9-8382-25ABBBF6CD05}"/>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79" name="Freeform: Shape 860">
                <a:extLst>
                  <a:ext uri="{FF2B5EF4-FFF2-40B4-BE49-F238E27FC236}">
                    <a16:creationId xmlns:a16="http://schemas.microsoft.com/office/drawing/2014/main" id="{C6B5FF20-55E9-40CA-93C4-2961A5C12944}"/>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840963"/>
              </a:solidFill>
              <a:ln w="9525" cap="flat">
                <a:noFill/>
                <a:prstDash val="solid"/>
                <a:miter/>
              </a:ln>
            </p:spPr>
            <p:txBody>
              <a:bodyPr rtlCol="0" anchor="ctr"/>
              <a:lstStyle/>
              <a:p>
                <a:endParaRPr lang="en-US"/>
              </a:p>
            </p:txBody>
          </p:sp>
          <p:sp>
            <p:nvSpPr>
              <p:cNvPr id="80" name="Freeform: Shape 861">
                <a:extLst>
                  <a:ext uri="{FF2B5EF4-FFF2-40B4-BE49-F238E27FC236}">
                    <a16:creationId xmlns:a16="http://schemas.microsoft.com/office/drawing/2014/main" id="{780CE001-DC7C-4275-95F3-9D4693C4D32C}"/>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81" name="Freeform: Shape 862">
                <a:extLst>
                  <a:ext uri="{FF2B5EF4-FFF2-40B4-BE49-F238E27FC236}">
                    <a16:creationId xmlns:a16="http://schemas.microsoft.com/office/drawing/2014/main" id="{120881B5-B586-4809-B77F-CADF6F36D050}"/>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82" name="Freeform: Shape 863">
                <a:extLst>
                  <a:ext uri="{FF2B5EF4-FFF2-40B4-BE49-F238E27FC236}">
                    <a16:creationId xmlns:a16="http://schemas.microsoft.com/office/drawing/2014/main" id="{0827B760-22A9-40CF-BC9C-6461CB203B73}"/>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83" name="Freeform: Shape 864">
                <a:extLst>
                  <a:ext uri="{FF2B5EF4-FFF2-40B4-BE49-F238E27FC236}">
                    <a16:creationId xmlns:a16="http://schemas.microsoft.com/office/drawing/2014/main" id="{0D6B08D5-A58E-4AB9-AE58-CB378B21F50D}"/>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86" name="Group 123">
            <a:extLst>
              <a:ext uri="{FF2B5EF4-FFF2-40B4-BE49-F238E27FC236}">
                <a16:creationId xmlns:a16="http://schemas.microsoft.com/office/drawing/2014/main" id="{391FF7BE-4D5C-45CA-9AAD-B04CB2C2F45D}"/>
              </a:ext>
            </a:extLst>
          </p:cNvPr>
          <p:cNvGrpSpPr/>
          <p:nvPr/>
        </p:nvGrpSpPr>
        <p:grpSpPr>
          <a:xfrm>
            <a:off x="4103781" y="5848274"/>
            <a:ext cx="621828" cy="592265"/>
            <a:chOff x="5398872" y="-298652"/>
            <a:chExt cx="679450" cy="633413"/>
          </a:xfrm>
        </p:grpSpPr>
        <p:sp>
          <p:nvSpPr>
            <p:cNvPr id="87" name="Freeform 289">
              <a:extLst>
                <a:ext uri="{FF2B5EF4-FFF2-40B4-BE49-F238E27FC236}">
                  <a16:creationId xmlns:a16="http://schemas.microsoft.com/office/drawing/2014/main" id="{793C6320-9164-4C3E-87A5-6279BE4EA4F5}"/>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8409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840963"/>
                  </a:solidFill>
                  <a:hlinkClick r:id="rId11">
                    <a:extLst>
                      <a:ext uri="{A12FA001-AC4F-418D-AE19-62706E023703}">
                        <ahyp:hlinkClr xmlns:ahyp="http://schemas.microsoft.com/office/drawing/2018/hyperlinkcolor" val="tx"/>
                      </a:ext>
                    </a:extLst>
                  </a:hlinkClick>
                </a:rPr>
                <a:t>c</a:t>
              </a:r>
              <a:endParaRPr lang="pl-PL">
                <a:solidFill>
                  <a:srgbClr val="840963"/>
                </a:solidFill>
              </a:endParaRPr>
            </a:p>
          </p:txBody>
        </p:sp>
        <p:grpSp>
          <p:nvGrpSpPr>
            <p:cNvPr id="88" name="Group 858">
              <a:extLst>
                <a:ext uri="{FF2B5EF4-FFF2-40B4-BE49-F238E27FC236}">
                  <a16:creationId xmlns:a16="http://schemas.microsoft.com/office/drawing/2014/main" id="{7AE9C8EB-8512-42DB-9F69-A84A19E37056}"/>
                </a:ext>
              </a:extLst>
            </p:cNvPr>
            <p:cNvGrpSpPr>
              <a:grpSpLocks noChangeAspect="1"/>
            </p:cNvGrpSpPr>
            <p:nvPr/>
          </p:nvGrpSpPr>
          <p:grpSpPr>
            <a:xfrm>
              <a:off x="5548518" y="-166556"/>
              <a:ext cx="360000" cy="353863"/>
              <a:chOff x="3889681" y="2907914"/>
              <a:chExt cx="385095" cy="377659"/>
            </a:xfrm>
            <a:solidFill>
              <a:schemeClr val="bg1"/>
            </a:solidFill>
          </p:grpSpPr>
          <p:sp>
            <p:nvSpPr>
              <p:cNvPr id="89" name="Freeform: Shape 859">
                <a:extLst>
                  <a:ext uri="{FF2B5EF4-FFF2-40B4-BE49-F238E27FC236}">
                    <a16:creationId xmlns:a16="http://schemas.microsoft.com/office/drawing/2014/main" id="{FC1D6986-4C0C-4E0E-8EF7-A4029BB9554C}"/>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90" name="Freeform: Shape 860">
                <a:extLst>
                  <a:ext uri="{FF2B5EF4-FFF2-40B4-BE49-F238E27FC236}">
                    <a16:creationId xmlns:a16="http://schemas.microsoft.com/office/drawing/2014/main" id="{64BBA662-1115-4CDB-8F01-769C9D85B43B}"/>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840963"/>
              </a:solidFill>
              <a:ln w="9525" cap="flat">
                <a:noFill/>
                <a:prstDash val="solid"/>
                <a:miter/>
              </a:ln>
            </p:spPr>
            <p:txBody>
              <a:bodyPr rtlCol="0" anchor="ctr"/>
              <a:lstStyle/>
              <a:p>
                <a:endParaRPr lang="en-US"/>
              </a:p>
            </p:txBody>
          </p:sp>
          <p:sp>
            <p:nvSpPr>
              <p:cNvPr id="91" name="Freeform: Shape 861">
                <a:extLst>
                  <a:ext uri="{FF2B5EF4-FFF2-40B4-BE49-F238E27FC236}">
                    <a16:creationId xmlns:a16="http://schemas.microsoft.com/office/drawing/2014/main" id="{88CAA2E6-CDB2-4FCF-AC8D-FAEF80327724}"/>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92" name="Freeform: Shape 862">
                <a:extLst>
                  <a:ext uri="{FF2B5EF4-FFF2-40B4-BE49-F238E27FC236}">
                    <a16:creationId xmlns:a16="http://schemas.microsoft.com/office/drawing/2014/main" id="{8F66AB42-4EEC-4509-AF70-3A157495DB73}"/>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93" name="Freeform: Shape 863">
                <a:extLst>
                  <a:ext uri="{FF2B5EF4-FFF2-40B4-BE49-F238E27FC236}">
                    <a16:creationId xmlns:a16="http://schemas.microsoft.com/office/drawing/2014/main" id="{9A4CF1B4-9A83-4679-8DE8-42D78561E962}"/>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94" name="Freeform: Shape 864">
                <a:extLst>
                  <a:ext uri="{FF2B5EF4-FFF2-40B4-BE49-F238E27FC236}">
                    <a16:creationId xmlns:a16="http://schemas.microsoft.com/office/drawing/2014/main" id="{451EF2B5-3963-4D3E-BD4C-1DD0E5EB7BD7}"/>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95" name="Group 123">
            <a:extLst>
              <a:ext uri="{FF2B5EF4-FFF2-40B4-BE49-F238E27FC236}">
                <a16:creationId xmlns:a16="http://schemas.microsoft.com/office/drawing/2014/main" id="{E14A179A-832D-49B9-A09E-9E47ECBD5470}"/>
              </a:ext>
            </a:extLst>
          </p:cNvPr>
          <p:cNvGrpSpPr/>
          <p:nvPr/>
        </p:nvGrpSpPr>
        <p:grpSpPr>
          <a:xfrm>
            <a:off x="5734741" y="5848274"/>
            <a:ext cx="621828" cy="592265"/>
            <a:chOff x="5398872" y="-298652"/>
            <a:chExt cx="679450" cy="633413"/>
          </a:xfrm>
        </p:grpSpPr>
        <p:sp>
          <p:nvSpPr>
            <p:cNvPr id="96" name="Freeform 289">
              <a:extLst>
                <a:ext uri="{FF2B5EF4-FFF2-40B4-BE49-F238E27FC236}">
                  <a16:creationId xmlns:a16="http://schemas.microsoft.com/office/drawing/2014/main" id="{C35B1696-FEDB-4561-A9BA-A5BB15B735B5}"/>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8409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840963"/>
                  </a:solidFill>
                  <a:hlinkClick r:id="rId11">
                    <a:extLst>
                      <a:ext uri="{A12FA001-AC4F-418D-AE19-62706E023703}">
                        <ahyp:hlinkClr xmlns:ahyp="http://schemas.microsoft.com/office/drawing/2018/hyperlinkcolor" val="tx"/>
                      </a:ext>
                    </a:extLst>
                  </a:hlinkClick>
                </a:rPr>
                <a:t>c</a:t>
              </a:r>
              <a:endParaRPr lang="pl-PL">
                <a:solidFill>
                  <a:srgbClr val="840963"/>
                </a:solidFill>
              </a:endParaRPr>
            </a:p>
          </p:txBody>
        </p:sp>
        <p:grpSp>
          <p:nvGrpSpPr>
            <p:cNvPr id="97" name="Group 858">
              <a:extLst>
                <a:ext uri="{FF2B5EF4-FFF2-40B4-BE49-F238E27FC236}">
                  <a16:creationId xmlns:a16="http://schemas.microsoft.com/office/drawing/2014/main" id="{E707A746-BBD4-4EA3-A0F7-F2DC1FDBD139}"/>
                </a:ext>
              </a:extLst>
            </p:cNvPr>
            <p:cNvGrpSpPr>
              <a:grpSpLocks noChangeAspect="1"/>
            </p:cNvGrpSpPr>
            <p:nvPr/>
          </p:nvGrpSpPr>
          <p:grpSpPr>
            <a:xfrm>
              <a:off x="5548518" y="-166556"/>
              <a:ext cx="360000" cy="353863"/>
              <a:chOff x="3889681" y="2907914"/>
              <a:chExt cx="385095" cy="377659"/>
            </a:xfrm>
            <a:solidFill>
              <a:schemeClr val="bg1"/>
            </a:solidFill>
          </p:grpSpPr>
          <p:sp>
            <p:nvSpPr>
              <p:cNvPr id="98" name="Freeform: Shape 859">
                <a:extLst>
                  <a:ext uri="{FF2B5EF4-FFF2-40B4-BE49-F238E27FC236}">
                    <a16:creationId xmlns:a16="http://schemas.microsoft.com/office/drawing/2014/main" id="{F69270A8-7928-4D8F-AD5A-BAC2BF10DD63}"/>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99" name="Freeform: Shape 860">
                <a:extLst>
                  <a:ext uri="{FF2B5EF4-FFF2-40B4-BE49-F238E27FC236}">
                    <a16:creationId xmlns:a16="http://schemas.microsoft.com/office/drawing/2014/main" id="{1CD06014-183A-4A3D-B463-166D222036D2}"/>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840963"/>
              </a:solidFill>
              <a:ln w="9525" cap="flat">
                <a:noFill/>
                <a:prstDash val="solid"/>
                <a:miter/>
              </a:ln>
            </p:spPr>
            <p:txBody>
              <a:bodyPr rtlCol="0" anchor="ctr"/>
              <a:lstStyle/>
              <a:p>
                <a:endParaRPr lang="en-US"/>
              </a:p>
            </p:txBody>
          </p:sp>
          <p:sp>
            <p:nvSpPr>
              <p:cNvPr id="100" name="Freeform: Shape 861">
                <a:extLst>
                  <a:ext uri="{FF2B5EF4-FFF2-40B4-BE49-F238E27FC236}">
                    <a16:creationId xmlns:a16="http://schemas.microsoft.com/office/drawing/2014/main" id="{826701A9-F188-4A35-BAAA-AD9D2509F93F}"/>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101" name="Freeform: Shape 862">
                <a:extLst>
                  <a:ext uri="{FF2B5EF4-FFF2-40B4-BE49-F238E27FC236}">
                    <a16:creationId xmlns:a16="http://schemas.microsoft.com/office/drawing/2014/main" id="{1C352C9F-E657-4583-AD7E-5AFA98D6AED7}"/>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102" name="Freeform: Shape 863">
                <a:extLst>
                  <a:ext uri="{FF2B5EF4-FFF2-40B4-BE49-F238E27FC236}">
                    <a16:creationId xmlns:a16="http://schemas.microsoft.com/office/drawing/2014/main" id="{52C168EE-F7D7-404B-8B81-C1E8DA26561E}"/>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103" name="Freeform: Shape 864">
                <a:extLst>
                  <a:ext uri="{FF2B5EF4-FFF2-40B4-BE49-F238E27FC236}">
                    <a16:creationId xmlns:a16="http://schemas.microsoft.com/office/drawing/2014/main" id="{484C8012-CEE3-4B5E-887D-B0B1C6E1E083}"/>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108" name="Group 123">
            <a:extLst>
              <a:ext uri="{FF2B5EF4-FFF2-40B4-BE49-F238E27FC236}">
                <a16:creationId xmlns:a16="http://schemas.microsoft.com/office/drawing/2014/main" id="{30DE45E1-17F7-4441-BD4D-034F0D9B3BB0}"/>
              </a:ext>
            </a:extLst>
          </p:cNvPr>
          <p:cNvGrpSpPr/>
          <p:nvPr/>
        </p:nvGrpSpPr>
        <p:grpSpPr>
          <a:xfrm>
            <a:off x="7365701" y="5856078"/>
            <a:ext cx="621828" cy="592265"/>
            <a:chOff x="5398872" y="-298652"/>
            <a:chExt cx="679450" cy="633413"/>
          </a:xfrm>
        </p:grpSpPr>
        <p:sp>
          <p:nvSpPr>
            <p:cNvPr id="109" name="Freeform 289">
              <a:extLst>
                <a:ext uri="{FF2B5EF4-FFF2-40B4-BE49-F238E27FC236}">
                  <a16:creationId xmlns:a16="http://schemas.microsoft.com/office/drawing/2014/main" id="{B219E503-794D-454D-B8A1-52B34BD2145A}"/>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8409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840963"/>
                  </a:solidFill>
                  <a:hlinkClick r:id="rId12">
                    <a:extLst>
                      <a:ext uri="{A12FA001-AC4F-418D-AE19-62706E023703}">
                        <ahyp:hlinkClr xmlns:ahyp="http://schemas.microsoft.com/office/drawing/2018/hyperlinkcolor" val="tx"/>
                      </a:ext>
                    </a:extLst>
                  </a:hlinkClick>
                </a:rPr>
                <a:t>c</a:t>
              </a:r>
              <a:endParaRPr lang="pl-PL">
                <a:solidFill>
                  <a:srgbClr val="840963"/>
                </a:solidFill>
              </a:endParaRPr>
            </a:p>
          </p:txBody>
        </p:sp>
        <p:grpSp>
          <p:nvGrpSpPr>
            <p:cNvPr id="110" name="Group 858">
              <a:extLst>
                <a:ext uri="{FF2B5EF4-FFF2-40B4-BE49-F238E27FC236}">
                  <a16:creationId xmlns:a16="http://schemas.microsoft.com/office/drawing/2014/main" id="{A96F7049-3856-48F9-ADCC-106986F4C296}"/>
                </a:ext>
              </a:extLst>
            </p:cNvPr>
            <p:cNvGrpSpPr>
              <a:grpSpLocks noChangeAspect="1"/>
            </p:cNvGrpSpPr>
            <p:nvPr/>
          </p:nvGrpSpPr>
          <p:grpSpPr>
            <a:xfrm>
              <a:off x="5548518" y="-166556"/>
              <a:ext cx="360000" cy="353863"/>
              <a:chOff x="3889681" y="2907914"/>
              <a:chExt cx="385095" cy="377659"/>
            </a:xfrm>
            <a:solidFill>
              <a:schemeClr val="bg1"/>
            </a:solidFill>
          </p:grpSpPr>
          <p:sp>
            <p:nvSpPr>
              <p:cNvPr id="111" name="Freeform: Shape 859">
                <a:extLst>
                  <a:ext uri="{FF2B5EF4-FFF2-40B4-BE49-F238E27FC236}">
                    <a16:creationId xmlns:a16="http://schemas.microsoft.com/office/drawing/2014/main" id="{D646F5BF-7751-4BA3-B1A2-6CA43DF339B8}"/>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112" name="Freeform: Shape 860">
                <a:extLst>
                  <a:ext uri="{FF2B5EF4-FFF2-40B4-BE49-F238E27FC236}">
                    <a16:creationId xmlns:a16="http://schemas.microsoft.com/office/drawing/2014/main" id="{E66456EA-ECC2-40F6-BCE3-2EB72AC4E7F0}"/>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840963"/>
              </a:solidFill>
              <a:ln w="9525" cap="flat">
                <a:noFill/>
                <a:prstDash val="solid"/>
                <a:miter/>
              </a:ln>
            </p:spPr>
            <p:txBody>
              <a:bodyPr rtlCol="0" anchor="ctr"/>
              <a:lstStyle/>
              <a:p>
                <a:endParaRPr lang="en-US"/>
              </a:p>
            </p:txBody>
          </p:sp>
          <p:sp>
            <p:nvSpPr>
              <p:cNvPr id="113" name="Freeform: Shape 861">
                <a:extLst>
                  <a:ext uri="{FF2B5EF4-FFF2-40B4-BE49-F238E27FC236}">
                    <a16:creationId xmlns:a16="http://schemas.microsoft.com/office/drawing/2014/main" id="{BE9409CB-09BE-4E0B-B0F6-699683C14BE4}"/>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114" name="Freeform: Shape 862">
                <a:extLst>
                  <a:ext uri="{FF2B5EF4-FFF2-40B4-BE49-F238E27FC236}">
                    <a16:creationId xmlns:a16="http://schemas.microsoft.com/office/drawing/2014/main" id="{65DE4AA1-E05C-4CF5-A498-EA87E641037B}"/>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115" name="Freeform: Shape 863">
                <a:extLst>
                  <a:ext uri="{FF2B5EF4-FFF2-40B4-BE49-F238E27FC236}">
                    <a16:creationId xmlns:a16="http://schemas.microsoft.com/office/drawing/2014/main" id="{62F08681-9D1C-4F5F-A392-77A9643F59E0}"/>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116" name="Freeform: Shape 864">
                <a:extLst>
                  <a:ext uri="{FF2B5EF4-FFF2-40B4-BE49-F238E27FC236}">
                    <a16:creationId xmlns:a16="http://schemas.microsoft.com/office/drawing/2014/main" id="{886FE5C9-82AE-4B14-810B-18EFCC71A994}"/>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117" name="Group 123">
            <a:extLst>
              <a:ext uri="{FF2B5EF4-FFF2-40B4-BE49-F238E27FC236}">
                <a16:creationId xmlns:a16="http://schemas.microsoft.com/office/drawing/2014/main" id="{E1A50FDC-F39C-45A8-B5D1-E4CDB05CC845}"/>
              </a:ext>
            </a:extLst>
          </p:cNvPr>
          <p:cNvGrpSpPr/>
          <p:nvPr/>
        </p:nvGrpSpPr>
        <p:grpSpPr>
          <a:xfrm>
            <a:off x="9033949" y="5848274"/>
            <a:ext cx="621828" cy="592265"/>
            <a:chOff x="5398872" y="-298652"/>
            <a:chExt cx="679450" cy="633413"/>
          </a:xfrm>
        </p:grpSpPr>
        <p:sp>
          <p:nvSpPr>
            <p:cNvPr id="118" name="Freeform 289">
              <a:extLst>
                <a:ext uri="{FF2B5EF4-FFF2-40B4-BE49-F238E27FC236}">
                  <a16:creationId xmlns:a16="http://schemas.microsoft.com/office/drawing/2014/main" id="{0BE11237-F7B8-466E-A254-0256E34AB439}"/>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8409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840963"/>
                  </a:solidFill>
                  <a:hlinkClick r:id="rId13">
                    <a:extLst>
                      <a:ext uri="{A12FA001-AC4F-418D-AE19-62706E023703}">
                        <ahyp:hlinkClr xmlns:ahyp="http://schemas.microsoft.com/office/drawing/2018/hyperlinkcolor" val="tx"/>
                      </a:ext>
                    </a:extLst>
                  </a:hlinkClick>
                </a:rPr>
                <a:t>c</a:t>
              </a:r>
              <a:endParaRPr lang="pl-PL">
                <a:solidFill>
                  <a:srgbClr val="840963"/>
                </a:solidFill>
              </a:endParaRPr>
            </a:p>
          </p:txBody>
        </p:sp>
        <p:grpSp>
          <p:nvGrpSpPr>
            <p:cNvPr id="119" name="Group 858">
              <a:extLst>
                <a:ext uri="{FF2B5EF4-FFF2-40B4-BE49-F238E27FC236}">
                  <a16:creationId xmlns:a16="http://schemas.microsoft.com/office/drawing/2014/main" id="{063A93AB-F3BC-4BFA-B283-639733D20B88}"/>
                </a:ext>
              </a:extLst>
            </p:cNvPr>
            <p:cNvGrpSpPr>
              <a:grpSpLocks noChangeAspect="1"/>
            </p:cNvGrpSpPr>
            <p:nvPr/>
          </p:nvGrpSpPr>
          <p:grpSpPr>
            <a:xfrm>
              <a:off x="5548518" y="-166556"/>
              <a:ext cx="360000" cy="353863"/>
              <a:chOff x="3889681" y="2907914"/>
              <a:chExt cx="385095" cy="377659"/>
            </a:xfrm>
            <a:solidFill>
              <a:schemeClr val="bg1"/>
            </a:solidFill>
          </p:grpSpPr>
          <p:sp>
            <p:nvSpPr>
              <p:cNvPr id="120" name="Freeform: Shape 859">
                <a:extLst>
                  <a:ext uri="{FF2B5EF4-FFF2-40B4-BE49-F238E27FC236}">
                    <a16:creationId xmlns:a16="http://schemas.microsoft.com/office/drawing/2014/main" id="{A928B36B-DE02-49AE-8323-860E088706B6}"/>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121" name="Freeform: Shape 860">
                <a:extLst>
                  <a:ext uri="{FF2B5EF4-FFF2-40B4-BE49-F238E27FC236}">
                    <a16:creationId xmlns:a16="http://schemas.microsoft.com/office/drawing/2014/main" id="{2D6F7BC8-C0D9-4E3D-84BA-9F753387E443}"/>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840963"/>
              </a:solidFill>
              <a:ln w="9525" cap="flat">
                <a:noFill/>
                <a:prstDash val="solid"/>
                <a:miter/>
              </a:ln>
            </p:spPr>
            <p:txBody>
              <a:bodyPr rtlCol="0" anchor="ctr"/>
              <a:lstStyle/>
              <a:p>
                <a:endParaRPr lang="en-US"/>
              </a:p>
            </p:txBody>
          </p:sp>
          <p:sp>
            <p:nvSpPr>
              <p:cNvPr id="122" name="Freeform: Shape 861">
                <a:extLst>
                  <a:ext uri="{FF2B5EF4-FFF2-40B4-BE49-F238E27FC236}">
                    <a16:creationId xmlns:a16="http://schemas.microsoft.com/office/drawing/2014/main" id="{1B1CF840-7515-41FF-962B-6F2A3FD934BD}"/>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123" name="Freeform: Shape 862">
                <a:extLst>
                  <a:ext uri="{FF2B5EF4-FFF2-40B4-BE49-F238E27FC236}">
                    <a16:creationId xmlns:a16="http://schemas.microsoft.com/office/drawing/2014/main" id="{4C1E1E01-C344-4F3E-893E-5DE085004D99}"/>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124" name="Freeform: Shape 863">
                <a:extLst>
                  <a:ext uri="{FF2B5EF4-FFF2-40B4-BE49-F238E27FC236}">
                    <a16:creationId xmlns:a16="http://schemas.microsoft.com/office/drawing/2014/main" id="{B8216372-BBFB-49F6-BE12-E1683CF779C6}"/>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125" name="Freeform: Shape 864">
                <a:extLst>
                  <a:ext uri="{FF2B5EF4-FFF2-40B4-BE49-F238E27FC236}">
                    <a16:creationId xmlns:a16="http://schemas.microsoft.com/office/drawing/2014/main" id="{C1B7555E-7AC1-4FB2-B478-84C5309FDA82}"/>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126" name="Group 123">
            <a:extLst>
              <a:ext uri="{FF2B5EF4-FFF2-40B4-BE49-F238E27FC236}">
                <a16:creationId xmlns:a16="http://schemas.microsoft.com/office/drawing/2014/main" id="{FB4F77EB-7F54-46C6-8DEC-CD2A1AA7E9EA}"/>
              </a:ext>
            </a:extLst>
          </p:cNvPr>
          <p:cNvGrpSpPr/>
          <p:nvPr/>
        </p:nvGrpSpPr>
        <p:grpSpPr>
          <a:xfrm>
            <a:off x="10674786" y="5877985"/>
            <a:ext cx="621828" cy="592265"/>
            <a:chOff x="5398872" y="-298652"/>
            <a:chExt cx="679450" cy="633413"/>
          </a:xfrm>
        </p:grpSpPr>
        <p:sp>
          <p:nvSpPr>
            <p:cNvPr id="127" name="Freeform 289">
              <a:extLst>
                <a:ext uri="{FF2B5EF4-FFF2-40B4-BE49-F238E27FC236}">
                  <a16:creationId xmlns:a16="http://schemas.microsoft.com/office/drawing/2014/main" id="{D5E92549-55B0-4F6E-88F7-89F3EAA755F8}"/>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rgbClr val="8409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fr-FR">
                  <a:solidFill>
                    <a:srgbClr val="840963"/>
                  </a:solidFill>
                  <a:hlinkClick r:id="rId14">
                    <a:extLst>
                      <a:ext uri="{A12FA001-AC4F-418D-AE19-62706E023703}">
                        <ahyp:hlinkClr xmlns:ahyp="http://schemas.microsoft.com/office/drawing/2018/hyperlinkcolor" val="tx"/>
                      </a:ext>
                    </a:extLst>
                  </a:hlinkClick>
                </a:rPr>
                <a:t>c</a:t>
              </a:r>
              <a:endParaRPr lang="pl-PL">
                <a:solidFill>
                  <a:srgbClr val="840963"/>
                </a:solidFill>
              </a:endParaRPr>
            </a:p>
          </p:txBody>
        </p:sp>
        <p:grpSp>
          <p:nvGrpSpPr>
            <p:cNvPr id="128" name="Group 858">
              <a:extLst>
                <a:ext uri="{FF2B5EF4-FFF2-40B4-BE49-F238E27FC236}">
                  <a16:creationId xmlns:a16="http://schemas.microsoft.com/office/drawing/2014/main" id="{C7BE71E0-4B41-4213-9774-FF319075CE2D}"/>
                </a:ext>
              </a:extLst>
            </p:cNvPr>
            <p:cNvGrpSpPr>
              <a:grpSpLocks noChangeAspect="1"/>
            </p:cNvGrpSpPr>
            <p:nvPr/>
          </p:nvGrpSpPr>
          <p:grpSpPr>
            <a:xfrm>
              <a:off x="5548518" y="-166556"/>
              <a:ext cx="360000" cy="353863"/>
              <a:chOff x="3889681" y="2907914"/>
              <a:chExt cx="385095" cy="377659"/>
            </a:xfrm>
            <a:solidFill>
              <a:schemeClr val="bg1"/>
            </a:solidFill>
          </p:grpSpPr>
          <p:sp>
            <p:nvSpPr>
              <p:cNvPr id="129" name="Freeform: Shape 859">
                <a:extLst>
                  <a:ext uri="{FF2B5EF4-FFF2-40B4-BE49-F238E27FC236}">
                    <a16:creationId xmlns:a16="http://schemas.microsoft.com/office/drawing/2014/main" id="{B9C76916-286B-4E94-9BA2-064BA9716BF1}"/>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130" name="Freeform: Shape 860">
                <a:extLst>
                  <a:ext uri="{FF2B5EF4-FFF2-40B4-BE49-F238E27FC236}">
                    <a16:creationId xmlns:a16="http://schemas.microsoft.com/office/drawing/2014/main" id="{F34F0FA1-0826-4E72-8067-E825152A7188}"/>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rgbClr val="840963"/>
              </a:solidFill>
              <a:ln w="9525" cap="flat">
                <a:noFill/>
                <a:prstDash val="solid"/>
                <a:miter/>
              </a:ln>
            </p:spPr>
            <p:txBody>
              <a:bodyPr rtlCol="0" anchor="ctr"/>
              <a:lstStyle/>
              <a:p>
                <a:endParaRPr lang="en-US"/>
              </a:p>
            </p:txBody>
          </p:sp>
          <p:sp>
            <p:nvSpPr>
              <p:cNvPr id="131" name="Freeform: Shape 861">
                <a:extLst>
                  <a:ext uri="{FF2B5EF4-FFF2-40B4-BE49-F238E27FC236}">
                    <a16:creationId xmlns:a16="http://schemas.microsoft.com/office/drawing/2014/main" id="{BD4C49D6-68E6-474F-853B-9888693BF442}"/>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132" name="Freeform: Shape 862">
                <a:extLst>
                  <a:ext uri="{FF2B5EF4-FFF2-40B4-BE49-F238E27FC236}">
                    <a16:creationId xmlns:a16="http://schemas.microsoft.com/office/drawing/2014/main" id="{C8775937-79E7-4806-9CDF-6AFAF18AC35E}"/>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133" name="Freeform: Shape 863">
                <a:extLst>
                  <a:ext uri="{FF2B5EF4-FFF2-40B4-BE49-F238E27FC236}">
                    <a16:creationId xmlns:a16="http://schemas.microsoft.com/office/drawing/2014/main" id="{2FFA7665-C7BE-4ECF-BB25-4F9A94D3755D}"/>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134" name="Freeform: Shape 864">
                <a:extLst>
                  <a:ext uri="{FF2B5EF4-FFF2-40B4-BE49-F238E27FC236}">
                    <a16:creationId xmlns:a16="http://schemas.microsoft.com/office/drawing/2014/main" id="{1F12693E-4D36-4313-A223-42E4D16429BB}"/>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sp>
        <p:nvSpPr>
          <p:cNvPr id="2" name="ZoneTexte 1">
            <a:extLst>
              <a:ext uri="{FF2B5EF4-FFF2-40B4-BE49-F238E27FC236}">
                <a16:creationId xmlns:a16="http://schemas.microsoft.com/office/drawing/2014/main" id="{3D3DA74F-A76D-4FE0-97CB-10BBE5E2CB32}"/>
              </a:ext>
            </a:extLst>
          </p:cNvPr>
          <p:cNvSpPr txBox="1"/>
          <p:nvPr/>
        </p:nvSpPr>
        <p:spPr>
          <a:xfrm>
            <a:off x="3312390" y="6501011"/>
            <a:ext cx="4675139" cy="369332"/>
          </a:xfrm>
          <a:prstGeom prst="rect">
            <a:avLst/>
          </a:prstGeom>
          <a:noFill/>
        </p:spPr>
        <p:txBody>
          <a:bodyPr wrap="square" rtlCol="0">
            <a:spAutoFit/>
          </a:bodyPr>
          <a:lstStyle/>
          <a:p>
            <a:endParaRPr lang="fr-FR"/>
          </a:p>
        </p:txBody>
      </p:sp>
      <p:sp>
        <p:nvSpPr>
          <p:cNvPr id="8" name="ZoneTexte 7">
            <a:extLst>
              <a:ext uri="{FF2B5EF4-FFF2-40B4-BE49-F238E27FC236}">
                <a16:creationId xmlns:a16="http://schemas.microsoft.com/office/drawing/2014/main" id="{884F76B9-2A17-4F8C-8E4F-66104F2C4233}"/>
              </a:ext>
            </a:extLst>
          </p:cNvPr>
          <p:cNvSpPr txBox="1"/>
          <p:nvPr/>
        </p:nvSpPr>
        <p:spPr>
          <a:xfrm>
            <a:off x="4807864" y="6564263"/>
            <a:ext cx="4352397" cy="261610"/>
          </a:xfrm>
          <a:prstGeom prst="rect">
            <a:avLst/>
          </a:prstGeom>
          <a:noFill/>
        </p:spPr>
        <p:txBody>
          <a:bodyPr wrap="square" rtlCol="0">
            <a:spAutoFit/>
          </a:bodyPr>
          <a:lstStyle/>
          <a:p>
            <a:r>
              <a:rPr lang="fr-FR" sz="1050" i="1">
                <a:latin typeface="Ubuntu" panose="020B0504030602030204" pitchFamily="34" charset="0"/>
              </a:rPr>
              <a:t>Les loupes sont des liens cliquables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2146845809">
    <p:spTree>
      <p:nvGrpSpPr>
        <p:cNvPr id="1" name=""/>
        <p:cNvGrpSpPr/>
        <p:nvPr/>
      </p:nvGrpSpPr>
      <p:grpSpPr>
        <a:xfrm>
          <a:off x="0" y="0"/>
          <a:ext cx="0" cy="0"/>
          <a:chOff x="0" y="0"/>
          <a:chExt cx="0" cy="0"/>
        </a:xfrm>
      </p:grpSpPr>
      <p:sp>
        <p:nvSpPr>
          <p:cNvPr id="2" name="Rectangle 49">
            <a:extLst>
              <a:ext uri="{FF2B5EF4-FFF2-40B4-BE49-F238E27FC236}">
                <a16:creationId xmlns:a16="http://schemas.microsoft.com/office/drawing/2014/main" id="{CCFFF93F-F24E-44BE-BFE3-3B4A037CB9E5}"/>
              </a:ext>
            </a:extLst>
          </p:cNvPr>
          <p:cNvSpPr/>
          <p:nvPr/>
        </p:nvSpPr>
        <p:spPr>
          <a:xfrm>
            <a:off x="-11667" y="-207102"/>
            <a:ext cx="12203244" cy="7065102"/>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sp>
        <p:nvSpPr>
          <p:cNvPr id="3" name="Rectangle 5">
            <a:extLst>
              <a:ext uri="{FF2B5EF4-FFF2-40B4-BE49-F238E27FC236}">
                <a16:creationId xmlns:a16="http://schemas.microsoft.com/office/drawing/2014/main" id="{2F0E79FC-D509-4963-80A8-1A852997538A}"/>
              </a:ext>
            </a:extLst>
          </p:cNvPr>
          <p:cNvSpPr/>
          <p:nvPr/>
        </p:nvSpPr>
        <p:spPr>
          <a:xfrm>
            <a:off x="429" y="0"/>
            <a:ext cx="1219114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grpSp>
        <p:nvGrpSpPr>
          <p:cNvPr id="4" name="object 2">
            <a:extLst>
              <a:ext uri="{FF2B5EF4-FFF2-40B4-BE49-F238E27FC236}">
                <a16:creationId xmlns:a16="http://schemas.microsoft.com/office/drawing/2014/main" id="{08B4647C-30D1-4F1A-9B58-26E646C90BBD}"/>
              </a:ext>
            </a:extLst>
          </p:cNvPr>
          <p:cNvGrpSpPr/>
          <p:nvPr/>
        </p:nvGrpSpPr>
        <p:grpSpPr>
          <a:xfrm>
            <a:off x="11606634" y="228581"/>
            <a:ext cx="356662" cy="329641"/>
            <a:chOff x="11606634" y="228581"/>
            <a:chExt cx="356662" cy="329641"/>
          </a:xfrm>
        </p:grpSpPr>
        <p:sp>
          <p:nvSpPr>
            <p:cNvPr id="5" name="object 3">
              <a:extLst>
                <a:ext uri="{FF2B5EF4-FFF2-40B4-BE49-F238E27FC236}">
                  <a16:creationId xmlns:a16="http://schemas.microsoft.com/office/drawing/2014/main" id="{FA5D775E-90D6-4FC3-9E06-CF33BB38E271}"/>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6" name="object 4">
              <a:extLst>
                <a:ext uri="{FF2B5EF4-FFF2-40B4-BE49-F238E27FC236}">
                  <a16:creationId xmlns:a16="http://schemas.microsoft.com/office/drawing/2014/main" id="{8BD9830E-576E-4157-BC25-C3B44FFA9EF4}"/>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grpSp>
      <p:sp>
        <p:nvSpPr>
          <p:cNvPr id="7" name="object 5">
            <a:extLst>
              <a:ext uri="{FF2B5EF4-FFF2-40B4-BE49-F238E27FC236}">
                <a16:creationId xmlns:a16="http://schemas.microsoft.com/office/drawing/2014/main" id="{9CBDF01F-3223-4363-8328-D55E522BDF1D}"/>
              </a:ext>
            </a:extLst>
          </p:cNvPr>
          <p:cNvSpPr txBox="1"/>
          <p:nvPr/>
        </p:nvSpPr>
        <p:spPr>
          <a:xfrm>
            <a:off x="128107" y="43909"/>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Focus parcours professionnel</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Evaluation annuelle de la performance</a:t>
            </a:r>
          </a:p>
        </p:txBody>
      </p:sp>
      <p:sp>
        <p:nvSpPr>
          <p:cNvPr id="8" name="Ellipse 1">
            <a:extLst>
              <a:ext uri="{FF2B5EF4-FFF2-40B4-BE49-F238E27FC236}">
                <a16:creationId xmlns:a16="http://schemas.microsoft.com/office/drawing/2014/main" id="{7FE41298-97A9-41DF-B09C-52B0085F8ECB}"/>
              </a:ext>
            </a:extLst>
          </p:cNvPr>
          <p:cNvSpPr/>
          <p:nvPr/>
        </p:nvSpPr>
        <p:spPr>
          <a:xfrm>
            <a:off x="4954146" y="2596484"/>
            <a:ext cx="1720425" cy="17204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2701" cap="flat">
            <a:solidFill>
              <a:srgbClr val="00507E"/>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1" i="0" u="none" strike="noStrike" kern="1200" cap="none" spc="0" baseline="0">
                <a:solidFill>
                  <a:srgbClr val="000000"/>
                </a:solidFill>
                <a:uFillTx/>
                <a:latin typeface="Ubuntu" pitchFamily="34"/>
              </a:rPr>
              <a:t>Evaluation de la performance sur projet (EPP)</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00" b="1" i="0" u="none" strike="noStrike" kern="1200" cap="none" spc="0" baseline="0">
              <a:solidFill>
                <a:srgbClr val="000000"/>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00" b="0" i="0" u="none" strike="noStrike" kern="1200" cap="none" spc="0" baseline="0">
              <a:solidFill>
                <a:srgbClr val="000000"/>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00" b="0" i="0" u="none" strike="noStrike" kern="1200" cap="none" spc="0" baseline="0">
              <a:solidFill>
                <a:srgbClr val="000000"/>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00" b="0" i="0" u="none" strike="noStrike" kern="1200" cap="none" spc="0" baseline="0">
              <a:solidFill>
                <a:srgbClr val="000000"/>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00" b="0" i="0" u="none" strike="noStrike" kern="1200" cap="none" spc="0" baseline="0">
              <a:solidFill>
                <a:srgbClr val="000000"/>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00" b="0" i="0" u="none" strike="noStrike" kern="1200" cap="none" spc="0" baseline="0">
              <a:solidFill>
                <a:srgbClr val="000000"/>
              </a:solidFill>
              <a:uFillTx/>
              <a:latin typeface="Ubuntu" pitchFamily="34"/>
            </a:endParaRPr>
          </a:p>
        </p:txBody>
      </p:sp>
      <p:grpSp>
        <p:nvGrpSpPr>
          <p:cNvPr id="9" name="Diagramme 2">
            <a:extLst>
              <a:ext uri="{FF2B5EF4-FFF2-40B4-BE49-F238E27FC236}">
                <a16:creationId xmlns:a16="http://schemas.microsoft.com/office/drawing/2014/main" id="{969B1EA5-22D2-4BF0-9310-1E38D8BB62B3}"/>
              </a:ext>
            </a:extLst>
          </p:cNvPr>
          <p:cNvGrpSpPr/>
          <p:nvPr/>
        </p:nvGrpSpPr>
        <p:grpSpPr>
          <a:xfrm>
            <a:off x="3345826" y="2144880"/>
            <a:ext cx="4901586" cy="2918143"/>
            <a:chOff x="3345826" y="2144880"/>
            <a:chExt cx="4901586" cy="2918143"/>
          </a:xfrm>
        </p:grpSpPr>
        <p:sp>
          <p:nvSpPr>
            <p:cNvPr id="10" name="Rectangle 9">
              <a:extLst>
                <a:ext uri="{FF2B5EF4-FFF2-40B4-BE49-F238E27FC236}">
                  <a16:creationId xmlns:a16="http://schemas.microsoft.com/office/drawing/2014/main" id="{DEBDD4FF-2760-473F-AE42-B83941DEA90B}"/>
                </a:ext>
              </a:extLst>
            </p:cNvPr>
            <p:cNvSpPr/>
            <p:nvPr/>
          </p:nvSpPr>
          <p:spPr>
            <a:xfrm>
              <a:off x="3345826" y="2144880"/>
              <a:ext cx="4901586" cy="2918143"/>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1" name="Forme libre : forme 10">
              <a:extLst>
                <a:ext uri="{FF2B5EF4-FFF2-40B4-BE49-F238E27FC236}">
                  <a16:creationId xmlns:a16="http://schemas.microsoft.com/office/drawing/2014/main" id="{1A96BF3F-CC52-46C5-958A-0E0C96DC709F}"/>
                </a:ext>
              </a:extLst>
            </p:cNvPr>
            <p:cNvSpPr/>
            <p:nvPr/>
          </p:nvSpPr>
          <p:spPr>
            <a:xfrm>
              <a:off x="6141969" y="2166588"/>
              <a:ext cx="721598" cy="721598"/>
            </a:xfrm>
            <a:custGeom>
              <a:avLst/>
              <a:gdLst>
                <a:gd name="f0" fmla="val 10800000"/>
                <a:gd name="f1" fmla="val 5400000"/>
                <a:gd name="f2" fmla="val 180"/>
                <a:gd name="f3" fmla="val w"/>
                <a:gd name="f4" fmla="val h"/>
                <a:gd name="f5" fmla="val 0"/>
                <a:gd name="f6" fmla="val 721595"/>
                <a:gd name="f7" fmla="+- 0 0 -90"/>
                <a:gd name="f8" fmla="*/ f3 1 721595"/>
                <a:gd name="f9" fmla="*/ f4 1 721595"/>
                <a:gd name="f10" fmla="+- f6 0 f5"/>
                <a:gd name="f11" fmla="*/ f7 f0 1"/>
                <a:gd name="f12" fmla="*/ f10 1 721595"/>
                <a:gd name="f13" fmla="*/ 0 f10 1"/>
                <a:gd name="f14" fmla="*/ 721595 f10 1"/>
                <a:gd name="f15" fmla="*/ f11 1 f2"/>
                <a:gd name="f16" fmla="*/ f13 1 721595"/>
                <a:gd name="f17" fmla="*/ f14 1 721595"/>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28"/>
                </a:cxn>
                <a:cxn ang="f20">
                  <a:pos x="f29" y="f30"/>
                </a:cxn>
                <a:cxn ang="f20">
                  <a:pos x="f27" y="f30"/>
                </a:cxn>
                <a:cxn ang="f20">
                  <a:pos x="f27" y="f28"/>
                </a:cxn>
              </a:cxnLst>
              <a:rect l="f23" t="f26" r="f24" b="f25"/>
              <a:pathLst>
                <a:path w="721595" h="721595">
                  <a:moveTo>
                    <a:pt x="f5" y="f5"/>
                  </a:moveTo>
                  <a:lnTo>
                    <a:pt x="f6" y="f5"/>
                  </a:lnTo>
                  <a:lnTo>
                    <a:pt x="f6" y="f6"/>
                  </a:lnTo>
                  <a:lnTo>
                    <a:pt x="f5" y="f6"/>
                  </a:lnTo>
                  <a:lnTo>
                    <a:pt x="f5" y="f5"/>
                  </a:lnTo>
                  <a:close/>
                </a:path>
              </a:pathLst>
            </a:custGeom>
            <a:noFill/>
            <a:ln cap="flat">
              <a:noFill/>
              <a:prstDash val="solid"/>
            </a:ln>
          </p:spPr>
          <p:txBody>
            <a:bodyPr vert="horz" wrap="square" lIns="40635" tIns="40635" rIns="40635" bIns="40635" anchor="ctr" anchorCtr="1" compatLnSpc="1">
              <a:noAutofit/>
            </a:bodyPr>
            <a:lstStyle/>
            <a:p>
              <a:pPr marL="0" marR="0" lvl="0" indent="0" algn="ctr" defTabSz="1422404"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fr-FR" sz="3200" b="1" i="0" u="none" strike="noStrike" kern="1200" cap="none" spc="0" baseline="0">
                  <a:solidFill>
                    <a:srgbClr val="000000"/>
                  </a:solidFill>
                  <a:uFillTx/>
                  <a:latin typeface="Ubuntu" pitchFamily="34"/>
                </a:rPr>
                <a:t>1</a:t>
              </a:r>
            </a:p>
          </p:txBody>
        </p:sp>
        <p:sp>
          <p:nvSpPr>
            <p:cNvPr id="12" name="Forme libre : forme 11">
              <a:extLst>
                <a:ext uri="{FF2B5EF4-FFF2-40B4-BE49-F238E27FC236}">
                  <a16:creationId xmlns:a16="http://schemas.microsoft.com/office/drawing/2014/main" id="{AFC587CF-FBCB-412B-909B-8508F090BE52}"/>
                </a:ext>
              </a:extLst>
            </p:cNvPr>
            <p:cNvSpPr/>
            <p:nvPr/>
          </p:nvSpPr>
          <p:spPr>
            <a:xfrm>
              <a:off x="4442795" y="2145502"/>
              <a:ext cx="2707629" cy="2707629"/>
            </a:xfrm>
            <a:custGeom>
              <a:avLst/>
              <a:gdLst>
                <a:gd name="f0" fmla="val 10800000"/>
                <a:gd name="f1" fmla="val 5400000"/>
                <a:gd name="f2" fmla="val 180"/>
                <a:gd name="f3" fmla="val w"/>
                <a:gd name="f4" fmla="val h"/>
                <a:gd name="f5" fmla="val 0"/>
                <a:gd name="f6" fmla="val 2707634"/>
                <a:gd name="f7" fmla="+- 0 0 1507684"/>
                <a:gd name="f8" fmla="val 2438618"/>
                <a:gd name="f9" fmla="val 712852"/>
                <a:gd name="f10" fmla="val 1260011"/>
                <a:gd name="f11" fmla="val 19765373"/>
                <a:gd name="f12" fmla="val 1547656"/>
                <a:gd name="f13" fmla="val 2702925"/>
                <a:gd name="f14" fmla="val 1249571"/>
                <a:gd name="f15" fmla="val 2543425"/>
                <a:gd name="f16" fmla="val 1364164"/>
                <a:gd name="f17" fmla="val 2374610"/>
                <a:gd name="f18" fmla="val 1246715"/>
                <a:gd name="f19" fmla="val 2468054"/>
                <a:gd name="f20" fmla="val 1247528"/>
                <a:gd name="f21" fmla="val 1119295"/>
                <a:gd name="f22" fmla="val 21273057"/>
                <a:gd name="f23" fmla="+- 0 0 -329"/>
                <a:gd name="f24" fmla="+- 0 0 -450"/>
                <a:gd name="f25" fmla="+- 0 0 -540"/>
                <a:gd name="f26" fmla="+- 0 0 -630"/>
                <a:gd name="f27" fmla="*/ f3 1 2707634"/>
                <a:gd name="f28" fmla="*/ f4 1 2707634"/>
                <a:gd name="f29" fmla="+- f6 0 f5"/>
                <a:gd name="f30" fmla="*/ f23 f0 1"/>
                <a:gd name="f31" fmla="*/ f24 f0 1"/>
                <a:gd name="f32" fmla="*/ f25 f0 1"/>
                <a:gd name="f33" fmla="*/ f26 f0 1"/>
                <a:gd name="f34" fmla="*/ f29 1 2707634"/>
                <a:gd name="f35" fmla="*/ f30 1 f2"/>
                <a:gd name="f36" fmla="*/ f31 1 f2"/>
                <a:gd name="f37" fmla="*/ f32 1 f2"/>
                <a:gd name="f38" fmla="*/ f33 1 f2"/>
                <a:gd name="f39" fmla="*/ 2378043 1 f34"/>
                <a:gd name="f40" fmla="*/ 748643 1 f34"/>
                <a:gd name="f41" fmla="*/ 2702925 1 f34"/>
                <a:gd name="f42" fmla="*/ 1249571 1 f34"/>
                <a:gd name="f43" fmla="*/ 2543425 1 f34"/>
                <a:gd name="f44" fmla="*/ 1364164 1 f34"/>
                <a:gd name="f45" fmla="*/ 2374610 1 f34"/>
                <a:gd name="f46" fmla="*/ 1246715 1 f34"/>
                <a:gd name="f47" fmla="*/ 462855 1 f34"/>
                <a:gd name="f48" fmla="*/ 2244779 1 f34"/>
                <a:gd name="f49" fmla="+- f35 0 f1"/>
                <a:gd name="f50" fmla="+- f36 0 f1"/>
                <a:gd name="f51" fmla="+- f37 0 f1"/>
                <a:gd name="f52" fmla="+- f38 0 f1"/>
                <a:gd name="f53" fmla="*/ f47 f27 1"/>
                <a:gd name="f54" fmla="*/ f48 f27 1"/>
                <a:gd name="f55" fmla="*/ f48 f28 1"/>
                <a:gd name="f56" fmla="*/ f47 f28 1"/>
                <a:gd name="f57" fmla="*/ f39 f27 1"/>
                <a:gd name="f58" fmla="*/ f40 f28 1"/>
                <a:gd name="f59" fmla="*/ f41 f27 1"/>
                <a:gd name="f60" fmla="*/ f42 f28 1"/>
                <a:gd name="f61" fmla="*/ f43 f27 1"/>
                <a:gd name="f62" fmla="*/ f44 f28 1"/>
                <a:gd name="f63" fmla="*/ f45 f27 1"/>
                <a:gd name="f64" fmla="*/ f46 f28 1"/>
              </a:gdLst>
              <a:ahLst/>
              <a:cxnLst>
                <a:cxn ang="3cd4">
                  <a:pos x="hc" y="t"/>
                </a:cxn>
                <a:cxn ang="0">
                  <a:pos x="r" y="vc"/>
                </a:cxn>
                <a:cxn ang="cd4">
                  <a:pos x="hc" y="b"/>
                </a:cxn>
                <a:cxn ang="cd2">
                  <a:pos x="l" y="vc"/>
                </a:cxn>
                <a:cxn ang="f49">
                  <a:pos x="f57" y="f58"/>
                </a:cxn>
                <a:cxn ang="f50">
                  <a:pos x="f59" y="f60"/>
                </a:cxn>
                <a:cxn ang="f51">
                  <a:pos x="f61" y="f62"/>
                </a:cxn>
                <a:cxn ang="f52">
                  <a:pos x="f63" y="f64"/>
                </a:cxn>
              </a:cxnLst>
              <a:rect l="f53" t="f56" r="f54" b="f55"/>
              <a:pathLst>
                <a:path w="2707634" h="2707634">
                  <a:moveTo>
                    <a:pt x="f8" y="f9"/>
                  </a:moveTo>
                  <a:arcTo wR="f10" hR="f10" stAng="f11" swAng="f12"/>
                  <a:lnTo>
                    <a:pt x="f13" y="f14"/>
                  </a:lnTo>
                  <a:lnTo>
                    <a:pt x="f15" y="f16"/>
                  </a:lnTo>
                  <a:lnTo>
                    <a:pt x="f17" y="f18"/>
                  </a:lnTo>
                  <a:lnTo>
                    <a:pt x="f19" y="f20"/>
                  </a:lnTo>
                  <a:arcTo wR="f21" hR="f21" stAng="f22" swAng="f7"/>
                  <a:close/>
                </a:path>
              </a:pathLst>
            </a:custGeom>
            <a:solidFill>
              <a:srgbClr val="FFFFFF"/>
            </a:solidFill>
            <a:ln w="12701" cap="flat">
              <a:solidFill>
                <a:srgbClr val="00659C"/>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3" name="Forme libre : forme 12">
              <a:extLst>
                <a:ext uri="{FF2B5EF4-FFF2-40B4-BE49-F238E27FC236}">
                  <a16:creationId xmlns:a16="http://schemas.microsoft.com/office/drawing/2014/main" id="{0C0A8A65-D506-495E-B798-C750C4A3D749}"/>
                </a:ext>
              </a:extLst>
            </p:cNvPr>
            <p:cNvSpPr/>
            <p:nvPr/>
          </p:nvSpPr>
          <p:spPr>
            <a:xfrm>
              <a:off x="6578394" y="3509768"/>
              <a:ext cx="721598" cy="721598"/>
            </a:xfrm>
            <a:custGeom>
              <a:avLst/>
              <a:gdLst>
                <a:gd name="f0" fmla="val 10800000"/>
                <a:gd name="f1" fmla="val 5400000"/>
                <a:gd name="f2" fmla="val 180"/>
                <a:gd name="f3" fmla="val w"/>
                <a:gd name="f4" fmla="val h"/>
                <a:gd name="f5" fmla="val 0"/>
                <a:gd name="f6" fmla="val 721595"/>
                <a:gd name="f7" fmla="+- 0 0 -90"/>
                <a:gd name="f8" fmla="*/ f3 1 721595"/>
                <a:gd name="f9" fmla="*/ f4 1 721595"/>
                <a:gd name="f10" fmla="+- f6 0 f5"/>
                <a:gd name="f11" fmla="*/ f7 f0 1"/>
                <a:gd name="f12" fmla="*/ f10 1 721595"/>
                <a:gd name="f13" fmla="*/ 0 f10 1"/>
                <a:gd name="f14" fmla="*/ 721595 f10 1"/>
                <a:gd name="f15" fmla="*/ f11 1 f2"/>
                <a:gd name="f16" fmla="*/ f13 1 721595"/>
                <a:gd name="f17" fmla="*/ f14 1 721595"/>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28"/>
                </a:cxn>
                <a:cxn ang="f20">
                  <a:pos x="f29" y="f30"/>
                </a:cxn>
                <a:cxn ang="f20">
                  <a:pos x="f27" y="f30"/>
                </a:cxn>
                <a:cxn ang="f20">
                  <a:pos x="f27" y="f28"/>
                </a:cxn>
              </a:cxnLst>
              <a:rect l="f23" t="f26" r="f24" b="f25"/>
              <a:pathLst>
                <a:path w="721595" h="721595">
                  <a:moveTo>
                    <a:pt x="f5" y="f5"/>
                  </a:moveTo>
                  <a:lnTo>
                    <a:pt x="f6" y="f5"/>
                  </a:lnTo>
                  <a:lnTo>
                    <a:pt x="f6" y="f6"/>
                  </a:lnTo>
                  <a:lnTo>
                    <a:pt x="f5" y="f6"/>
                  </a:lnTo>
                  <a:lnTo>
                    <a:pt x="f5" y="f5"/>
                  </a:lnTo>
                  <a:close/>
                </a:path>
              </a:pathLst>
            </a:custGeom>
            <a:noFill/>
            <a:ln cap="flat">
              <a:noFill/>
              <a:prstDash val="solid"/>
            </a:ln>
          </p:spPr>
          <p:txBody>
            <a:bodyPr vert="horz" wrap="square" lIns="40635" tIns="40635" rIns="40635" bIns="40635" anchor="ctr" anchorCtr="1" compatLnSpc="1">
              <a:noAutofit/>
            </a:bodyPr>
            <a:lstStyle/>
            <a:p>
              <a:pPr marL="0" marR="0" lvl="0" indent="0" algn="ctr" defTabSz="1422404"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fr-FR" sz="3200" b="1" i="0" u="none" strike="noStrike" kern="1200" cap="none" spc="0" baseline="0">
                  <a:solidFill>
                    <a:srgbClr val="000000"/>
                  </a:solidFill>
                  <a:uFillTx/>
                  <a:latin typeface="Ubuntu" pitchFamily="34"/>
                </a:rPr>
                <a:t>2</a:t>
              </a:r>
            </a:p>
          </p:txBody>
        </p:sp>
        <p:sp>
          <p:nvSpPr>
            <p:cNvPr id="14" name="Forme libre : forme 13">
              <a:extLst>
                <a:ext uri="{FF2B5EF4-FFF2-40B4-BE49-F238E27FC236}">
                  <a16:creationId xmlns:a16="http://schemas.microsoft.com/office/drawing/2014/main" id="{60476A9B-9F2A-481C-8632-C2EE63EBBD74}"/>
                </a:ext>
              </a:extLst>
            </p:cNvPr>
            <p:cNvSpPr/>
            <p:nvPr/>
          </p:nvSpPr>
          <p:spPr>
            <a:xfrm>
              <a:off x="4442795" y="2145502"/>
              <a:ext cx="2707629" cy="2707629"/>
            </a:xfrm>
            <a:custGeom>
              <a:avLst/>
              <a:gdLst>
                <a:gd name="f0" fmla="val 10800000"/>
                <a:gd name="f1" fmla="val 5400000"/>
                <a:gd name="f2" fmla="val 180"/>
                <a:gd name="f3" fmla="val w"/>
                <a:gd name="f4" fmla="val h"/>
                <a:gd name="f5" fmla="val 0"/>
                <a:gd name="f6" fmla="val 2707634"/>
                <a:gd name="f7" fmla="+- 0 0 1742057"/>
                <a:gd name="f8" fmla="val 2352895"/>
                <a:gd name="f9" fmla="val 2121588"/>
                <a:gd name="f10" fmla="val 1260011"/>
                <a:gd name="f11" fmla="val 2252492"/>
                <a:gd name="f12" fmla="val 1782029"/>
                <a:gd name="f13" fmla="val 1869315"/>
                <a:gd name="f14" fmla="val 2604905"/>
                <a:gd name="f15" fmla="val 1711093"/>
                <a:gd name="f16" fmla="val 2488554"/>
                <a:gd name="f17" fmla="val 1770712"/>
                <a:gd name="f18" fmla="val 2291734"/>
                <a:gd name="f19" fmla="val 1798776"/>
                <a:gd name="f20" fmla="val 2380868"/>
                <a:gd name="f21" fmla="val 1119295"/>
                <a:gd name="f22" fmla="val 3994549"/>
                <a:gd name="f23" fmla="+- 0 0 -37"/>
                <a:gd name="f24" fmla="+- 0 0 -162"/>
                <a:gd name="f25" fmla="+- 0 0 -252"/>
                <a:gd name="f26" fmla="+- 0 0 -342"/>
                <a:gd name="f27" fmla="*/ f3 1 2707634"/>
                <a:gd name="f28" fmla="*/ f4 1 2707634"/>
                <a:gd name="f29" fmla="+- f6 0 f5"/>
                <a:gd name="f30" fmla="*/ f23 f0 1"/>
                <a:gd name="f31" fmla="*/ f24 f0 1"/>
                <a:gd name="f32" fmla="*/ f25 f0 1"/>
                <a:gd name="f33" fmla="*/ f26 f0 1"/>
                <a:gd name="f34" fmla="*/ f29 1 2707634"/>
                <a:gd name="f35" fmla="*/ f30 1 f2"/>
                <a:gd name="f36" fmla="*/ f31 1 f2"/>
                <a:gd name="f37" fmla="*/ f32 1 f2"/>
                <a:gd name="f38" fmla="*/ f33 1 f2"/>
                <a:gd name="f39" fmla="*/ 2297107 1 f34"/>
                <a:gd name="f40" fmla="*/ 2078716 1 f34"/>
                <a:gd name="f41" fmla="*/ 1869315 1 f34"/>
                <a:gd name="f42" fmla="*/ 2604905 1 f34"/>
                <a:gd name="f43" fmla="*/ 1711093 1 f34"/>
                <a:gd name="f44" fmla="*/ 2488554 1 f34"/>
                <a:gd name="f45" fmla="*/ 1770712 1 f34"/>
                <a:gd name="f46" fmla="*/ 2291734 1 f34"/>
                <a:gd name="f47" fmla="*/ 462855 1 f34"/>
                <a:gd name="f48" fmla="*/ 2244779 1 f34"/>
                <a:gd name="f49" fmla="+- f35 0 f1"/>
                <a:gd name="f50" fmla="+- f36 0 f1"/>
                <a:gd name="f51" fmla="+- f37 0 f1"/>
                <a:gd name="f52" fmla="+- f38 0 f1"/>
                <a:gd name="f53" fmla="*/ f47 f27 1"/>
                <a:gd name="f54" fmla="*/ f48 f27 1"/>
                <a:gd name="f55" fmla="*/ f48 f28 1"/>
                <a:gd name="f56" fmla="*/ f47 f28 1"/>
                <a:gd name="f57" fmla="*/ f39 f27 1"/>
                <a:gd name="f58" fmla="*/ f40 f28 1"/>
                <a:gd name="f59" fmla="*/ f41 f27 1"/>
                <a:gd name="f60" fmla="*/ f42 f28 1"/>
                <a:gd name="f61" fmla="*/ f43 f27 1"/>
                <a:gd name="f62" fmla="*/ f44 f28 1"/>
                <a:gd name="f63" fmla="*/ f45 f27 1"/>
                <a:gd name="f64" fmla="*/ f46 f28 1"/>
              </a:gdLst>
              <a:ahLst/>
              <a:cxnLst>
                <a:cxn ang="3cd4">
                  <a:pos x="hc" y="t"/>
                </a:cxn>
                <a:cxn ang="0">
                  <a:pos x="r" y="vc"/>
                </a:cxn>
                <a:cxn ang="cd4">
                  <a:pos x="hc" y="b"/>
                </a:cxn>
                <a:cxn ang="cd2">
                  <a:pos x="l" y="vc"/>
                </a:cxn>
                <a:cxn ang="f49">
                  <a:pos x="f57" y="f58"/>
                </a:cxn>
                <a:cxn ang="f50">
                  <a:pos x="f59" y="f60"/>
                </a:cxn>
                <a:cxn ang="f51">
                  <a:pos x="f61" y="f62"/>
                </a:cxn>
                <a:cxn ang="f52">
                  <a:pos x="f63" y="f64"/>
                </a:cxn>
              </a:cxnLst>
              <a:rect l="f53" t="f56" r="f54" b="f55"/>
              <a:pathLst>
                <a:path w="2707634" h="2707634">
                  <a:moveTo>
                    <a:pt x="f8" y="f9"/>
                  </a:moveTo>
                  <a:arcTo wR="f10" hR="f10" stAng="f11" swAng="f12"/>
                  <a:lnTo>
                    <a:pt x="f13" y="f14"/>
                  </a:lnTo>
                  <a:lnTo>
                    <a:pt x="f15" y="f16"/>
                  </a:lnTo>
                  <a:lnTo>
                    <a:pt x="f17" y="f18"/>
                  </a:lnTo>
                  <a:lnTo>
                    <a:pt x="f19" y="f20"/>
                  </a:lnTo>
                  <a:arcTo wR="f21" hR="f21" stAng="f22" swAng="f7"/>
                  <a:close/>
                </a:path>
              </a:pathLst>
            </a:custGeom>
            <a:solidFill>
              <a:srgbClr val="FFFFFF"/>
            </a:solidFill>
            <a:ln w="12701" cap="flat">
              <a:solidFill>
                <a:srgbClr val="00659C"/>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5" name="Forme libre : forme 14">
              <a:extLst>
                <a:ext uri="{FF2B5EF4-FFF2-40B4-BE49-F238E27FC236}">
                  <a16:creationId xmlns:a16="http://schemas.microsoft.com/office/drawing/2014/main" id="{09A5E9F6-9310-4209-B0A5-63E851606F2B}"/>
                </a:ext>
              </a:extLst>
            </p:cNvPr>
            <p:cNvSpPr/>
            <p:nvPr/>
          </p:nvSpPr>
          <p:spPr>
            <a:xfrm>
              <a:off x="5435815" y="4339897"/>
              <a:ext cx="721598" cy="721598"/>
            </a:xfrm>
            <a:custGeom>
              <a:avLst/>
              <a:gdLst>
                <a:gd name="f0" fmla="val 10800000"/>
                <a:gd name="f1" fmla="val 5400000"/>
                <a:gd name="f2" fmla="val 180"/>
                <a:gd name="f3" fmla="val w"/>
                <a:gd name="f4" fmla="val h"/>
                <a:gd name="f5" fmla="val 0"/>
                <a:gd name="f6" fmla="val 721595"/>
                <a:gd name="f7" fmla="+- 0 0 -90"/>
                <a:gd name="f8" fmla="*/ f3 1 721595"/>
                <a:gd name="f9" fmla="*/ f4 1 721595"/>
                <a:gd name="f10" fmla="+- f6 0 f5"/>
                <a:gd name="f11" fmla="*/ f7 f0 1"/>
                <a:gd name="f12" fmla="*/ f10 1 721595"/>
                <a:gd name="f13" fmla="*/ 0 f10 1"/>
                <a:gd name="f14" fmla="*/ 721595 f10 1"/>
                <a:gd name="f15" fmla="*/ f11 1 f2"/>
                <a:gd name="f16" fmla="*/ f13 1 721595"/>
                <a:gd name="f17" fmla="*/ f14 1 721595"/>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28"/>
                </a:cxn>
                <a:cxn ang="f20">
                  <a:pos x="f29" y="f30"/>
                </a:cxn>
                <a:cxn ang="f20">
                  <a:pos x="f27" y="f30"/>
                </a:cxn>
                <a:cxn ang="f20">
                  <a:pos x="f27" y="f28"/>
                </a:cxn>
              </a:cxnLst>
              <a:rect l="f23" t="f26" r="f24" b="f25"/>
              <a:pathLst>
                <a:path w="721595" h="721595">
                  <a:moveTo>
                    <a:pt x="f5" y="f5"/>
                  </a:moveTo>
                  <a:lnTo>
                    <a:pt x="f6" y="f5"/>
                  </a:lnTo>
                  <a:lnTo>
                    <a:pt x="f6" y="f6"/>
                  </a:lnTo>
                  <a:lnTo>
                    <a:pt x="f5" y="f6"/>
                  </a:lnTo>
                  <a:lnTo>
                    <a:pt x="f5" y="f5"/>
                  </a:lnTo>
                  <a:close/>
                </a:path>
              </a:pathLst>
            </a:custGeom>
            <a:noFill/>
            <a:ln cap="flat">
              <a:noFill/>
              <a:prstDash val="solid"/>
            </a:ln>
          </p:spPr>
          <p:txBody>
            <a:bodyPr vert="horz" wrap="square" lIns="40635" tIns="40635" rIns="40635" bIns="40635" anchor="ctr" anchorCtr="1" compatLnSpc="1">
              <a:noAutofit/>
            </a:bodyPr>
            <a:lstStyle/>
            <a:p>
              <a:pPr marL="0" marR="0" lvl="0" indent="0" algn="ctr" defTabSz="1422404"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fr-FR" sz="3200" b="1" i="0" u="none" strike="noStrike" kern="1200" cap="none" spc="0" baseline="0">
                  <a:solidFill>
                    <a:srgbClr val="000000"/>
                  </a:solidFill>
                  <a:uFillTx/>
                  <a:latin typeface="Ubuntu" pitchFamily="34"/>
                </a:rPr>
                <a:t>3</a:t>
              </a:r>
            </a:p>
          </p:txBody>
        </p:sp>
        <p:sp>
          <p:nvSpPr>
            <p:cNvPr id="16" name="Forme libre : forme 15">
              <a:extLst>
                <a:ext uri="{FF2B5EF4-FFF2-40B4-BE49-F238E27FC236}">
                  <a16:creationId xmlns:a16="http://schemas.microsoft.com/office/drawing/2014/main" id="{F44206F3-CADA-4F4C-A23C-D33983F6BBB4}"/>
                </a:ext>
              </a:extLst>
            </p:cNvPr>
            <p:cNvSpPr/>
            <p:nvPr/>
          </p:nvSpPr>
          <p:spPr>
            <a:xfrm>
              <a:off x="4442795" y="2145502"/>
              <a:ext cx="2707629" cy="2707629"/>
            </a:xfrm>
            <a:custGeom>
              <a:avLst/>
              <a:gdLst>
                <a:gd name="f0" fmla="val 10800000"/>
                <a:gd name="f1" fmla="val 5400000"/>
                <a:gd name="f2" fmla="val 180"/>
                <a:gd name="f3" fmla="val w"/>
                <a:gd name="f4" fmla="val h"/>
                <a:gd name="f5" fmla="val 0"/>
                <a:gd name="f6" fmla="val 2707634"/>
                <a:gd name="f7" fmla="+- 0 0 1742057"/>
                <a:gd name="f8" fmla="val 975411"/>
                <a:gd name="f9" fmla="val 2555664"/>
                <a:gd name="f10" fmla="val 1260011"/>
                <a:gd name="f11" fmla="val 6448607"/>
                <a:gd name="f12" fmla="val 1782029"/>
                <a:gd name="f13" fmla="val 355521"/>
                <a:gd name="f14" fmla="val 2267253"/>
                <a:gd name="f15" fmla="val 410527"/>
                <a:gd name="f16" fmla="val 2078716"/>
                <a:gd name="f17" fmla="val 615856"/>
                <a:gd name="f18" fmla="val 2067191"/>
                <a:gd name="f19" fmla="val 541760"/>
                <a:gd name="f20" fmla="val 2124132"/>
                <a:gd name="f21" fmla="val 1119295"/>
                <a:gd name="f22" fmla="val 8190664"/>
                <a:gd name="f23" fmla="+- 0 0 -107"/>
                <a:gd name="f24" fmla="+- 0 0 -232"/>
                <a:gd name="f25" fmla="+- 0 0 -322"/>
                <a:gd name="f26" fmla="+- 0 0 -412"/>
                <a:gd name="f27" fmla="*/ f3 1 2707634"/>
                <a:gd name="f28" fmla="*/ f4 1 2707634"/>
                <a:gd name="f29" fmla="+- f6 0 f5"/>
                <a:gd name="f30" fmla="*/ f23 f0 1"/>
                <a:gd name="f31" fmla="*/ f24 f0 1"/>
                <a:gd name="f32" fmla="*/ f25 f0 1"/>
                <a:gd name="f33" fmla="*/ f26 f0 1"/>
                <a:gd name="f34" fmla="*/ f29 1 2707634"/>
                <a:gd name="f35" fmla="*/ f30 1 f2"/>
                <a:gd name="f36" fmla="*/ f31 1 f2"/>
                <a:gd name="f37" fmla="*/ f32 1 f2"/>
                <a:gd name="f38" fmla="*/ f33 1 f2"/>
                <a:gd name="f39" fmla="*/ 996541 1 f34"/>
                <a:gd name="f40" fmla="*/ 2488554 1 f34"/>
                <a:gd name="f41" fmla="*/ 355521 1 f34"/>
                <a:gd name="f42" fmla="*/ 2267253 1 f34"/>
                <a:gd name="f43" fmla="*/ 410527 1 f34"/>
                <a:gd name="f44" fmla="*/ 2078716 1 f34"/>
                <a:gd name="f45" fmla="*/ 615856 1 f34"/>
                <a:gd name="f46" fmla="*/ 2067191 1 f34"/>
                <a:gd name="f47" fmla="*/ 462855 1 f34"/>
                <a:gd name="f48" fmla="*/ 2244779 1 f34"/>
                <a:gd name="f49" fmla="+- f35 0 f1"/>
                <a:gd name="f50" fmla="+- f36 0 f1"/>
                <a:gd name="f51" fmla="+- f37 0 f1"/>
                <a:gd name="f52" fmla="+- f38 0 f1"/>
                <a:gd name="f53" fmla="*/ f47 f27 1"/>
                <a:gd name="f54" fmla="*/ f48 f27 1"/>
                <a:gd name="f55" fmla="*/ f48 f28 1"/>
                <a:gd name="f56" fmla="*/ f47 f28 1"/>
                <a:gd name="f57" fmla="*/ f39 f27 1"/>
                <a:gd name="f58" fmla="*/ f40 f28 1"/>
                <a:gd name="f59" fmla="*/ f41 f27 1"/>
                <a:gd name="f60" fmla="*/ f42 f28 1"/>
                <a:gd name="f61" fmla="*/ f43 f27 1"/>
                <a:gd name="f62" fmla="*/ f44 f28 1"/>
                <a:gd name="f63" fmla="*/ f45 f27 1"/>
                <a:gd name="f64" fmla="*/ f46 f28 1"/>
              </a:gdLst>
              <a:ahLst/>
              <a:cxnLst>
                <a:cxn ang="3cd4">
                  <a:pos x="hc" y="t"/>
                </a:cxn>
                <a:cxn ang="0">
                  <a:pos x="r" y="vc"/>
                </a:cxn>
                <a:cxn ang="cd4">
                  <a:pos x="hc" y="b"/>
                </a:cxn>
                <a:cxn ang="cd2">
                  <a:pos x="l" y="vc"/>
                </a:cxn>
                <a:cxn ang="f49">
                  <a:pos x="f57" y="f58"/>
                </a:cxn>
                <a:cxn ang="f50">
                  <a:pos x="f59" y="f60"/>
                </a:cxn>
                <a:cxn ang="f51">
                  <a:pos x="f61" y="f62"/>
                </a:cxn>
                <a:cxn ang="f52">
                  <a:pos x="f63" y="f64"/>
                </a:cxn>
              </a:cxnLst>
              <a:rect l="f53" t="f56" r="f54" b="f55"/>
              <a:pathLst>
                <a:path w="2707634" h="2707634">
                  <a:moveTo>
                    <a:pt x="f8" y="f9"/>
                  </a:moveTo>
                  <a:arcTo wR="f10" hR="f10" stAng="f11" swAng="f12"/>
                  <a:lnTo>
                    <a:pt x="f13" y="f14"/>
                  </a:lnTo>
                  <a:lnTo>
                    <a:pt x="f15" y="f16"/>
                  </a:lnTo>
                  <a:lnTo>
                    <a:pt x="f17" y="f18"/>
                  </a:lnTo>
                  <a:lnTo>
                    <a:pt x="f19" y="f20"/>
                  </a:lnTo>
                  <a:arcTo wR="f21" hR="f21" stAng="f22" swAng="f7"/>
                  <a:close/>
                </a:path>
              </a:pathLst>
            </a:custGeom>
            <a:solidFill>
              <a:srgbClr val="FFFFFF"/>
            </a:solidFill>
            <a:ln w="12701" cap="flat">
              <a:solidFill>
                <a:srgbClr val="00659C"/>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7" name="Forme libre : forme 16">
              <a:extLst>
                <a:ext uri="{FF2B5EF4-FFF2-40B4-BE49-F238E27FC236}">
                  <a16:creationId xmlns:a16="http://schemas.microsoft.com/office/drawing/2014/main" id="{EACFCE8A-0556-473F-9675-D29CC2007E3F}"/>
                </a:ext>
              </a:extLst>
            </p:cNvPr>
            <p:cNvSpPr/>
            <p:nvPr/>
          </p:nvSpPr>
          <p:spPr>
            <a:xfrm>
              <a:off x="4293236" y="3509768"/>
              <a:ext cx="721598" cy="721598"/>
            </a:xfrm>
            <a:custGeom>
              <a:avLst/>
              <a:gdLst>
                <a:gd name="f0" fmla="val 10800000"/>
                <a:gd name="f1" fmla="val 5400000"/>
                <a:gd name="f2" fmla="val 180"/>
                <a:gd name="f3" fmla="val w"/>
                <a:gd name="f4" fmla="val h"/>
                <a:gd name="f5" fmla="val 0"/>
                <a:gd name="f6" fmla="val 721595"/>
                <a:gd name="f7" fmla="+- 0 0 -90"/>
                <a:gd name="f8" fmla="*/ f3 1 721595"/>
                <a:gd name="f9" fmla="*/ f4 1 721595"/>
                <a:gd name="f10" fmla="+- f6 0 f5"/>
                <a:gd name="f11" fmla="*/ f7 f0 1"/>
                <a:gd name="f12" fmla="*/ f10 1 721595"/>
                <a:gd name="f13" fmla="*/ 0 f10 1"/>
                <a:gd name="f14" fmla="*/ 721595 f10 1"/>
                <a:gd name="f15" fmla="*/ f11 1 f2"/>
                <a:gd name="f16" fmla="*/ f13 1 721595"/>
                <a:gd name="f17" fmla="*/ f14 1 721595"/>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28"/>
                </a:cxn>
                <a:cxn ang="f20">
                  <a:pos x="f29" y="f30"/>
                </a:cxn>
                <a:cxn ang="f20">
                  <a:pos x="f27" y="f30"/>
                </a:cxn>
                <a:cxn ang="f20">
                  <a:pos x="f27" y="f28"/>
                </a:cxn>
              </a:cxnLst>
              <a:rect l="f23" t="f26" r="f24" b="f25"/>
              <a:pathLst>
                <a:path w="721595" h="721595">
                  <a:moveTo>
                    <a:pt x="f5" y="f5"/>
                  </a:moveTo>
                  <a:lnTo>
                    <a:pt x="f6" y="f5"/>
                  </a:lnTo>
                  <a:lnTo>
                    <a:pt x="f6" y="f6"/>
                  </a:lnTo>
                  <a:lnTo>
                    <a:pt x="f5" y="f6"/>
                  </a:lnTo>
                  <a:lnTo>
                    <a:pt x="f5" y="f5"/>
                  </a:lnTo>
                  <a:close/>
                </a:path>
              </a:pathLst>
            </a:custGeom>
            <a:noFill/>
            <a:ln cap="flat">
              <a:noFill/>
              <a:prstDash val="solid"/>
            </a:ln>
          </p:spPr>
          <p:txBody>
            <a:bodyPr vert="horz" wrap="square" lIns="40635" tIns="40635" rIns="40635" bIns="40635" anchor="ctr" anchorCtr="1" compatLnSpc="1">
              <a:noAutofit/>
            </a:bodyPr>
            <a:lstStyle/>
            <a:p>
              <a:pPr marL="0" marR="0" lvl="0" indent="0" algn="ctr" defTabSz="1422404"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fr-FR" sz="3200" b="1" i="0" u="none" strike="noStrike" kern="1200" cap="none" spc="0" baseline="0">
                  <a:solidFill>
                    <a:srgbClr val="000000"/>
                  </a:solidFill>
                  <a:uFillTx/>
                  <a:latin typeface="Ubuntu" pitchFamily="34"/>
                </a:rPr>
                <a:t>4</a:t>
              </a:r>
            </a:p>
          </p:txBody>
        </p:sp>
        <p:sp>
          <p:nvSpPr>
            <p:cNvPr id="18" name="Forme libre : forme 17">
              <a:extLst>
                <a:ext uri="{FF2B5EF4-FFF2-40B4-BE49-F238E27FC236}">
                  <a16:creationId xmlns:a16="http://schemas.microsoft.com/office/drawing/2014/main" id="{2A09F85F-4B5D-4FC1-80E6-4AAF9F871EE7}"/>
                </a:ext>
              </a:extLst>
            </p:cNvPr>
            <p:cNvSpPr/>
            <p:nvPr/>
          </p:nvSpPr>
          <p:spPr>
            <a:xfrm>
              <a:off x="4442795" y="2145502"/>
              <a:ext cx="2707629" cy="2707629"/>
            </a:xfrm>
            <a:custGeom>
              <a:avLst/>
              <a:gdLst>
                <a:gd name="f0" fmla="val 10800000"/>
                <a:gd name="f1" fmla="val 5400000"/>
                <a:gd name="f2" fmla="val 180"/>
                <a:gd name="f3" fmla="val w"/>
                <a:gd name="f4" fmla="val h"/>
                <a:gd name="f5" fmla="val 0"/>
                <a:gd name="f6" fmla="val 2707634"/>
                <a:gd name="f7" fmla="+- 0 0 1507684"/>
                <a:gd name="f8" fmla="val 93854"/>
                <a:gd name="f9" fmla="val 1364776"/>
                <a:gd name="f10" fmla="val 1260011"/>
                <a:gd name="f11" fmla="val 10770099"/>
                <a:gd name="f12" fmla="val 1547656"/>
                <a:gd name="f13" fmla="val 134137"/>
                <a:gd name="f14" fmla="val 767865"/>
                <a:gd name="f15" fmla="val 329591"/>
                <a:gd name="f16" fmla="val 748643"/>
                <a:gd name="f17" fmla="val 416809"/>
                <a:gd name="f18" fmla="val 934885"/>
                <a:gd name="f19" fmla="val 336355"/>
                <a:gd name="f20" fmla="val 887348"/>
                <a:gd name="f21" fmla="val 1119295"/>
                <a:gd name="f22" fmla="val 12277783"/>
                <a:gd name="f23" fmla="+- 0 0 -179"/>
                <a:gd name="f24" fmla="+- 0 0 -300"/>
                <a:gd name="f25" fmla="+- 0 0 -390"/>
                <a:gd name="f26" fmla="+- 0 0 -480"/>
                <a:gd name="f27" fmla="*/ f3 1 2707634"/>
                <a:gd name="f28" fmla="*/ f4 1 2707634"/>
                <a:gd name="f29" fmla="+- f6 0 f5"/>
                <a:gd name="f30" fmla="*/ f23 f0 1"/>
                <a:gd name="f31" fmla="*/ f24 f0 1"/>
                <a:gd name="f32" fmla="*/ f25 f0 1"/>
                <a:gd name="f33" fmla="*/ f26 f0 1"/>
                <a:gd name="f34" fmla="*/ f29 1 2707634"/>
                <a:gd name="f35" fmla="*/ f30 1 f2"/>
                <a:gd name="f36" fmla="*/ f31 1 f2"/>
                <a:gd name="f37" fmla="*/ f32 1 f2"/>
                <a:gd name="f38" fmla="*/ f33 1 f2"/>
                <a:gd name="f39" fmla="*/ 164209 1 f34"/>
                <a:gd name="f40" fmla="*/ 1364164 1 f34"/>
                <a:gd name="f41" fmla="*/ 134137 1 f34"/>
                <a:gd name="f42" fmla="*/ 767865 1 f34"/>
                <a:gd name="f43" fmla="*/ 329591 1 f34"/>
                <a:gd name="f44" fmla="*/ 748643 1 f34"/>
                <a:gd name="f45" fmla="*/ 416809 1 f34"/>
                <a:gd name="f46" fmla="*/ 934885 1 f34"/>
                <a:gd name="f47" fmla="*/ 462855 1 f34"/>
                <a:gd name="f48" fmla="*/ 2244779 1 f34"/>
                <a:gd name="f49" fmla="+- f35 0 f1"/>
                <a:gd name="f50" fmla="+- f36 0 f1"/>
                <a:gd name="f51" fmla="+- f37 0 f1"/>
                <a:gd name="f52" fmla="+- f38 0 f1"/>
                <a:gd name="f53" fmla="*/ f47 f27 1"/>
                <a:gd name="f54" fmla="*/ f48 f27 1"/>
                <a:gd name="f55" fmla="*/ f48 f28 1"/>
                <a:gd name="f56" fmla="*/ f47 f28 1"/>
                <a:gd name="f57" fmla="*/ f39 f27 1"/>
                <a:gd name="f58" fmla="*/ f40 f28 1"/>
                <a:gd name="f59" fmla="*/ f41 f27 1"/>
                <a:gd name="f60" fmla="*/ f42 f28 1"/>
                <a:gd name="f61" fmla="*/ f43 f27 1"/>
                <a:gd name="f62" fmla="*/ f44 f28 1"/>
                <a:gd name="f63" fmla="*/ f45 f27 1"/>
                <a:gd name="f64" fmla="*/ f46 f28 1"/>
              </a:gdLst>
              <a:ahLst/>
              <a:cxnLst>
                <a:cxn ang="3cd4">
                  <a:pos x="hc" y="t"/>
                </a:cxn>
                <a:cxn ang="0">
                  <a:pos x="r" y="vc"/>
                </a:cxn>
                <a:cxn ang="cd4">
                  <a:pos x="hc" y="b"/>
                </a:cxn>
                <a:cxn ang="cd2">
                  <a:pos x="l" y="vc"/>
                </a:cxn>
                <a:cxn ang="f49">
                  <a:pos x="f57" y="f58"/>
                </a:cxn>
                <a:cxn ang="f50">
                  <a:pos x="f59" y="f60"/>
                </a:cxn>
                <a:cxn ang="f51">
                  <a:pos x="f61" y="f62"/>
                </a:cxn>
                <a:cxn ang="f52">
                  <a:pos x="f63" y="f64"/>
                </a:cxn>
              </a:cxnLst>
              <a:rect l="f53" t="f56" r="f54" b="f55"/>
              <a:pathLst>
                <a:path w="2707634" h="2707634">
                  <a:moveTo>
                    <a:pt x="f8" y="f9"/>
                  </a:moveTo>
                  <a:arcTo wR="f10" hR="f10" stAng="f11" swAng="f12"/>
                  <a:lnTo>
                    <a:pt x="f13" y="f14"/>
                  </a:lnTo>
                  <a:lnTo>
                    <a:pt x="f15" y="f16"/>
                  </a:lnTo>
                  <a:lnTo>
                    <a:pt x="f17" y="f18"/>
                  </a:lnTo>
                  <a:lnTo>
                    <a:pt x="f19" y="f20"/>
                  </a:lnTo>
                  <a:arcTo wR="f21" hR="f21" stAng="f22" swAng="f7"/>
                  <a:close/>
                </a:path>
              </a:pathLst>
            </a:custGeom>
            <a:solidFill>
              <a:srgbClr val="FFFFFF"/>
            </a:solidFill>
            <a:ln w="12701" cap="flat">
              <a:solidFill>
                <a:srgbClr val="00659C"/>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9" name="Forme libre : forme 18">
              <a:extLst>
                <a:ext uri="{FF2B5EF4-FFF2-40B4-BE49-F238E27FC236}">
                  <a16:creationId xmlns:a16="http://schemas.microsoft.com/office/drawing/2014/main" id="{4EE0CF37-DC46-4BBF-A77C-55F3E2617B28}"/>
                </a:ext>
              </a:extLst>
            </p:cNvPr>
            <p:cNvSpPr/>
            <p:nvPr/>
          </p:nvSpPr>
          <p:spPr>
            <a:xfrm>
              <a:off x="4729660" y="2166588"/>
              <a:ext cx="721598" cy="721598"/>
            </a:xfrm>
            <a:custGeom>
              <a:avLst/>
              <a:gdLst>
                <a:gd name="f0" fmla="val 10800000"/>
                <a:gd name="f1" fmla="val 5400000"/>
                <a:gd name="f2" fmla="val 180"/>
                <a:gd name="f3" fmla="val w"/>
                <a:gd name="f4" fmla="val h"/>
                <a:gd name="f5" fmla="val 0"/>
                <a:gd name="f6" fmla="val 721595"/>
                <a:gd name="f7" fmla="+- 0 0 -90"/>
                <a:gd name="f8" fmla="*/ f3 1 721595"/>
                <a:gd name="f9" fmla="*/ f4 1 721595"/>
                <a:gd name="f10" fmla="+- f6 0 f5"/>
                <a:gd name="f11" fmla="*/ f7 f0 1"/>
                <a:gd name="f12" fmla="*/ f10 1 721595"/>
                <a:gd name="f13" fmla="*/ 0 f10 1"/>
                <a:gd name="f14" fmla="*/ 721595 f10 1"/>
                <a:gd name="f15" fmla="*/ f11 1 f2"/>
                <a:gd name="f16" fmla="*/ f13 1 721595"/>
                <a:gd name="f17" fmla="*/ f14 1 721595"/>
                <a:gd name="f18" fmla="*/ f5 1 f12"/>
                <a:gd name="f19" fmla="*/ f6 1 f12"/>
                <a:gd name="f20" fmla="+- f15 0 f1"/>
                <a:gd name="f21" fmla="*/ f16 1 f12"/>
                <a:gd name="f22" fmla="*/ f17 1 f12"/>
                <a:gd name="f23" fmla="*/ f18 f8 1"/>
                <a:gd name="f24" fmla="*/ f19 f8 1"/>
                <a:gd name="f25" fmla="*/ f19 f9 1"/>
                <a:gd name="f26" fmla="*/ f18 f9 1"/>
                <a:gd name="f27" fmla="*/ f21 f8 1"/>
                <a:gd name="f28" fmla="*/ f21 f9 1"/>
                <a:gd name="f29" fmla="*/ f22 f8 1"/>
                <a:gd name="f30" fmla="*/ f22 f9 1"/>
              </a:gdLst>
              <a:ahLst/>
              <a:cxnLst>
                <a:cxn ang="3cd4">
                  <a:pos x="hc" y="t"/>
                </a:cxn>
                <a:cxn ang="0">
                  <a:pos x="r" y="vc"/>
                </a:cxn>
                <a:cxn ang="cd4">
                  <a:pos x="hc" y="b"/>
                </a:cxn>
                <a:cxn ang="cd2">
                  <a:pos x="l" y="vc"/>
                </a:cxn>
                <a:cxn ang="f20">
                  <a:pos x="f27" y="f28"/>
                </a:cxn>
                <a:cxn ang="f20">
                  <a:pos x="f29" y="f28"/>
                </a:cxn>
                <a:cxn ang="f20">
                  <a:pos x="f29" y="f30"/>
                </a:cxn>
                <a:cxn ang="f20">
                  <a:pos x="f27" y="f30"/>
                </a:cxn>
                <a:cxn ang="f20">
                  <a:pos x="f27" y="f28"/>
                </a:cxn>
              </a:cxnLst>
              <a:rect l="f23" t="f26" r="f24" b="f25"/>
              <a:pathLst>
                <a:path w="721595" h="721595">
                  <a:moveTo>
                    <a:pt x="f5" y="f5"/>
                  </a:moveTo>
                  <a:lnTo>
                    <a:pt x="f6" y="f5"/>
                  </a:lnTo>
                  <a:lnTo>
                    <a:pt x="f6" y="f6"/>
                  </a:lnTo>
                  <a:lnTo>
                    <a:pt x="f5" y="f6"/>
                  </a:lnTo>
                  <a:lnTo>
                    <a:pt x="f5" y="f5"/>
                  </a:lnTo>
                  <a:close/>
                </a:path>
              </a:pathLst>
            </a:custGeom>
            <a:noFill/>
            <a:ln cap="flat">
              <a:noFill/>
              <a:prstDash val="solid"/>
            </a:ln>
          </p:spPr>
          <p:txBody>
            <a:bodyPr vert="horz" wrap="square" lIns="40635" tIns="40635" rIns="40635" bIns="40635" anchor="ctr" anchorCtr="1" compatLnSpc="1">
              <a:noAutofit/>
            </a:bodyPr>
            <a:lstStyle/>
            <a:p>
              <a:pPr marL="0" marR="0" lvl="0" indent="0" algn="ctr" defTabSz="1422404"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fr-FR" sz="3200" b="1" i="0" u="none" strike="noStrike" kern="1200" cap="none" spc="0" baseline="0">
                  <a:solidFill>
                    <a:srgbClr val="000000"/>
                  </a:solidFill>
                  <a:uFillTx/>
                  <a:latin typeface="Ubuntu" pitchFamily="34"/>
                </a:rPr>
                <a:t>5</a:t>
              </a:r>
            </a:p>
          </p:txBody>
        </p:sp>
        <p:sp>
          <p:nvSpPr>
            <p:cNvPr id="20" name="Forme libre : forme 19">
              <a:extLst>
                <a:ext uri="{FF2B5EF4-FFF2-40B4-BE49-F238E27FC236}">
                  <a16:creationId xmlns:a16="http://schemas.microsoft.com/office/drawing/2014/main" id="{ED8E4EC7-C8F6-48DE-9A03-A8B92D29F51F}"/>
                </a:ext>
              </a:extLst>
            </p:cNvPr>
            <p:cNvSpPr/>
            <p:nvPr/>
          </p:nvSpPr>
          <p:spPr>
            <a:xfrm>
              <a:off x="4442795" y="2145502"/>
              <a:ext cx="2707629" cy="2707629"/>
            </a:xfrm>
            <a:custGeom>
              <a:avLst/>
              <a:gdLst>
                <a:gd name="f0" fmla="val 10800000"/>
                <a:gd name="f1" fmla="val 5400000"/>
                <a:gd name="f2" fmla="val 180"/>
                <a:gd name="f3" fmla="val w"/>
                <a:gd name="f4" fmla="val h"/>
                <a:gd name="f5" fmla="val 0"/>
                <a:gd name="f6" fmla="val 2707634"/>
                <a:gd name="f7" fmla="+- 0 0 1647912"/>
                <a:gd name="f8" fmla="val 991607"/>
                <a:gd name="f9" fmla="val 146990"/>
                <a:gd name="f10" fmla="val 1260011"/>
                <a:gd name="f11" fmla="val 15197622"/>
                <a:gd name="f12" fmla="val 1687884"/>
                <a:gd name="f13" fmla="val 1630283"/>
                <a:gd name="f14" fmla="val 29232"/>
                <a:gd name="f15" fmla="val 1695802"/>
                <a:gd name="f16" fmla="val 214378"/>
                <a:gd name="f17" fmla="val 1535900"/>
                <a:gd name="f18" fmla="val 343701"/>
                <a:gd name="f19" fmla="val 1562763"/>
                <a:gd name="f20" fmla="val 254197"/>
                <a:gd name="f21" fmla="val 1119295"/>
                <a:gd name="f22" fmla="val 16845534"/>
                <a:gd name="f23" fmla="+- 0 0 -253"/>
                <a:gd name="f24" fmla="+- 0 0 -376"/>
                <a:gd name="f25" fmla="+- 0 0 -466"/>
                <a:gd name="f26" fmla="+- 0 0 -556"/>
                <a:gd name="f27" fmla="*/ f3 1 2707634"/>
                <a:gd name="f28" fmla="*/ f4 1 2707634"/>
                <a:gd name="f29" fmla="+- f6 0 f5"/>
                <a:gd name="f30" fmla="*/ f23 f0 1"/>
                <a:gd name="f31" fmla="*/ f24 f0 1"/>
                <a:gd name="f32" fmla="*/ f25 f0 1"/>
                <a:gd name="f33" fmla="*/ f26 f0 1"/>
                <a:gd name="f34" fmla="*/ f29 1 2707634"/>
                <a:gd name="f35" fmla="*/ f30 1 f2"/>
                <a:gd name="f36" fmla="*/ f31 1 f2"/>
                <a:gd name="f37" fmla="*/ f32 1 f2"/>
                <a:gd name="f38" fmla="*/ f33 1 f2"/>
                <a:gd name="f39" fmla="*/ 1011832 1 f34"/>
                <a:gd name="f40" fmla="*/ 214378 1 f34"/>
                <a:gd name="f41" fmla="*/ 1630283 1 f34"/>
                <a:gd name="f42" fmla="*/ 29232 1 f34"/>
                <a:gd name="f43" fmla="*/ 1695802 1 f34"/>
                <a:gd name="f44" fmla="*/ 1535900 1 f34"/>
                <a:gd name="f45" fmla="*/ 343701 1 f34"/>
                <a:gd name="f46" fmla="*/ 462855 1 f34"/>
                <a:gd name="f47" fmla="*/ 2244779 1 f34"/>
                <a:gd name="f48" fmla="+- f35 0 f1"/>
                <a:gd name="f49" fmla="+- f36 0 f1"/>
                <a:gd name="f50" fmla="+- f37 0 f1"/>
                <a:gd name="f51" fmla="+- f38 0 f1"/>
                <a:gd name="f52" fmla="*/ f46 f27 1"/>
                <a:gd name="f53" fmla="*/ f47 f27 1"/>
                <a:gd name="f54" fmla="*/ f47 f28 1"/>
                <a:gd name="f55" fmla="*/ f46 f28 1"/>
                <a:gd name="f56" fmla="*/ f39 f27 1"/>
                <a:gd name="f57" fmla="*/ f40 f28 1"/>
                <a:gd name="f58" fmla="*/ f41 f27 1"/>
                <a:gd name="f59" fmla="*/ f42 f28 1"/>
                <a:gd name="f60" fmla="*/ f43 f27 1"/>
                <a:gd name="f61" fmla="*/ f44 f27 1"/>
                <a:gd name="f62" fmla="*/ f45 f28 1"/>
              </a:gdLst>
              <a:ahLst/>
              <a:cxnLst>
                <a:cxn ang="3cd4">
                  <a:pos x="hc" y="t"/>
                </a:cxn>
                <a:cxn ang="0">
                  <a:pos x="r" y="vc"/>
                </a:cxn>
                <a:cxn ang="cd4">
                  <a:pos x="hc" y="b"/>
                </a:cxn>
                <a:cxn ang="cd2">
                  <a:pos x="l" y="vc"/>
                </a:cxn>
                <a:cxn ang="f48">
                  <a:pos x="f56" y="f57"/>
                </a:cxn>
                <a:cxn ang="f49">
                  <a:pos x="f58" y="f59"/>
                </a:cxn>
                <a:cxn ang="f50">
                  <a:pos x="f60" y="f57"/>
                </a:cxn>
                <a:cxn ang="f51">
                  <a:pos x="f61" y="f62"/>
                </a:cxn>
              </a:cxnLst>
              <a:rect l="f52" t="f55" r="f53" b="f54"/>
              <a:pathLst>
                <a:path w="2707634" h="2707634">
                  <a:moveTo>
                    <a:pt x="f8" y="f9"/>
                  </a:moveTo>
                  <a:arcTo wR="f10" hR="f10" stAng="f11" swAng="f12"/>
                  <a:lnTo>
                    <a:pt x="f13" y="f14"/>
                  </a:lnTo>
                  <a:lnTo>
                    <a:pt x="f15" y="f16"/>
                  </a:lnTo>
                  <a:lnTo>
                    <a:pt x="f17" y="f18"/>
                  </a:lnTo>
                  <a:lnTo>
                    <a:pt x="f19" y="f20"/>
                  </a:lnTo>
                  <a:arcTo wR="f21" hR="f21" stAng="f22" swAng="f7"/>
                  <a:close/>
                </a:path>
              </a:pathLst>
            </a:custGeom>
            <a:solidFill>
              <a:srgbClr val="FFFFFF"/>
            </a:solidFill>
            <a:ln w="12701" cap="flat">
              <a:solidFill>
                <a:srgbClr val="00659C"/>
              </a:solidFill>
              <a:prstDash val="solid"/>
              <a:miter/>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grpSp>
      <p:sp>
        <p:nvSpPr>
          <p:cNvPr id="21" name="ZoneTexte 4">
            <a:extLst>
              <a:ext uri="{FF2B5EF4-FFF2-40B4-BE49-F238E27FC236}">
                <a16:creationId xmlns:a16="http://schemas.microsoft.com/office/drawing/2014/main" id="{EB1AEE64-BCDB-41F1-B62C-39A336B51403}"/>
              </a:ext>
            </a:extLst>
          </p:cNvPr>
          <p:cNvSpPr txBox="1"/>
          <p:nvPr/>
        </p:nvSpPr>
        <p:spPr>
          <a:xfrm>
            <a:off x="6456422" y="2350894"/>
            <a:ext cx="2899315"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Ubuntu" pitchFamily="34"/>
              </a:rPr>
              <a:t>Fixation des objectifs</a:t>
            </a:r>
          </a:p>
        </p:txBody>
      </p:sp>
      <p:sp>
        <p:nvSpPr>
          <p:cNvPr id="22" name="ZoneTexte 13">
            <a:extLst>
              <a:ext uri="{FF2B5EF4-FFF2-40B4-BE49-F238E27FC236}">
                <a16:creationId xmlns:a16="http://schemas.microsoft.com/office/drawing/2014/main" id="{88612776-6B7F-47E8-94C6-BA7CD5CFD838}"/>
              </a:ext>
            </a:extLst>
          </p:cNvPr>
          <p:cNvSpPr txBox="1"/>
          <p:nvPr/>
        </p:nvSpPr>
        <p:spPr>
          <a:xfrm>
            <a:off x="7161187" y="3387285"/>
            <a:ext cx="3257348" cy="107721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Ubuntu" pitchFamily="34"/>
              </a:rPr>
              <a:t>Auto-évaluation du collaborateurs par rapport aux objectifs et aux compétences du rôle</a:t>
            </a:r>
          </a:p>
        </p:txBody>
      </p:sp>
      <p:sp>
        <p:nvSpPr>
          <p:cNvPr id="23" name="ZoneTexte 14">
            <a:extLst>
              <a:ext uri="{FF2B5EF4-FFF2-40B4-BE49-F238E27FC236}">
                <a16:creationId xmlns:a16="http://schemas.microsoft.com/office/drawing/2014/main" id="{EF8F20F8-79C3-4735-AF22-958B3BCDD23F}"/>
              </a:ext>
            </a:extLst>
          </p:cNvPr>
          <p:cNvSpPr txBox="1"/>
          <p:nvPr/>
        </p:nvSpPr>
        <p:spPr>
          <a:xfrm>
            <a:off x="4352041" y="4832192"/>
            <a:ext cx="3322856"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Ubuntu" pitchFamily="34"/>
              </a:rPr>
              <a:t>Entretien de développement professionnel (EDP)</a:t>
            </a:r>
          </a:p>
        </p:txBody>
      </p:sp>
      <p:sp>
        <p:nvSpPr>
          <p:cNvPr id="24" name="ZoneTexte 15">
            <a:extLst>
              <a:ext uri="{FF2B5EF4-FFF2-40B4-BE49-F238E27FC236}">
                <a16:creationId xmlns:a16="http://schemas.microsoft.com/office/drawing/2014/main" id="{14F0B790-56AB-4A8A-992F-81C44D45E463}"/>
              </a:ext>
            </a:extLst>
          </p:cNvPr>
          <p:cNvSpPr txBox="1"/>
          <p:nvPr/>
        </p:nvSpPr>
        <p:spPr>
          <a:xfrm>
            <a:off x="1724110" y="3641451"/>
            <a:ext cx="2899315"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Ubuntu" pitchFamily="34"/>
              </a:rPr>
              <a:t>Comité d’évaluation de développement (CED)</a:t>
            </a:r>
          </a:p>
        </p:txBody>
      </p:sp>
      <p:sp>
        <p:nvSpPr>
          <p:cNvPr id="25" name="ZoneTexte 17">
            <a:extLst>
              <a:ext uri="{FF2B5EF4-FFF2-40B4-BE49-F238E27FC236}">
                <a16:creationId xmlns:a16="http://schemas.microsoft.com/office/drawing/2014/main" id="{8FA83924-5CD8-436B-89ED-665818E0BB8A}"/>
              </a:ext>
            </a:extLst>
          </p:cNvPr>
          <p:cNvSpPr txBox="1"/>
          <p:nvPr/>
        </p:nvSpPr>
        <p:spPr>
          <a:xfrm>
            <a:off x="2611846" y="2291084"/>
            <a:ext cx="2899315"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Ubuntu" pitchFamily="34"/>
              </a:rPr>
              <a:t>Restitution</a:t>
            </a:r>
          </a:p>
        </p:txBody>
      </p:sp>
      <p:pic>
        <p:nvPicPr>
          <p:cNvPr id="26" name="Graphique 21">
            <a:extLst>
              <a:ext uri="{FF2B5EF4-FFF2-40B4-BE49-F238E27FC236}">
                <a16:creationId xmlns:a16="http://schemas.microsoft.com/office/drawing/2014/main" id="{A72F318E-E266-4FAC-B3EA-7E14E88F8C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25674" y="1760988"/>
            <a:ext cx="360822" cy="336572"/>
          </a:xfrm>
          <a:prstGeom prst="rect">
            <a:avLst/>
          </a:prstGeom>
          <a:noFill/>
          <a:ln cap="flat">
            <a:noFill/>
          </a:ln>
        </p:spPr>
      </p:pic>
      <p:pic>
        <p:nvPicPr>
          <p:cNvPr id="27" name="Graphique 33">
            <a:extLst>
              <a:ext uri="{FF2B5EF4-FFF2-40B4-BE49-F238E27FC236}">
                <a16:creationId xmlns:a16="http://schemas.microsoft.com/office/drawing/2014/main" id="{5469FE5C-98E1-4B54-8837-7BC15D2B3C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45943" y="4419158"/>
            <a:ext cx="506531" cy="418182"/>
          </a:xfrm>
          <a:prstGeom prst="rect">
            <a:avLst/>
          </a:prstGeom>
          <a:noFill/>
          <a:ln cap="flat">
            <a:noFill/>
          </a:ln>
        </p:spPr>
      </p:pic>
      <p:pic>
        <p:nvPicPr>
          <p:cNvPr id="28" name="Graphique 35">
            <a:extLst>
              <a:ext uri="{FF2B5EF4-FFF2-40B4-BE49-F238E27FC236}">
                <a16:creationId xmlns:a16="http://schemas.microsoft.com/office/drawing/2014/main" id="{C7CBEC4A-40D7-48FD-87D8-38D544B9E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8473" y="1761216"/>
            <a:ext cx="354439" cy="336572"/>
          </a:xfrm>
          <a:prstGeom prst="rect">
            <a:avLst/>
          </a:prstGeom>
          <a:noFill/>
          <a:ln cap="flat">
            <a:noFill/>
          </a:ln>
        </p:spPr>
      </p:pic>
      <p:sp>
        <p:nvSpPr>
          <p:cNvPr id="29" name="ZoneTexte 36">
            <a:extLst>
              <a:ext uri="{FF2B5EF4-FFF2-40B4-BE49-F238E27FC236}">
                <a16:creationId xmlns:a16="http://schemas.microsoft.com/office/drawing/2014/main" id="{83C370C7-A48D-4A32-A6CF-3AA26C057427}"/>
              </a:ext>
            </a:extLst>
          </p:cNvPr>
          <p:cNvSpPr txBox="1"/>
          <p:nvPr/>
        </p:nvSpPr>
        <p:spPr>
          <a:xfrm>
            <a:off x="6876900" y="2088352"/>
            <a:ext cx="797996"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Manager</a:t>
            </a:r>
          </a:p>
        </p:txBody>
      </p:sp>
      <p:pic>
        <p:nvPicPr>
          <p:cNvPr id="30" name="Graphique 37">
            <a:extLst>
              <a:ext uri="{FF2B5EF4-FFF2-40B4-BE49-F238E27FC236}">
                <a16:creationId xmlns:a16="http://schemas.microsoft.com/office/drawing/2014/main" id="{30FF803B-AE60-44EF-89A9-769CC51C0E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4456" y="5753103"/>
            <a:ext cx="354439" cy="336572"/>
          </a:xfrm>
          <a:prstGeom prst="rect">
            <a:avLst/>
          </a:prstGeom>
          <a:noFill/>
          <a:ln cap="flat">
            <a:noFill/>
          </a:ln>
        </p:spPr>
      </p:pic>
      <p:sp>
        <p:nvSpPr>
          <p:cNvPr id="31" name="ZoneTexte 38">
            <a:extLst>
              <a:ext uri="{FF2B5EF4-FFF2-40B4-BE49-F238E27FC236}">
                <a16:creationId xmlns:a16="http://schemas.microsoft.com/office/drawing/2014/main" id="{A4E61E1C-3F35-4DAF-9B7F-F40567241455}"/>
              </a:ext>
            </a:extLst>
          </p:cNvPr>
          <p:cNvSpPr txBox="1"/>
          <p:nvPr/>
        </p:nvSpPr>
        <p:spPr>
          <a:xfrm>
            <a:off x="4937037" y="6086932"/>
            <a:ext cx="992462"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Manager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hiérarchique</a:t>
            </a:r>
          </a:p>
        </p:txBody>
      </p:sp>
      <p:pic>
        <p:nvPicPr>
          <p:cNvPr id="32" name="Graphique 39">
            <a:extLst>
              <a:ext uri="{FF2B5EF4-FFF2-40B4-BE49-F238E27FC236}">
                <a16:creationId xmlns:a16="http://schemas.microsoft.com/office/drawing/2014/main" id="{DA55D4C1-3CA8-4287-BDB9-413FF1E2E3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82683" y="1678298"/>
            <a:ext cx="354439" cy="336572"/>
          </a:xfrm>
          <a:prstGeom prst="rect">
            <a:avLst/>
          </a:prstGeom>
          <a:noFill/>
          <a:ln cap="flat">
            <a:noFill/>
          </a:ln>
        </p:spPr>
      </p:pic>
      <p:sp>
        <p:nvSpPr>
          <p:cNvPr id="33" name="ZoneTexte 40">
            <a:extLst>
              <a:ext uri="{FF2B5EF4-FFF2-40B4-BE49-F238E27FC236}">
                <a16:creationId xmlns:a16="http://schemas.microsoft.com/office/drawing/2014/main" id="{1586728E-898A-46C0-BB31-E9DF5350DEC5}"/>
              </a:ext>
            </a:extLst>
          </p:cNvPr>
          <p:cNvSpPr txBox="1"/>
          <p:nvPr/>
        </p:nvSpPr>
        <p:spPr>
          <a:xfrm>
            <a:off x="3955264" y="1992569"/>
            <a:ext cx="992462"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Manager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hiérarchique</a:t>
            </a:r>
          </a:p>
        </p:txBody>
      </p:sp>
      <p:pic>
        <p:nvPicPr>
          <p:cNvPr id="34" name="Graphique 43">
            <a:extLst>
              <a:ext uri="{FF2B5EF4-FFF2-40B4-BE49-F238E27FC236}">
                <a16:creationId xmlns:a16="http://schemas.microsoft.com/office/drawing/2014/main" id="{FEE4EC87-B984-448B-AE1E-BADC0AC312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58407" y="4451774"/>
            <a:ext cx="354439" cy="336572"/>
          </a:xfrm>
          <a:prstGeom prst="rect">
            <a:avLst/>
          </a:prstGeom>
          <a:noFill/>
          <a:ln cap="flat">
            <a:noFill/>
          </a:ln>
        </p:spPr>
      </p:pic>
      <p:sp>
        <p:nvSpPr>
          <p:cNvPr id="35" name="ZoneTexte 44">
            <a:extLst>
              <a:ext uri="{FF2B5EF4-FFF2-40B4-BE49-F238E27FC236}">
                <a16:creationId xmlns:a16="http://schemas.microsoft.com/office/drawing/2014/main" id="{F3E49B30-D10C-46AF-A0F1-F50BB17762A2}"/>
              </a:ext>
            </a:extLst>
          </p:cNvPr>
          <p:cNvSpPr txBox="1"/>
          <p:nvPr/>
        </p:nvSpPr>
        <p:spPr>
          <a:xfrm>
            <a:off x="2330988" y="4766044"/>
            <a:ext cx="992462"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Manager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hiérarchique</a:t>
            </a:r>
          </a:p>
        </p:txBody>
      </p:sp>
      <p:sp>
        <p:nvSpPr>
          <p:cNvPr id="36" name="ZoneTexte 45">
            <a:extLst>
              <a:ext uri="{FF2B5EF4-FFF2-40B4-BE49-F238E27FC236}">
                <a16:creationId xmlns:a16="http://schemas.microsoft.com/office/drawing/2014/main" id="{00C0A937-0D72-4D89-9101-7A76C769B59F}"/>
              </a:ext>
            </a:extLst>
          </p:cNvPr>
          <p:cNvSpPr txBox="1"/>
          <p:nvPr/>
        </p:nvSpPr>
        <p:spPr>
          <a:xfrm>
            <a:off x="7479407" y="2097560"/>
            <a:ext cx="932331"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Collaborateur</a:t>
            </a:r>
          </a:p>
        </p:txBody>
      </p:sp>
      <p:pic>
        <p:nvPicPr>
          <p:cNvPr id="37" name="Graphique 46">
            <a:extLst>
              <a:ext uri="{FF2B5EF4-FFF2-40B4-BE49-F238E27FC236}">
                <a16:creationId xmlns:a16="http://schemas.microsoft.com/office/drawing/2014/main" id="{39079D17-E5A2-4055-A5A4-FE5AC02254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8506" y="5753103"/>
            <a:ext cx="360822" cy="336572"/>
          </a:xfrm>
          <a:prstGeom prst="rect">
            <a:avLst/>
          </a:prstGeom>
          <a:noFill/>
          <a:ln cap="flat">
            <a:noFill/>
          </a:ln>
        </p:spPr>
      </p:pic>
      <p:sp>
        <p:nvSpPr>
          <p:cNvPr id="38" name="ZoneTexte 47">
            <a:extLst>
              <a:ext uri="{FF2B5EF4-FFF2-40B4-BE49-F238E27FC236}">
                <a16:creationId xmlns:a16="http://schemas.microsoft.com/office/drawing/2014/main" id="{0EF575A3-F7C2-4EF6-8DAA-630A1C5B487F}"/>
              </a:ext>
            </a:extLst>
          </p:cNvPr>
          <p:cNvSpPr txBox="1"/>
          <p:nvPr/>
        </p:nvSpPr>
        <p:spPr>
          <a:xfrm>
            <a:off x="5742249" y="6109234"/>
            <a:ext cx="932331"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Collaborateur</a:t>
            </a:r>
          </a:p>
        </p:txBody>
      </p:sp>
      <p:sp>
        <p:nvSpPr>
          <p:cNvPr id="39" name="ZoneTexte 48">
            <a:extLst>
              <a:ext uri="{FF2B5EF4-FFF2-40B4-BE49-F238E27FC236}">
                <a16:creationId xmlns:a16="http://schemas.microsoft.com/office/drawing/2014/main" id="{36A3BEDF-FA71-4298-92DA-73D67001DCC1}"/>
              </a:ext>
            </a:extLst>
          </p:cNvPr>
          <p:cNvSpPr txBox="1"/>
          <p:nvPr/>
        </p:nvSpPr>
        <p:spPr>
          <a:xfrm>
            <a:off x="3157103" y="4840998"/>
            <a:ext cx="1126970"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Comité d’évaluation et développement</a:t>
            </a:r>
          </a:p>
        </p:txBody>
      </p:sp>
      <p:pic>
        <p:nvPicPr>
          <p:cNvPr id="40" name="Graphique 51">
            <a:extLst>
              <a:ext uri="{FF2B5EF4-FFF2-40B4-BE49-F238E27FC236}">
                <a16:creationId xmlns:a16="http://schemas.microsoft.com/office/drawing/2014/main" id="{B7BB3762-61B7-4259-98E4-203DB49907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2383" y="4579744"/>
            <a:ext cx="360822" cy="336572"/>
          </a:xfrm>
          <a:prstGeom prst="rect">
            <a:avLst/>
          </a:prstGeom>
          <a:noFill/>
          <a:ln cap="flat">
            <a:noFill/>
          </a:ln>
        </p:spPr>
      </p:pic>
      <p:sp>
        <p:nvSpPr>
          <p:cNvPr id="41" name="ZoneTexte 52">
            <a:extLst>
              <a:ext uri="{FF2B5EF4-FFF2-40B4-BE49-F238E27FC236}">
                <a16:creationId xmlns:a16="http://schemas.microsoft.com/office/drawing/2014/main" id="{AE6FF893-B337-4376-B252-F9052A6A360B}"/>
              </a:ext>
            </a:extLst>
          </p:cNvPr>
          <p:cNvSpPr txBox="1"/>
          <p:nvPr/>
        </p:nvSpPr>
        <p:spPr>
          <a:xfrm>
            <a:off x="8436126" y="4916317"/>
            <a:ext cx="932331"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Collaborateur</a:t>
            </a:r>
          </a:p>
        </p:txBody>
      </p:sp>
      <p:pic>
        <p:nvPicPr>
          <p:cNvPr id="42" name="Graphique 53">
            <a:extLst>
              <a:ext uri="{FF2B5EF4-FFF2-40B4-BE49-F238E27FC236}">
                <a16:creationId xmlns:a16="http://schemas.microsoft.com/office/drawing/2014/main" id="{B48D5A83-3193-41FC-841B-B46296593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71225" y="1691228"/>
            <a:ext cx="360822" cy="336572"/>
          </a:xfrm>
          <a:prstGeom prst="rect">
            <a:avLst/>
          </a:prstGeom>
          <a:noFill/>
          <a:ln cap="flat">
            <a:noFill/>
          </a:ln>
        </p:spPr>
      </p:pic>
      <p:sp>
        <p:nvSpPr>
          <p:cNvPr id="43" name="ZoneTexte 54">
            <a:extLst>
              <a:ext uri="{FF2B5EF4-FFF2-40B4-BE49-F238E27FC236}">
                <a16:creationId xmlns:a16="http://schemas.microsoft.com/office/drawing/2014/main" id="{8E7F0ED2-500B-4498-96CD-65080D95F1B4}"/>
              </a:ext>
            </a:extLst>
          </p:cNvPr>
          <p:cNvSpPr txBox="1"/>
          <p:nvPr/>
        </p:nvSpPr>
        <p:spPr>
          <a:xfrm>
            <a:off x="3324968" y="2027791"/>
            <a:ext cx="932331"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000000"/>
                </a:solidFill>
                <a:uFillTx/>
                <a:latin typeface="Ubuntu" pitchFamily="34"/>
              </a:rPr>
              <a:t>Collaborateur</a:t>
            </a:r>
          </a:p>
        </p:txBody>
      </p:sp>
      <p:pic>
        <p:nvPicPr>
          <p:cNvPr id="44" name="Graphique 55">
            <a:extLst>
              <a:ext uri="{FF2B5EF4-FFF2-40B4-BE49-F238E27FC236}">
                <a16:creationId xmlns:a16="http://schemas.microsoft.com/office/drawing/2014/main" id="{6E38D93A-4175-4E5D-8ED6-28CC31F203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5144" y="3390604"/>
            <a:ext cx="342561" cy="319527"/>
          </a:xfrm>
          <a:prstGeom prst="rect">
            <a:avLst/>
          </a:prstGeom>
          <a:noFill/>
          <a:ln cap="flat">
            <a:noFill/>
          </a:ln>
        </p:spPr>
      </p:pic>
      <p:sp>
        <p:nvSpPr>
          <p:cNvPr id="45" name="ZoneTexte 56">
            <a:extLst>
              <a:ext uri="{FF2B5EF4-FFF2-40B4-BE49-F238E27FC236}">
                <a16:creationId xmlns:a16="http://schemas.microsoft.com/office/drawing/2014/main" id="{CB531CCB-D6F1-4E26-8622-9F681D1919CA}"/>
              </a:ext>
            </a:extLst>
          </p:cNvPr>
          <p:cNvSpPr txBox="1"/>
          <p:nvPr/>
        </p:nvSpPr>
        <p:spPr>
          <a:xfrm>
            <a:off x="4973851" y="3667621"/>
            <a:ext cx="885139"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700" b="0" i="0" u="none" strike="noStrike" kern="1200" cap="none" spc="0" baseline="0">
                <a:solidFill>
                  <a:srgbClr val="000000"/>
                </a:solidFill>
                <a:uFillTx/>
                <a:latin typeface="Ubuntu" pitchFamily="34"/>
              </a:rPr>
              <a:t>Collaborateur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700" b="0" i="0" u="none" strike="noStrike" kern="1200" cap="none" spc="0" baseline="0">
                <a:solidFill>
                  <a:srgbClr val="000000"/>
                </a:solidFill>
                <a:uFillTx/>
                <a:latin typeface="Ubuntu" pitchFamily="34"/>
              </a:rPr>
              <a:t>évalué</a:t>
            </a:r>
          </a:p>
        </p:txBody>
      </p:sp>
      <p:pic>
        <p:nvPicPr>
          <p:cNvPr id="46" name="Graphique 58">
            <a:extLst>
              <a:ext uri="{FF2B5EF4-FFF2-40B4-BE49-F238E27FC236}">
                <a16:creationId xmlns:a16="http://schemas.microsoft.com/office/drawing/2014/main" id="{4EB60EE0-5DC4-4ACC-84A1-3F9F9908EE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59730" y="3382219"/>
            <a:ext cx="341098" cy="323898"/>
          </a:xfrm>
          <a:prstGeom prst="rect">
            <a:avLst/>
          </a:prstGeom>
          <a:noFill/>
          <a:ln cap="flat">
            <a:noFill/>
          </a:ln>
        </p:spPr>
      </p:pic>
      <p:sp>
        <p:nvSpPr>
          <p:cNvPr id="47" name="ZoneTexte 59">
            <a:extLst>
              <a:ext uri="{FF2B5EF4-FFF2-40B4-BE49-F238E27FC236}">
                <a16:creationId xmlns:a16="http://schemas.microsoft.com/office/drawing/2014/main" id="{CB9A6E70-C523-4964-8660-7C0897F5AB3C}"/>
              </a:ext>
            </a:extLst>
          </p:cNvPr>
          <p:cNvSpPr txBox="1"/>
          <p:nvPr/>
        </p:nvSpPr>
        <p:spPr>
          <a:xfrm>
            <a:off x="5632310" y="3696480"/>
            <a:ext cx="908886" cy="42564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700" b="0" i="0" u="none" strike="noStrike" kern="1200" cap="none" spc="0" baseline="0">
                <a:solidFill>
                  <a:srgbClr val="000000"/>
                </a:solidFill>
                <a:uFillTx/>
                <a:latin typeface="Ubuntu" pitchFamily="34"/>
              </a:rPr>
              <a:t>Chef de projet ou l’encadrement le plus directe</a:t>
            </a:r>
          </a:p>
        </p:txBody>
      </p:sp>
      <p:sp>
        <p:nvSpPr>
          <p:cNvPr id="48" name="ZoneTexte 60">
            <a:extLst>
              <a:ext uri="{FF2B5EF4-FFF2-40B4-BE49-F238E27FC236}">
                <a16:creationId xmlns:a16="http://schemas.microsoft.com/office/drawing/2014/main" id="{979E7B9E-9DA6-47E1-A2F9-4215DE2F0FC4}"/>
              </a:ext>
            </a:extLst>
          </p:cNvPr>
          <p:cNvSpPr txBox="1"/>
          <p:nvPr/>
        </p:nvSpPr>
        <p:spPr>
          <a:xfrm>
            <a:off x="5159520" y="3143432"/>
            <a:ext cx="1343793"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 b="0" i="0" u="none" strike="noStrike" kern="1200" cap="none" spc="0" baseline="0">
                <a:solidFill>
                  <a:srgbClr val="12ABDB"/>
                </a:solidFill>
                <a:uFillTx/>
                <a:latin typeface="Ubuntu" pitchFamily="34"/>
              </a:rPr>
              <a:t>En fin de chaque mission</a:t>
            </a:r>
          </a:p>
        </p:txBody>
      </p:sp>
      <p:sp>
        <p:nvSpPr>
          <p:cNvPr id="49" name="ZoneTexte 64">
            <a:extLst>
              <a:ext uri="{FF2B5EF4-FFF2-40B4-BE49-F238E27FC236}">
                <a16:creationId xmlns:a16="http://schemas.microsoft.com/office/drawing/2014/main" id="{29BF6591-1CEC-4395-BCBF-82746064D4A9}"/>
              </a:ext>
            </a:extLst>
          </p:cNvPr>
          <p:cNvSpPr txBox="1"/>
          <p:nvPr/>
        </p:nvSpPr>
        <p:spPr>
          <a:xfrm>
            <a:off x="5138141" y="5339986"/>
            <a:ext cx="1582707"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00" b="0" i="0" u="none" strike="noStrike" kern="1200" cap="none" spc="0" baseline="0">
                <a:solidFill>
                  <a:srgbClr val="12ABDB"/>
                </a:solidFill>
                <a:uFillTx/>
                <a:latin typeface="Ubuntu" pitchFamily="34"/>
              </a:rPr>
              <a:t>Un par an minimum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2146845810">
    <p:spTree>
      <p:nvGrpSpPr>
        <p:cNvPr id="1" name=""/>
        <p:cNvGrpSpPr/>
        <p:nvPr/>
      </p:nvGrpSpPr>
      <p:grpSpPr>
        <a:xfrm>
          <a:off x="0" y="0"/>
          <a:ext cx="0" cy="0"/>
          <a:chOff x="0" y="0"/>
          <a:chExt cx="0" cy="0"/>
        </a:xfrm>
      </p:grpSpPr>
      <p:sp>
        <p:nvSpPr>
          <p:cNvPr id="2" name="Rectangle 51">
            <a:extLst>
              <a:ext uri="{FF2B5EF4-FFF2-40B4-BE49-F238E27FC236}">
                <a16:creationId xmlns:a16="http://schemas.microsoft.com/office/drawing/2014/main" id="{115A858B-D351-46F5-94B8-C0F7AE94B6EB}"/>
              </a:ext>
            </a:extLst>
          </p:cNvPr>
          <p:cNvSpPr/>
          <p:nvPr/>
        </p:nvSpPr>
        <p:spPr>
          <a:xfrm>
            <a:off x="-11667" y="-207102"/>
            <a:ext cx="12203244" cy="7065102"/>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sp>
        <p:nvSpPr>
          <p:cNvPr id="3" name="Rectangle 5">
            <a:extLst>
              <a:ext uri="{FF2B5EF4-FFF2-40B4-BE49-F238E27FC236}">
                <a16:creationId xmlns:a16="http://schemas.microsoft.com/office/drawing/2014/main" id="{24133F04-1392-4A92-9CF1-CCE18D61CC7B}"/>
              </a:ext>
            </a:extLst>
          </p:cNvPr>
          <p:cNvSpPr/>
          <p:nvPr/>
        </p:nvSpPr>
        <p:spPr>
          <a:xfrm>
            <a:off x="429" y="0"/>
            <a:ext cx="1219114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grpSp>
        <p:nvGrpSpPr>
          <p:cNvPr id="4" name="object 2">
            <a:extLst>
              <a:ext uri="{FF2B5EF4-FFF2-40B4-BE49-F238E27FC236}">
                <a16:creationId xmlns:a16="http://schemas.microsoft.com/office/drawing/2014/main" id="{0A1A8072-7952-42CD-8E1B-C59BF8D83CFE}"/>
              </a:ext>
            </a:extLst>
          </p:cNvPr>
          <p:cNvGrpSpPr/>
          <p:nvPr/>
        </p:nvGrpSpPr>
        <p:grpSpPr>
          <a:xfrm>
            <a:off x="11606634" y="228581"/>
            <a:ext cx="356662" cy="329641"/>
            <a:chOff x="11606634" y="228581"/>
            <a:chExt cx="356662" cy="329641"/>
          </a:xfrm>
        </p:grpSpPr>
        <p:sp>
          <p:nvSpPr>
            <p:cNvPr id="5" name="object 3">
              <a:extLst>
                <a:ext uri="{FF2B5EF4-FFF2-40B4-BE49-F238E27FC236}">
                  <a16:creationId xmlns:a16="http://schemas.microsoft.com/office/drawing/2014/main" id="{5E6A6227-AE24-4A4B-ACCC-E50F53917BD6}"/>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6" name="object 4">
              <a:extLst>
                <a:ext uri="{FF2B5EF4-FFF2-40B4-BE49-F238E27FC236}">
                  <a16:creationId xmlns:a16="http://schemas.microsoft.com/office/drawing/2014/main" id="{85F5C2A7-BB0B-4F97-910E-AB126C4279D7}"/>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grpSp>
      <p:sp>
        <p:nvSpPr>
          <p:cNvPr id="7" name="object 5">
            <a:extLst>
              <a:ext uri="{FF2B5EF4-FFF2-40B4-BE49-F238E27FC236}">
                <a16:creationId xmlns:a16="http://schemas.microsoft.com/office/drawing/2014/main" id="{0C457654-06F9-44CE-9FC3-83F663B46E21}"/>
              </a:ext>
            </a:extLst>
          </p:cNvPr>
          <p:cNvSpPr txBox="1"/>
          <p:nvPr/>
        </p:nvSpPr>
        <p:spPr>
          <a:xfrm>
            <a:off x="128107" y="43909"/>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Focus parcours professionnel</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Evaluation annuelle de la performance</a:t>
            </a:r>
          </a:p>
        </p:txBody>
      </p:sp>
      <p:grpSp>
        <p:nvGrpSpPr>
          <p:cNvPr id="8" name="Diagramme 3">
            <a:extLst>
              <a:ext uri="{FF2B5EF4-FFF2-40B4-BE49-F238E27FC236}">
                <a16:creationId xmlns:a16="http://schemas.microsoft.com/office/drawing/2014/main" id="{53577852-8677-4818-AB07-C5F9C14F595B}"/>
              </a:ext>
            </a:extLst>
          </p:cNvPr>
          <p:cNvGrpSpPr/>
          <p:nvPr/>
        </p:nvGrpSpPr>
        <p:grpSpPr>
          <a:xfrm>
            <a:off x="398513" y="-289297"/>
            <a:ext cx="10111325" cy="6396557"/>
            <a:chOff x="398513" y="-289297"/>
            <a:chExt cx="10111325" cy="6396557"/>
          </a:xfrm>
        </p:grpSpPr>
        <p:sp>
          <p:nvSpPr>
            <p:cNvPr id="9" name="Rectangle 8">
              <a:extLst>
                <a:ext uri="{FF2B5EF4-FFF2-40B4-BE49-F238E27FC236}">
                  <a16:creationId xmlns:a16="http://schemas.microsoft.com/office/drawing/2014/main" id="{1E0578F3-3B66-484F-AECC-467116E393E3}"/>
                </a:ext>
              </a:extLst>
            </p:cNvPr>
            <p:cNvSpPr/>
            <p:nvPr/>
          </p:nvSpPr>
          <p:spPr>
            <a:xfrm>
              <a:off x="398513" y="-289297"/>
              <a:ext cx="10111325" cy="6396557"/>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0" name="Forme libre : forme 9">
              <a:extLst>
                <a:ext uri="{FF2B5EF4-FFF2-40B4-BE49-F238E27FC236}">
                  <a16:creationId xmlns:a16="http://schemas.microsoft.com/office/drawing/2014/main" id="{2C1C0F4B-1BC8-4592-AF20-EBBDB5F0D7E0}"/>
                </a:ext>
              </a:extLst>
            </p:cNvPr>
            <p:cNvSpPr/>
            <p:nvPr/>
          </p:nvSpPr>
          <p:spPr>
            <a:xfrm>
              <a:off x="398824"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Janv</a:t>
              </a:r>
            </a:p>
          </p:txBody>
        </p:sp>
        <p:sp>
          <p:nvSpPr>
            <p:cNvPr id="11" name="Forme libre : forme 10">
              <a:extLst>
                <a:ext uri="{FF2B5EF4-FFF2-40B4-BE49-F238E27FC236}">
                  <a16:creationId xmlns:a16="http://schemas.microsoft.com/office/drawing/2014/main" id="{42EA285B-C0C4-4766-8A3C-A53E6FF6D271}"/>
                </a:ext>
              </a:extLst>
            </p:cNvPr>
            <p:cNvSpPr/>
            <p:nvPr/>
          </p:nvSpPr>
          <p:spPr>
            <a:xfrm>
              <a:off x="1115330"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Fév</a:t>
              </a:r>
            </a:p>
          </p:txBody>
        </p:sp>
        <p:sp>
          <p:nvSpPr>
            <p:cNvPr id="12" name="Forme libre : forme 11">
              <a:extLst>
                <a:ext uri="{FF2B5EF4-FFF2-40B4-BE49-F238E27FC236}">
                  <a16:creationId xmlns:a16="http://schemas.microsoft.com/office/drawing/2014/main" id="{E7768C6C-5B56-45E5-8846-B4B450C25190}"/>
                </a:ext>
              </a:extLst>
            </p:cNvPr>
            <p:cNvSpPr/>
            <p:nvPr/>
          </p:nvSpPr>
          <p:spPr>
            <a:xfrm>
              <a:off x="1831835"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Mars</a:t>
              </a:r>
            </a:p>
          </p:txBody>
        </p:sp>
        <p:sp>
          <p:nvSpPr>
            <p:cNvPr id="13" name="Forme libre : forme 12">
              <a:extLst>
                <a:ext uri="{FF2B5EF4-FFF2-40B4-BE49-F238E27FC236}">
                  <a16:creationId xmlns:a16="http://schemas.microsoft.com/office/drawing/2014/main" id="{B6E66A72-5147-4DCA-82D7-05F90BDEDB6A}"/>
                </a:ext>
              </a:extLst>
            </p:cNvPr>
            <p:cNvSpPr/>
            <p:nvPr/>
          </p:nvSpPr>
          <p:spPr>
            <a:xfrm>
              <a:off x="2548341"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Avril</a:t>
              </a:r>
            </a:p>
          </p:txBody>
        </p:sp>
        <p:sp>
          <p:nvSpPr>
            <p:cNvPr id="14" name="Forme libre : forme 13">
              <a:extLst>
                <a:ext uri="{FF2B5EF4-FFF2-40B4-BE49-F238E27FC236}">
                  <a16:creationId xmlns:a16="http://schemas.microsoft.com/office/drawing/2014/main" id="{4E742EA6-DE41-4242-8CEE-25E58C93FEC3}"/>
                </a:ext>
              </a:extLst>
            </p:cNvPr>
            <p:cNvSpPr/>
            <p:nvPr/>
          </p:nvSpPr>
          <p:spPr>
            <a:xfrm>
              <a:off x="3264846"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Mai </a:t>
              </a:r>
            </a:p>
          </p:txBody>
        </p:sp>
        <p:sp>
          <p:nvSpPr>
            <p:cNvPr id="15" name="Forme libre : forme 14">
              <a:extLst>
                <a:ext uri="{FF2B5EF4-FFF2-40B4-BE49-F238E27FC236}">
                  <a16:creationId xmlns:a16="http://schemas.microsoft.com/office/drawing/2014/main" id="{C4CFA89A-3AE0-4CA6-AA1A-62E0B5A0A95A}"/>
                </a:ext>
              </a:extLst>
            </p:cNvPr>
            <p:cNvSpPr/>
            <p:nvPr/>
          </p:nvSpPr>
          <p:spPr>
            <a:xfrm>
              <a:off x="3981352"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Juin</a:t>
              </a:r>
            </a:p>
          </p:txBody>
        </p:sp>
        <p:sp>
          <p:nvSpPr>
            <p:cNvPr id="16" name="Forme libre : forme 15">
              <a:extLst>
                <a:ext uri="{FF2B5EF4-FFF2-40B4-BE49-F238E27FC236}">
                  <a16:creationId xmlns:a16="http://schemas.microsoft.com/office/drawing/2014/main" id="{CB8CC464-2A21-4078-883C-E546CEFFE367}"/>
                </a:ext>
              </a:extLst>
            </p:cNvPr>
            <p:cNvSpPr/>
            <p:nvPr/>
          </p:nvSpPr>
          <p:spPr>
            <a:xfrm>
              <a:off x="4697867"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Juil</a:t>
              </a:r>
            </a:p>
          </p:txBody>
        </p:sp>
        <p:sp>
          <p:nvSpPr>
            <p:cNvPr id="17" name="Forme libre : forme 16">
              <a:extLst>
                <a:ext uri="{FF2B5EF4-FFF2-40B4-BE49-F238E27FC236}">
                  <a16:creationId xmlns:a16="http://schemas.microsoft.com/office/drawing/2014/main" id="{C4ABC6D8-230B-4ED2-861C-7FDF6D864971}"/>
                </a:ext>
              </a:extLst>
            </p:cNvPr>
            <p:cNvSpPr/>
            <p:nvPr/>
          </p:nvSpPr>
          <p:spPr>
            <a:xfrm>
              <a:off x="5414372"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Aout</a:t>
              </a:r>
            </a:p>
          </p:txBody>
        </p:sp>
        <p:sp>
          <p:nvSpPr>
            <p:cNvPr id="18" name="Forme libre : forme 17">
              <a:extLst>
                <a:ext uri="{FF2B5EF4-FFF2-40B4-BE49-F238E27FC236}">
                  <a16:creationId xmlns:a16="http://schemas.microsoft.com/office/drawing/2014/main" id="{6794B621-6F44-497B-9390-4196E93E4C41}"/>
                </a:ext>
              </a:extLst>
            </p:cNvPr>
            <p:cNvSpPr/>
            <p:nvPr/>
          </p:nvSpPr>
          <p:spPr>
            <a:xfrm>
              <a:off x="6130878"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Sept</a:t>
              </a:r>
            </a:p>
          </p:txBody>
        </p:sp>
        <p:sp>
          <p:nvSpPr>
            <p:cNvPr id="19" name="Forme libre : forme 18">
              <a:extLst>
                <a:ext uri="{FF2B5EF4-FFF2-40B4-BE49-F238E27FC236}">
                  <a16:creationId xmlns:a16="http://schemas.microsoft.com/office/drawing/2014/main" id="{EA7C7EF2-F720-4F30-82CF-724DCCED6E5D}"/>
                </a:ext>
              </a:extLst>
            </p:cNvPr>
            <p:cNvSpPr/>
            <p:nvPr/>
          </p:nvSpPr>
          <p:spPr>
            <a:xfrm>
              <a:off x="6847383"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Oct</a:t>
              </a:r>
            </a:p>
          </p:txBody>
        </p:sp>
        <p:sp>
          <p:nvSpPr>
            <p:cNvPr id="20" name="Forme libre : forme 19">
              <a:extLst>
                <a:ext uri="{FF2B5EF4-FFF2-40B4-BE49-F238E27FC236}">
                  <a16:creationId xmlns:a16="http://schemas.microsoft.com/office/drawing/2014/main" id="{EB2FD078-B5F7-4768-B644-0DDD21848B87}"/>
                </a:ext>
              </a:extLst>
            </p:cNvPr>
            <p:cNvSpPr/>
            <p:nvPr/>
          </p:nvSpPr>
          <p:spPr>
            <a:xfrm>
              <a:off x="7563889"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Nov</a:t>
              </a:r>
            </a:p>
          </p:txBody>
        </p:sp>
        <p:sp>
          <p:nvSpPr>
            <p:cNvPr id="21" name="Forme libre : forme 20">
              <a:extLst>
                <a:ext uri="{FF2B5EF4-FFF2-40B4-BE49-F238E27FC236}">
                  <a16:creationId xmlns:a16="http://schemas.microsoft.com/office/drawing/2014/main" id="{03077B35-34F1-4503-BB46-97BB520CD6B8}"/>
                </a:ext>
              </a:extLst>
            </p:cNvPr>
            <p:cNvSpPr/>
            <p:nvPr/>
          </p:nvSpPr>
          <p:spPr>
            <a:xfrm>
              <a:off x="8280394"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Déc</a:t>
              </a:r>
            </a:p>
          </p:txBody>
        </p:sp>
        <p:sp>
          <p:nvSpPr>
            <p:cNvPr id="22" name="Forme libre : forme 21">
              <a:extLst>
                <a:ext uri="{FF2B5EF4-FFF2-40B4-BE49-F238E27FC236}">
                  <a16:creationId xmlns:a16="http://schemas.microsoft.com/office/drawing/2014/main" id="{5AF6BBDE-8E36-4595-8CA6-7884514E1135}"/>
                </a:ext>
              </a:extLst>
            </p:cNvPr>
            <p:cNvSpPr/>
            <p:nvPr/>
          </p:nvSpPr>
          <p:spPr>
            <a:xfrm>
              <a:off x="8996909"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Janv</a:t>
              </a:r>
            </a:p>
          </p:txBody>
        </p:sp>
        <p:sp>
          <p:nvSpPr>
            <p:cNvPr id="23" name="Forme libre : forme 22">
              <a:extLst>
                <a:ext uri="{FF2B5EF4-FFF2-40B4-BE49-F238E27FC236}">
                  <a16:creationId xmlns:a16="http://schemas.microsoft.com/office/drawing/2014/main" id="{6983CB7E-CB18-44CC-A6A1-3F91E5D6D99A}"/>
                </a:ext>
              </a:extLst>
            </p:cNvPr>
            <p:cNvSpPr/>
            <p:nvPr/>
          </p:nvSpPr>
          <p:spPr>
            <a:xfrm>
              <a:off x="9713415" y="2749756"/>
              <a:ext cx="796122" cy="318448"/>
            </a:xfrm>
            <a:custGeom>
              <a:avLst/>
              <a:gdLst>
                <a:gd name="f0" fmla="val 10800000"/>
                <a:gd name="f1" fmla="val 5400000"/>
                <a:gd name="f2" fmla="val 180"/>
                <a:gd name="f3" fmla="val w"/>
                <a:gd name="f4" fmla="val h"/>
                <a:gd name="f5" fmla="val 0"/>
                <a:gd name="f6" fmla="val 796118"/>
                <a:gd name="f7" fmla="val 318447"/>
                <a:gd name="f8" fmla="val 636895"/>
                <a:gd name="f9" fmla="val 159224"/>
                <a:gd name="f10" fmla="+- 0 0 -90"/>
                <a:gd name="f11" fmla="*/ f3 1 796118"/>
                <a:gd name="f12" fmla="*/ f4 1 318447"/>
                <a:gd name="f13" fmla="+- f7 0 f5"/>
                <a:gd name="f14" fmla="+- f6 0 f5"/>
                <a:gd name="f15" fmla="*/ f10 f0 1"/>
                <a:gd name="f16" fmla="*/ f14 1 796118"/>
                <a:gd name="f17" fmla="*/ f13 1 318447"/>
                <a:gd name="f18" fmla="*/ 0 f14 1"/>
                <a:gd name="f19" fmla="*/ 0 f13 1"/>
                <a:gd name="f20" fmla="*/ 636895 f14 1"/>
                <a:gd name="f21" fmla="*/ 796118 f14 1"/>
                <a:gd name="f22" fmla="*/ 159224 f13 1"/>
                <a:gd name="f23" fmla="*/ 318447 f13 1"/>
                <a:gd name="f24" fmla="*/ 159224 f14 1"/>
                <a:gd name="f25" fmla="*/ f15 1 f2"/>
                <a:gd name="f26" fmla="*/ f18 1 796118"/>
                <a:gd name="f27" fmla="*/ f19 1 318447"/>
                <a:gd name="f28" fmla="*/ f20 1 796118"/>
                <a:gd name="f29" fmla="*/ f21 1 796118"/>
                <a:gd name="f30" fmla="*/ f22 1 318447"/>
                <a:gd name="f31" fmla="*/ f23 1 318447"/>
                <a:gd name="f32" fmla="*/ f24 1 796118"/>
                <a:gd name="f33" fmla="*/ f5 1 f16"/>
                <a:gd name="f34" fmla="*/ f6 1 f16"/>
                <a:gd name="f35" fmla="*/ f5 1 f17"/>
                <a:gd name="f36" fmla="*/ f7 1 f17"/>
                <a:gd name="f37" fmla="+- f25 0 f1"/>
                <a:gd name="f38" fmla="*/ f26 1 f16"/>
                <a:gd name="f39" fmla="*/ f27 1 f17"/>
                <a:gd name="f40" fmla="*/ f28 1 f16"/>
                <a:gd name="f41" fmla="*/ f29 1 f16"/>
                <a:gd name="f42" fmla="*/ f30 1 f17"/>
                <a:gd name="f43" fmla="*/ f31 1 f17"/>
                <a:gd name="f44" fmla="*/ f32 1 f16"/>
                <a:gd name="f45" fmla="*/ f33 f11 1"/>
                <a:gd name="f46" fmla="*/ f34 f11 1"/>
                <a:gd name="f47" fmla="*/ f36 f12 1"/>
                <a:gd name="f48" fmla="*/ f35 f12 1"/>
                <a:gd name="f49" fmla="*/ f38 f11 1"/>
                <a:gd name="f50" fmla="*/ f39 f12 1"/>
                <a:gd name="f51" fmla="*/ f40 f11 1"/>
                <a:gd name="f52" fmla="*/ f41 f11 1"/>
                <a:gd name="f53" fmla="*/ f42 f12 1"/>
                <a:gd name="f54" fmla="*/ f43 f12 1"/>
                <a:gd name="f55" fmla="*/ f44 f11 1"/>
              </a:gdLst>
              <a:ahLst/>
              <a:cxnLst>
                <a:cxn ang="3cd4">
                  <a:pos x="hc" y="t"/>
                </a:cxn>
                <a:cxn ang="0">
                  <a:pos x="r" y="vc"/>
                </a:cxn>
                <a:cxn ang="cd4">
                  <a:pos x="hc" y="b"/>
                </a:cxn>
                <a:cxn ang="cd2">
                  <a:pos x="l" y="vc"/>
                </a:cxn>
                <a:cxn ang="f37">
                  <a:pos x="f49" y="f50"/>
                </a:cxn>
                <a:cxn ang="f37">
                  <a:pos x="f51" y="f50"/>
                </a:cxn>
                <a:cxn ang="f37">
                  <a:pos x="f52" y="f53"/>
                </a:cxn>
                <a:cxn ang="f37">
                  <a:pos x="f51" y="f54"/>
                </a:cxn>
                <a:cxn ang="f37">
                  <a:pos x="f49" y="f54"/>
                </a:cxn>
                <a:cxn ang="f37">
                  <a:pos x="f55" y="f53"/>
                </a:cxn>
                <a:cxn ang="f37">
                  <a:pos x="f49" y="f50"/>
                </a:cxn>
              </a:cxnLst>
              <a:rect l="f45" t="f48" r="f46" b="f47"/>
              <a:pathLst>
                <a:path w="796118" h="318447">
                  <a:moveTo>
                    <a:pt x="f5" y="f5"/>
                  </a:moveTo>
                  <a:lnTo>
                    <a:pt x="f8" y="f5"/>
                  </a:lnTo>
                  <a:lnTo>
                    <a:pt x="f6" y="f9"/>
                  </a:lnTo>
                  <a:lnTo>
                    <a:pt x="f8" y="f7"/>
                  </a:lnTo>
                  <a:lnTo>
                    <a:pt x="f5" y="f7"/>
                  </a:lnTo>
                  <a:lnTo>
                    <a:pt x="f9" y="f9"/>
                  </a:lnTo>
                  <a:lnTo>
                    <a:pt x="f5" y="f5"/>
                  </a:lnTo>
                  <a:close/>
                </a:path>
              </a:pathLst>
            </a:custGeom>
            <a:solidFill>
              <a:srgbClr val="0070AD"/>
            </a:solidFill>
            <a:ln w="12701" cap="flat">
              <a:solidFill>
                <a:srgbClr val="FFFFFF"/>
              </a:solidFill>
              <a:prstDash val="solid"/>
              <a:miter/>
            </a:ln>
          </p:spPr>
          <p:txBody>
            <a:bodyPr vert="horz" wrap="square" lIns="207230" tIns="16002" rIns="175226" bIns="16002"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Fév</a:t>
              </a:r>
            </a:p>
          </p:txBody>
        </p:sp>
      </p:grpSp>
      <p:cxnSp>
        <p:nvCxnSpPr>
          <p:cNvPr id="24" name="Connecteur droit 67">
            <a:extLst>
              <a:ext uri="{FF2B5EF4-FFF2-40B4-BE49-F238E27FC236}">
                <a16:creationId xmlns:a16="http://schemas.microsoft.com/office/drawing/2014/main" id="{321CD33E-2D16-401E-970A-5BFDF767676E}"/>
              </a:ext>
            </a:extLst>
          </p:cNvPr>
          <p:cNvCxnSpPr/>
          <p:nvPr/>
        </p:nvCxnSpPr>
        <p:spPr>
          <a:xfrm>
            <a:off x="4571771" y="2585676"/>
            <a:ext cx="0" cy="791733"/>
          </a:xfrm>
          <a:prstGeom prst="straightConnector1">
            <a:avLst/>
          </a:prstGeom>
          <a:noFill/>
          <a:ln w="76196" cap="flat">
            <a:solidFill>
              <a:srgbClr val="272936"/>
            </a:solidFill>
            <a:prstDash val="solid"/>
            <a:miter/>
          </a:ln>
        </p:spPr>
      </p:cxnSp>
      <p:sp>
        <p:nvSpPr>
          <p:cNvPr id="25" name="Accolade ouvrante 16">
            <a:extLst>
              <a:ext uri="{FF2B5EF4-FFF2-40B4-BE49-F238E27FC236}">
                <a16:creationId xmlns:a16="http://schemas.microsoft.com/office/drawing/2014/main" id="{A83344B0-5DB5-4969-8CDC-A5199FE1517D}"/>
              </a:ext>
            </a:extLst>
          </p:cNvPr>
          <p:cNvSpPr/>
          <p:nvPr/>
        </p:nvSpPr>
        <p:spPr>
          <a:xfrm rot="10799991">
            <a:off x="2775249" y="3442084"/>
            <a:ext cx="223205" cy="1115019"/>
          </a:xfrm>
          <a:custGeom>
            <a:avLst/>
            <a:gdLst>
              <a:gd name="f0" fmla="val 10800000"/>
              <a:gd name="f1" fmla="val 5400000"/>
              <a:gd name="f2" fmla="val 180"/>
              <a:gd name="f3" fmla="val w"/>
              <a:gd name="f4" fmla="val h"/>
              <a:gd name="f5" fmla="val ss"/>
              <a:gd name="f6" fmla="val 0"/>
              <a:gd name="f7" fmla="*/ 5419351 1 1725033"/>
              <a:gd name="f8" fmla="+- 0 0 5400000"/>
              <a:gd name="f9" fmla="val 8333"/>
              <a:gd name="f10" fmla="val 50000"/>
              <a:gd name="f11" fmla="+- 0 0 -180"/>
              <a:gd name="f12" fmla="+- 0 0 -270"/>
              <a:gd name="f13" fmla="+- 0 0 -360"/>
              <a:gd name="f14" fmla="abs f3"/>
              <a:gd name="f15" fmla="abs f4"/>
              <a:gd name="f16" fmla="abs f5"/>
              <a:gd name="f17" fmla="+- 2700000 f1 0"/>
              <a:gd name="f18" fmla="*/ f11 f0 1"/>
              <a:gd name="f19" fmla="*/ f12 f0 1"/>
              <a:gd name="f20" fmla="*/ f13 f0 1"/>
              <a:gd name="f21" fmla="?: f14 f3 1"/>
              <a:gd name="f22" fmla="?: f15 f4 1"/>
              <a:gd name="f23" fmla="?: f16 f5 1"/>
              <a:gd name="f24" fmla="+- f17 0 f1"/>
              <a:gd name="f25" fmla="*/ f18 1 f2"/>
              <a:gd name="f26" fmla="*/ f19 1 f2"/>
              <a:gd name="f27" fmla="*/ f20 1 f2"/>
              <a:gd name="f28" fmla="*/ f21 1 21600"/>
              <a:gd name="f29" fmla="*/ f22 1 21600"/>
              <a:gd name="f30" fmla="*/ 21600 f21 1"/>
              <a:gd name="f31" fmla="*/ 21600 f22 1"/>
              <a:gd name="f32" fmla="+- f24 f1 0"/>
              <a:gd name="f33" fmla="+- f25 0 f1"/>
              <a:gd name="f34" fmla="+- f26 0 f1"/>
              <a:gd name="f35" fmla="+- f27 0 f1"/>
              <a:gd name="f36" fmla="min f29 f28"/>
              <a:gd name="f37" fmla="*/ f30 1 f23"/>
              <a:gd name="f38" fmla="*/ f31 1 f23"/>
              <a:gd name="f39" fmla="*/ f32 f7 1"/>
              <a:gd name="f40" fmla="val f37"/>
              <a:gd name="f41" fmla="val f38"/>
              <a:gd name="f42" fmla="*/ f39 1 f0"/>
              <a:gd name="f43" fmla="*/ f6 f36 1"/>
              <a:gd name="f44" fmla="+- f41 0 f6"/>
              <a:gd name="f45" fmla="+- f40 0 f6"/>
              <a:gd name="f46" fmla="+- 0 0 f42"/>
              <a:gd name="f47" fmla="*/ f40 f36 1"/>
              <a:gd name="f48" fmla="*/ f41 f36 1"/>
              <a:gd name="f49" fmla="*/ f45 1 2"/>
              <a:gd name="f50" fmla="min f45 f44"/>
              <a:gd name="f51" fmla="*/ f44 f10 1"/>
              <a:gd name="f52" fmla="+- 0 0 f46"/>
              <a:gd name="f53" fmla="+- f6 f49 0"/>
              <a:gd name="f54" fmla="*/ f50 f9 1"/>
              <a:gd name="f55" fmla="*/ f51 1 100000"/>
              <a:gd name="f56" fmla="*/ f52 f0 1"/>
              <a:gd name="f57" fmla="*/ f49 f36 1"/>
              <a:gd name="f58" fmla="*/ f54 1 100000"/>
              <a:gd name="f59" fmla="*/ f56 1 f7"/>
              <a:gd name="f60" fmla="*/ f53 f36 1"/>
              <a:gd name="f61" fmla="*/ f55 f36 1"/>
              <a:gd name="f62" fmla="+- f59 0 f1"/>
              <a:gd name="f63" fmla="+- f55 f58 0"/>
              <a:gd name="f64" fmla="*/ f58 f36 1"/>
              <a:gd name="f65" fmla="cos 1 f62"/>
              <a:gd name="f66" fmla="sin 1 f62"/>
              <a:gd name="f67" fmla="*/ f63 f36 1"/>
              <a:gd name="f68" fmla="+- 0 0 f65"/>
              <a:gd name="f69" fmla="+- 0 0 f66"/>
              <a:gd name="f70" fmla="+- 0 0 f68"/>
              <a:gd name="f71" fmla="+- 0 0 f69"/>
              <a:gd name="f72" fmla="val f70"/>
              <a:gd name="f73" fmla="val f71"/>
              <a:gd name="f74" fmla="*/ f72 f49 1"/>
              <a:gd name="f75" fmla="*/ f73 f58 1"/>
              <a:gd name="f76" fmla="+- f40 0 f74"/>
              <a:gd name="f77" fmla="+- f58 0 f75"/>
              <a:gd name="f78" fmla="+- f41 f75 0"/>
              <a:gd name="f79" fmla="+- f78 0 f58"/>
              <a:gd name="f80" fmla="*/ f76 f36 1"/>
              <a:gd name="f81" fmla="*/ f77 f36 1"/>
              <a:gd name="f82" fmla="*/ f79 f36 1"/>
            </a:gdLst>
            <a:ahLst/>
            <a:cxnLst>
              <a:cxn ang="3cd4">
                <a:pos x="hc" y="t"/>
              </a:cxn>
              <a:cxn ang="0">
                <a:pos x="r" y="vc"/>
              </a:cxn>
              <a:cxn ang="cd4">
                <a:pos x="hc" y="b"/>
              </a:cxn>
              <a:cxn ang="cd2">
                <a:pos x="l" y="vc"/>
              </a:cxn>
              <a:cxn ang="f33">
                <a:pos x="f47" y="f43"/>
              </a:cxn>
              <a:cxn ang="f34">
                <a:pos x="f43" y="f61"/>
              </a:cxn>
              <a:cxn ang="f35">
                <a:pos x="f47" y="f48"/>
              </a:cxn>
            </a:cxnLst>
            <a:rect l="f80" t="f81" r="f47" b="f82"/>
            <a:pathLst>
              <a:path stroke="0">
                <a:moveTo>
                  <a:pt x="f47" y="f48"/>
                </a:moveTo>
                <a:arcTo wR="f57" hR="f64" stAng="f1" swAng="f1"/>
                <a:lnTo>
                  <a:pt x="f60" y="f67"/>
                </a:lnTo>
                <a:arcTo wR="f57" hR="f64" stAng="f6" swAng="f8"/>
                <a:arcTo wR="f57" hR="f64" stAng="f1" swAng="f8"/>
                <a:lnTo>
                  <a:pt x="f60" y="f64"/>
                </a:lnTo>
                <a:arcTo wR="f57" hR="f64" stAng="f0" swAng="f1"/>
                <a:close/>
              </a:path>
              <a:path fill="none">
                <a:moveTo>
                  <a:pt x="f47" y="f48"/>
                </a:moveTo>
                <a:arcTo wR="f57" hR="f64" stAng="f1" swAng="f1"/>
                <a:lnTo>
                  <a:pt x="f60" y="f67"/>
                </a:lnTo>
                <a:arcTo wR="f57" hR="f64" stAng="f6" swAng="f8"/>
                <a:arcTo wR="f57" hR="f64" stAng="f1" swAng="f8"/>
                <a:lnTo>
                  <a:pt x="f60" y="f64"/>
                </a:lnTo>
                <a:arcTo wR="f57" hR="f64" stAng="f0" swAng="f1"/>
              </a:path>
            </a:pathLst>
          </a:custGeom>
          <a:noFill/>
          <a:ln w="6345" cap="flat">
            <a:solidFill>
              <a:srgbClr val="0070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Ubuntu"/>
            </a:endParaRPr>
          </a:p>
        </p:txBody>
      </p:sp>
      <p:sp>
        <p:nvSpPr>
          <p:cNvPr id="26" name="ZoneTexte 18">
            <a:extLst>
              <a:ext uri="{FF2B5EF4-FFF2-40B4-BE49-F238E27FC236}">
                <a16:creationId xmlns:a16="http://schemas.microsoft.com/office/drawing/2014/main" id="{0A865644-FAC8-44DE-AB85-FC57F1261259}"/>
              </a:ext>
            </a:extLst>
          </p:cNvPr>
          <p:cNvSpPr txBox="1"/>
          <p:nvPr/>
        </p:nvSpPr>
        <p:spPr>
          <a:xfrm>
            <a:off x="3129003" y="3716843"/>
            <a:ext cx="2053001" cy="584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rPr>
              <a:t>Réalisés lors du même entretien</a:t>
            </a:r>
          </a:p>
        </p:txBody>
      </p:sp>
      <p:sp>
        <p:nvSpPr>
          <p:cNvPr id="27" name="Rectangle 72">
            <a:extLst>
              <a:ext uri="{FF2B5EF4-FFF2-40B4-BE49-F238E27FC236}">
                <a16:creationId xmlns:a16="http://schemas.microsoft.com/office/drawing/2014/main" id="{C8EB154B-73D8-457E-A97F-CAD60C5EA076}"/>
              </a:ext>
            </a:extLst>
          </p:cNvPr>
          <p:cNvSpPr/>
          <p:nvPr/>
        </p:nvSpPr>
        <p:spPr>
          <a:xfrm>
            <a:off x="474207" y="3499143"/>
            <a:ext cx="2205093" cy="279321"/>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50" b="0" i="0" u="none" strike="noStrike" kern="1200" cap="none" spc="0" baseline="0">
              <a:solidFill>
                <a:srgbClr val="FFFFFF"/>
              </a:solidFill>
              <a:uFillTx/>
              <a:latin typeface="Ubuntu" pitchFamily="34"/>
            </a:endParaRPr>
          </a:p>
        </p:txBody>
      </p:sp>
      <p:sp>
        <p:nvSpPr>
          <p:cNvPr id="28" name="Rectangle 73">
            <a:extLst>
              <a:ext uri="{FF2B5EF4-FFF2-40B4-BE49-F238E27FC236}">
                <a16:creationId xmlns:a16="http://schemas.microsoft.com/office/drawing/2014/main" id="{56F01147-D815-49EE-BD0D-A37EA32BA7CF}"/>
              </a:ext>
            </a:extLst>
          </p:cNvPr>
          <p:cNvSpPr/>
          <p:nvPr/>
        </p:nvSpPr>
        <p:spPr>
          <a:xfrm>
            <a:off x="474207" y="3820244"/>
            <a:ext cx="2205093" cy="287688"/>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50" b="0" i="0" u="none" strike="noStrike" kern="1200" cap="none" spc="0" baseline="0">
              <a:solidFill>
                <a:srgbClr val="FFFFFF"/>
              </a:solidFill>
              <a:uFillTx/>
              <a:latin typeface="Ubuntu" pitchFamily="34"/>
            </a:endParaRPr>
          </a:p>
        </p:txBody>
      </p:sp>
      <p:sp>
        <p:nvSpPr>
          <p:cNvPr id="29" name="Rectangle 74">
            <a:extLst>
              <a:ext uri="{FF2B5EF4-FFF2-40B4-BE49-F238E27FC236}">
                <a16:creationId xmlns:a16="http://schemas.microsoft.com/office/drawing/2014/main" id="{4C4682AD-6A90-4FBB-B990-3E8F5B4D4891}"/>
              </a:ext>
            </a:extLst>
          </p:cNvPr>
          <p:cNvSpPr/>
          <p:nvPr/>
        </p:nvSpPr>
        <p:spPr>
          <a:xfrm>
            <a:off x="474207" y="4164323"/>
            <a:ext cx="2205093" cy="279321"/>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50" b="0" i="0" u="none" strike="noStrike" kern="1200" cap="none" spc="0" baseline="0">
              <a:solidFill>
                <a:srgbClr val="FFFFFF"/>
              </a:solidFill>
              <a:uFillTx/>
              <a:latin typeface="Ubuntu" pitchFamily="34"/>
            </a:endParaRPr>
          </a:p>
        </p:txBody>
      </p:sp>
      <p:sp>
        <p:nvSpPr>
          <p:cNvPr id="30" name="ZoneTexte 75">
            <a:extLst>
              <a:ext uri="{FF2B5EF4-FFF2-40B4-BE49-F238E27FC236}">
                <a16:creationId xmlns:a16="http://schemas.microsoft.com/office/drawing/2014/main" id="{22350989-DC1D-4404-A23D-D0A67C8CC0DF}"/>
              </a:ext>
            </a:extLst>
          </p:cNvPr>
          <p:cNvSpPr txBox="1"/>
          <p:nvPr/>
        </p:nvSpPr>
        <p:spPr>
          <a:xfrm>
            <a:off x="474207" y="3513097"/>
            <a:ext cx="2237692" cy="26160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1200" cap="none" spc="0" baseline="0">
                <a:solidFill>
                  <a:srgbClr val="FFFFFF"/>
                </a:solidFill>
                <a:uFillTx/>
                <a:latin typeface="Ubuntu" pitchFamily="34"/>
              </a:rPr>
              <a:t>Fixation des objectifs annuels N</a:t>
            </a:r>
          </a:p>
        </p:txBody>
      </p:sp>
      <p:sp>
        <p:nvSpPr>
          <p:cNvPr id="31" name="ZoneTexte 76">
            <a:extLst>
              <a:ext uri="{FF2B5EF4-FFF2-40B4-BE49-F238E27FC236}">
                <a16:creationId xmlns:a16="http://schemas.microsoft.com/office/drawing/2014/main" id="{2FCB9751-CEBA-4D40-ACD2-BF518B68F912}"/>
              </a:ext>
            </a:extLst>
          </p:cNvPr>
          <p:cNvSpPr txBox="1"/>
          <p:nvPr/>
        </p:nvSpPr>
        <p:spPr>
          <a:xfrm>
            <a:off x="487631" y="3827852"/>
            <a:ext cx="2102452" cy="26160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1200" cap="none" spc="0" baseline="0">
                <a:solidFill>
                  <a:srgbClr val="FFFFFF"/>
                </a:solidFill>
                <a:uFillTx/>
                <a:latin typeface="Ubuntu" pitchFamily="34"/>
              </a:rPr>
              <a:t>Entretien de restitution N-1</a:t>
            </a:r>
          </a:p>
        </p:txBody>
      </p:sp>
      <p:sp>
        <p:nvSpPr>
          <p:cNvPr id="32" name="ZoneTexte 77">
            <a:extLst>
              <a:ext uri="{FF2B5EF4-FFF2-40B4-BE49-F238E27FC236}">
                <a16:creationId xmlns:a16="http://schemas.microsoft.com/office/drawing/2014/main" id="{130063C0-C936-4C3F-9D50-B11B498A07C1}"/>
              </a:ext>
            </a:extLst>
          </p:cNvPr>
          <p:cNvSpPr txBox="1"/>
          <p:nvPr/>
        </p:nvSpPr>
        <p:spPr>
          <a:xfrm>
            <a:off x="487631" y="4154128"/>
            <a:ext cx="2148931" cy="26160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1200" cap="none" spc="0" baseline="0">
                <a:solidFill>
                  <a:srgbClr val="FFFFFF"/>
                </a:solidFill>
                <a:uFillTx/>
                <a:latin typeface="Ubuntu" pitchFamily="34"/>
              </a:rPr>
              <a:t>Plan de formation personnel</a:t>
            </a:r>
          </a:p>
        </p:txBody>
      </p:sp>
      <p:sp>
        <p:nvSpPr>
          <p:cNvPr id="33" name="Accolade ouvrante 19">
            <a:extLst>
              <a:ext uri="{FF2B5EF4-FFF2-40B4-BE49-F238E27FC236}">
                <a16:creationId xmlns:a16="http://schemas.microsoft.com/office/drawing/2014/main" id="{0DF32B36-B4FB-4E4E-BEBD-0913BE76AF89}"/>
              </a:ext>
            </a:extLst>
          </p:cNvPr>
          <p:cNvSpPr/>
          <p:nvPr/>
        </p:nvSpPr>
        <p:spPr>
          <a:xfrm rot="16200004">
            <a:off x="1752558" y="1915941"/>
            <a:ext cx="197089" cy="2720669"/>
          </a:xfrm>
          <a:custGeom>
            <a:avLst/>
            <a:gdLst>
              <a:gd name="f0" fmla="val 10800000"/>
              <a:gd name="f1" fmla="val 5400000"/>
              <a:gd name="f2" fmla="val 180"/>
              <a:gd name="f3" fmla="val w"/>
              <a:gd name="f4" fmla="val h"/>
              <a:gd name="f5" fmla="val ss"/>
              <a:gd name="f6" fmla="val 0"/>
              <a:gd name="f7" fmla="*/ 5419351 1 1725033"/>
              <a:gd name="f8" fmla="+- 0 0 5400000"/>
              <a:gd name="f9" fmla="val 8333"/>
              <a:gd name="f10" fmla="val 50000"/>
              <a:gd name="f11" fmla="+- 0 0 -180"/>
              <a:gd name="f12" fmla="+- 0 0 -270"/>
              <a:gd name="f13" fmla="+- 0 0 -360"/>
              <a:gd name="f14" fmla="abs f3"/>
              <a:gd name="f15" fmla="abs f4"/>
              <a:gd name="f16" fmla="abs f5"/>
              <a:gd name="f17" fmla="+- 2700000 f1 0"/>
              <a:gd name="f18" fmla="*/ f11 f0 1"/>
              <a:gd name="f19" fmla="*/ f12 f0 1"/>
              <a:gd name="f20" fmla="*/ f13 f0 1"/>
              <a:gd name="f21" fmla="?: f14 f3 1"/>
              <a:gd name="f22" fmla="?: f15 f4 1"/>
              <a:gd name="f23" fmla="?: f16 f5 1"/>
              <a:gd name="f24" fmla="+- f17 0 f1"/>
              <a:gd name="f25" fmla="*/ f18 1 f2"/>
              <a:gd name="f26" fmla="*/ f19 1 f2"/>
              <a:gd name="f27" fmla="*/ f20 1 f2"/>
              <a:gd name="f28" fmla="*/ f21 1 21600"/>
              <a:gd name="f29" fmla="*/ f22 1 21600"/>
              <a:gd name="f30" fmla="*/ 21600 f21 1"/>
              <a:gd name="f31" fmla="*/ 21600 f22 1"/>
              <a:gd name="f32" fmla="+- f24 f1 0"/>
              <a:gd name="f33" fmla="+- f25 0 f1"/>
              <a:gd name="f34" fmla="+- f26 0 f1"/>
              <a:gd name="f35" fmla="+- f27 0 f1"/>
              <a:gd name="f36" fmla="min f29 f28"/>
              <a:gd name="f37" fmla="*/ f30 1 f23"/>
              <a:gd name="f38" fmla="*/ f31 1 f23"/>
              <a:gd name="f39" fmla="*/ f32 f7 1"/>
              <a:gd name="f40" fmla="val f37"/>
              <a:gd name="f41" fmla="val f38"/>
              <a:gd name="f42" fmla="*/ f39 1 f0"/>
              <a:gd name="f43" fmla="*/ f6 f36 1"/>
              <a:gd name="f44" fmla="+- f41 0 f6"/>
              <a:gd name="f45" fmla="+- f40 0 f6"/>
              <a:gd name="f46" fmla="+- 0 0 f42"/>
              <a:gd name="f47" fmla="*/ f40 f36 1"/>
              <a:gd name="f48" fmla="*/ f41 f36 1"/>
              <a:gd name="f49" fmla="*/ f45 1 2"/>
              <a:gd name="f50" fmla="min f45 f44"/>
              <a:gd name="f51" fmla="*/ f44 f10 1"/>
              <a:gd name="f52" fmla="+- 0 0 f46"/>
              <a:gd name="f53" fmla="+- f6 f49 0"/>
              <a:gd name="f54" fmla="*/ f50 f9 1"/>
              <a:gd name="f55" fmla="*/ f51 1 100000"/>
              <a:gd name="f56" fmla="*/ f52 f0 1"/>
              <a:gd name="f57" fmla="*/ f49 f36 1"/>
              <a:gd name="f58" fmla="*/ f54 1 100000"/>
              <a:gd name="f59" fmla="*/ f56 1 f7"/>
              <a:gd name="f60" fmla="*/ f53 f36 1"/>
              <a:gd name="f61" fmla="*/ f55 f36 1"/>
              <a:gd name="f62" fmla="+- f59 0 f1"/>
              <a:gd name="f63" fmla="+- f55 f58 0"/>
              <a:gd name="f64" fmla="*/ f58 f36 1"/>
              <a:gd name="f65" fmla="cos 1 f62"/>
              <a:gd name="f66" fmla="sin 1 f62"/>
              <a:gd name="f67" fmla="*/ f63 f36 1"/>
              <a:gd name="f68" fmla="+- 0 0 f65"/>
              <a:gd name="f69" fmla="+- 0 0 f66"/>
              <a:gd name="f70" fmla="+- 0 0 f68"/>
              <a:gd name="f71" fmla="+- 0 0 f69"/>
              <a:gd name="f72" fmla="val f70"/>
              <a:gd name="f73" fmla="val f71"/>
              <a:gd name="f74" fmla="*/ f72 f49 1"/>
              <a:gd name="f75" fmla="*/ f73 f58 1"/>
              <a:gd name="f76" fmla="+- f40 0 f74"/>
              <a:gd name="f77" fmla="+- f58 0 f75"/>
              <a:gd name="f78" fmla="+- f41 f75 0"/>
              <a:gd name="f79" fmla="+- f78 0 f58"/>
              <a:gd name="f80" fmla="*/ f76 f36 1"/>
              <a:gd name="f81" fmla="*/ f77 f36 1"/>
              <a:gd name="f82" fmla="*/ f79 f36 1"/>
            </a:gdLst>
            <a:ahLst/>
            <a:cxnLst>
              <a:cxn ang="3cd4">
                <a:pos x="hc" y="t"/>
              </a:cxn>
              <a:cxn ang="0">
                <a:pos x="r" y="vc"/>
              </a:cxn>
              <a:cxn ang="cd4">
                <a:pos x="hc" y="b"/>
              </a:cxn>
              <a:cxn ang="cd2">
                <a:pos x="l" y="vc"/>
              </a:cxn>
              <a:cxn ang="f33">
                <a:pos x="f47" y="f43"/>
              </a:cxn>
              <a:cxn ang="f34">
                <a:pos x="f43" y="f61"/>
              </a:cxn>
              <a:cxn ang="f35">
                <a:pos x="f47" y="f48"/>
              </a:cxn>
            </a:cxnLst>
            <a:rect l="f80" t="f81" r="f47" b="f82"/>
            <a:pathLst>
              <a:path stroke="0">
                <a:moveTo>
                  <a:pt x="f47" y="f48"/>
                </a:moveTo>
                <a:arcTo wR="f57" hR="f64" stAng="f1" swAng="f1"/>
                <a:lnTo>
                  <a:pt x="f60" y="f67"/>
                </a:lnTo>
                <a:arcTo wR="f57" hR="f64" stAng="f6" swAng="f8"/>
                <a:arcTo wR="f57" hR="f64" stAng="f1" swAng="f8"/>
                <a:lnTo>
                  <a:pt x="f60" y="f64"/>
                </a:lnTo>
                <a:arcTo wR="f57" hR="f64" stAng="f0" swAng="f1"/>
                <a:close/>
              </a:path>
              <a:path fill="none">
                <a:moveTo>
                  <a:pt x="f47" y="f48"/>
                </a:moveTo>
                <a:arcTo wR="f57" hR="f64" stAng="f1" swAng="f1"/>
                <a:lnTo>
                  <a:pt x="f60" y="f67"/>
                </a:lnTo>
                <a:arcTo wR="f57" hR="f64" stAng="f6" swAng="f8"/>
                <a:arcTo wR="f57" hR="f64" stAng="f1" swAng="f8"/>
                <a:lnTo>
                  <a:pt x="f60" y="f64"/>
                </a:lnTo>
                <a:arcTo wR="f57" hR="f64" stAng="f0" swAng="f1"/>
              </a:path>
            </a:pathLst>
          </a:custGeom>
          <a:noFill/>
          <a:ln w="6345" cap="flat">
            <a:solidFill>
              <a:srgbClr val="0070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Ubuntu"/>
            </a:endParaRPr>
          </a:p>
        </p:txBody>
      </p:sp>
      <p:sp>
        <p:nvSpPr>
          <p:cNvPr id="34" name="Accolade ouvrante 78">
            <a:extLst>
              <a:ext uri="{FF2B5EF4-FFF2-40B4-BE49-F238E27FC236}">
                <a16:creationId xmlns:a16="http://schemas.microsoft.com/office/drawing/2014/main" id="{84258777-44FD-4061-999C-F5008311548B}"/>
              </a:ext>
            </a:extLst>
          </p:cNvPr>
          <p:cNvSpPr/>
          <p:nvPr/>
        </p:nvSpPr>
        <p:spPr>
          <a:xfrm rot="16200004">
            <a:off x="7104641" y="2281117"/>
            <a:ext cx="223671" cy="2104299"/>
          </a:xfrm>
          <a:custGeom>
            <a:avLst/>
            <a:gdLst>
              <a:gd name="f0" fmla="val 10800000"/>
              <a:gd name="f1" fmla="val 5400000"/>
              <a:gd name="f2" fmla="val 180"/>
              <a:gd name="f3" fmla="val w"/>
              <a:gd name="f4" fmla="val h"/>
              <a:gd name="f5" fmla="val ss"/>
              <a:gd name="f6" fmla="val 0"/>
              <a:gd name="f7" fmla="*/ 5419351 1 1725033"/>
              <a:gd name="f8" fmla="+- 0 0 5400000"/>
              <a:gd name="f9" fmla="val 8333"/>
              <a:gd name="f10" fmla="val 50000"/>
              <a:gd name="f11" fmla="+- 0 0 -180"/>
              <a:gd name="f12" fmla="+- 0 0 -270"/>
              <a:gd name="f13" fmla="+- 0 0 -360"/>
              <a:gd name="f14" fmla="abs f3"/>
              <a:gd name="f15" fmla="abs f4"/>
              <a:gd name="f16" fmla="abs f5"/>
              <a:gd name="f17" fmla="+- 2700000 f1 0"/>
              <a:gd name="f18" fmla="*/ f11 f0 1"/>
              <a:gd name="f19" fmla="*/ f12 f0 1"/>
              <a:gd name="f20" fmla="*/ f13 f0 1"/>
              <a:gd name="f21" fmla="?: f14 f3 1"/>
              <a:gd name="f22" fmla="?: f15 f4 1"/>
              <a:gd name="f23" fmla="?: f16 f5 1"/>
              <a:gd name="f24" fmla="+- f17 0 f1"/>
              <a:gd name="f25" fmla="*/ f18 1 f2"/>
              <a:gd name="f26" fmla="*/ f19 1 f2"/>
              <a:gd name="f27" fmla="*/ f20 1 f2"/>
              <a:gd name="f28" fmla="*/ f21 1 21600"/>
              <a:gd name="f29" fmla="*/ f22 1 21600"/>
              <a:gd name="f30" fmla="*/ 21600 f21 1"/>
              <a:gd name="f31" fmla="*/ 21600 f22 1"/>
              <a:gd name="f32" fmla="+- f24 f1 0"/>
              <a:gd name="f33" fmla="+- f25 0 f1"/>
              <a:gd name="f34" fmla="+- f26 0 f1"/>
              <a:gd name="f35" fmla="+- f27 0 f1"/>
              <a:gd name="f36" fmla="min f29 f28"/>
              <a:gd name="f37" fmla="*/ f30 1 f23"/>
              <a:gd name="f38" fmla="*/ f31 1 f23"/>
              <a:gd name="f39" fmla="*/ f32 f7 1"/>
              <a:gd name="f40" fmla="val f37"/>
              <a:gd name="f41" fmla="val f38"/>
              <a:gd name="f42" fmla="*/ f39 1 f0"/>
              <a:gd name="f43" fmla="*/ f6 f36 1"/>
              <a:gd name="f44" fmla="+- f41 0 f6"/>
              <a:gd name="f45" fmla="+- f40 0 f6"/>
              <a:gd name="f46" fmla="+- 0 0 f42"/>
              <a:gd name="f47" fmla="*/ f40 f36 1"/>
              <a:gd name="f48" fmla="*/ f41 f36 1"/>
              <a:gd name="f49" fmla="*/ f45 1 2"/>
              <a:gd name="f50" fmla="min f45 f44"/>
              <a:gd name="f51" fmla="*/ f44 f10 1"/>
              <a:gd name="f52" fmla="+- 0 0 f46"/>
              <a:gd name="f53" fmla="+- f6 f49 0"/>
              <a:gd name="f54" fmla="*/ f50 f9 1"/>
              <a:gd name="f55" fmla="*/ f51 1 100000"/>
              <a:gd name="f56" fmla="*/ f52 f0 1"/>
              <a:gd name="f57" fmla="*/ f49 f36 1"/>
              <a:gd name="f58" fmla="*/ f54 1 100000"/>
              <a:gd name="f59" fmla="*/ f56 1 f7"/>
              <a:gd name="f60" fmla="*/ f53 f36 1"/>
              <a:gd name="f61" fmla="*/ f55 f36 1"/>
              <a:gd name="f62" fmla="+- f59 0 f1"/>
              <a:gd name="f63" fmla="+- f55 f58 0"/>
              <a:gd name="f64" fmla="*/ f58 f36 1"/>
              <a:gd name="f65" fmla="cos 1 f62"/>
              <a:gd name="f66" fmla="sin 1 f62"/>
              <a:gd name="f67" fmla="*/ f63 f36 1"/>
              <a:gd name="f68" fmla="+- 0 0 f65"/>
              <a:gd name="f69" fmla="+- 0 0 f66"/>
              <a:gd name="f70" fmla="+- 0 0 f68"/>
              <a:gd name="f71" fmla="+- 0 0 f69"/>
              <a:gd name="f72" fmla="val f70"/>
              <a:gd name="f73" fmla="val f71"/>
              <a:gd name="f74" fmla="*/ f72 f49 1"/>
              <a:gd name="f75" fmla="*/ f73 f58 1"/>
              <a:gd name="f76" fmla="+- f40 0 f74"/>
              <a:gd name="f77" fmla="+- f58 0 f75"/>
              <a:gd name="f78" fmla="+- f41 f75 0"/>
              <a:gd name="f79" fmla="+- f78 0 f58"/>
              <a:gd name="f80" fmla="*/ f76 f36 1"/>
              <a:gd name="f81" fmla="*/ f77 f36 1"/>
              <a:gd name="f82" fmla="*/ f79 f36 1"/>
            </a:gdLst>
            <a:ahLst/>
            <a:cxnLst>
              <a:cxn ang="3cd4">
                <a:pos x="hc" y="t"/>
              </a:cxn>
              <a:cxn ang="0">
                <a:pos x="r" y="vc"/>
              </a:cxn>
              <a:cxn ang="cd4">
                <a:pos x="hc" y="b"/>
              </a:cxn>
              <a:cxn ang="cd2">
                <a:pos x="l" y="vc"/>
              </a:cxn>
              <a:cxn ang="f33">
                <a:pos x="f47" y="f43"/>
              </a:cxn>
              <a:cxn ang="f34">
                <a:pos x="f43" y="f61"/>
              </a:cxn>
              <a:cxn ang="f35">
                <a:pos x="f47" y="f48"/>
              </a:cxn>
            </a:cxnLst>
            <a:rect l="f80" t="f81" r="f47" b="f82"/>
            <a:pathLst>
              <a:path stroke="0">
                <a:moveTo>
                  <a:pt x="f47" y="f48"/>
                </a:moveTo>
                <a:arcTo wR="f57" hR="f64" stAng="f1" swAng="f1"/>
                <a:lnTo>
                  <a:pt x="f60" y="f67"/>
                </a:lnTo>
                <a:arcTo wR="f57" hR="f64" stAng="f6" swAng="f8"/>
                <a:arcTo wR="f57" hR="f64" stAng="f1" swAng="f8"/>
                <a:lnTo>
                  <a:pt x="f60" y="f64"/>
                </a:lnTo>
                <a:arcTo wR="f57" hR="f64" stAng="f0" swAng="f1"/>
                <a:close/>
              </a:path>
              <a:path fill="none">
                <a:moveTo>
                  <a:pt x="f47" y="f48"/>
                </a:moveTo>
                <a:arcTo wR="f57" hR="f64" stAng="f1" swAng="f1"/>
                <a:lnTo>
                  <a:pt x="f60" y="f67"/>
                </a:lnTo>
                <a:arcTo wR="f57" hR="f64" stAng="f6" swAng="f8"/>
                <a:arcTo wR="f57" hR="f64" stAng="f1" swAng="f8"/>
                <a:lnTo>
                  <a:pt x="f60" y="f64"/>
                </a:lnTo>
                <a:arcTo wR="f57" hR="f64" stAng="f0" swAng="f1"/>
              </a:path>
            </a:pathLst>
          </a:custGeom>
          <a:noFill/>
          <a:ln w="6345" cap="flat">
            <a:solidFill>
              <a:srgbClr val="0070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Ubuntu"/>
            </a:endParaRPr>
          </a:p>
        </p:txBody>
      </p:sp>
      <p:sp>
        <p:nvSpPr>
          <p:cNvPr id="35" name="Accolade ouvrante 79">
            <a:extLst>
              <a:ext uri="{FF2B5EF4-FFF2-40B4-BE49-F238E27FC236}">
                <a16:creationId xmlns:a16="http://schemas.microsoft.com/office/drawing/2014/main" id="{2F56B187-F710-401C-964D-A17F8D65583A}"/>
              </a:ext>
            </a:extLst>
          </p:cNvPr>
          <p:cNvSpPr/>
          <p:nvPr/>
        </p:nvSpPr>
        <p:spPr>
          <a:xfrm rot="16200004">
            <a:off x="8906370" y="2602194"/>
            <a:ext cx="220498" cy="1458989"/>
          </a:xfrm>
          <a:custGeom>
            <a:avLst/>
            <a:gdLst>
              <a:gd name="f0" fmla="val 10800000"/>
              <a:gd name="f1" fmla="val 5400000"/>
              <a:gd name="f2" fmla="val 180"/>
              <a:gd name="f3" fmla="val w"/>
              <a:gd name="f4" fmla="val h"/>
              <a:gd name="f5" fmla="val ss"/>
              <a:gd name="f6" fmla="val 0"/>
              <a:gd name="f7" fmla="*/ 5419351 1 1725033"/>
              <a:gd name="f8" fmla="+- 0 0 5400000"/>
              <a:gd name="f9" fmla="val 8333"/>
              <a:gd name="f10" fmla="val 50000"/>
              <a:gd name="f11" fmla="+- 0 0 -180"/>
              <a:gd name="f12" fmla="+- 0 0 -270"/>
              <a:gd name="f13" fmla="+- 0 0 -360"/>
              <a:gd name="f14" fmla="abs f3"/>
              <a:gd name="f15" fmla="abs f4"/>
              <a:gd name="f16" fmla="abs f5"/>
              <a:gd name="f17" fmla="+- 2700000 f1 0"/>
              <a:gd name="f18" fmla="*/ f11 f0 1"/>
              <a:gd name="f19" fmla="*/ f12 f0 1"/>
              <a:gd name="f20" fmla="*/ f13 f0 1"/>
              <a:gd name="f21" fmla="?: f14 f3 1"/>
              <a:gd name="f22" fmla="?: f15 f4 1"/>
              <a:gd name="f23" fmla="?: f16 f5 1"/>
              <a:gd name="f24" fmla="+- f17 0 f1"/>
              <a:gd name="f25" fmla="*/ f18 1 f2"/>
              <a:gd name="f26" fmla="*/ f19 1 f2"/>
              <a:gd name="f27" fmla="*/ f20 1 f2"/>
              <a:gd name="f28" fmla="*/ f21 1 21600"/>
              <a:gd name="f29" fmla="*/ f22 1 21600"/>
              <a:gd name="f30" fmla="*/ 21600 f21 1"/>
              <a:gd name="f31" fmla="*/ 21600 f22 1"/>
              <a:gd name="f32" fmla="+- f24 f1 0"/>
              <a:gd name="f33" fmla="+- f25 0 f1"/>
              <a:gd name="f34" fmla="+- f26 0 f1"/>
              <a:gd name="f35" fmla="+- f27 0 f1"/>
              <a:gd name="f36" fmla="min f29 f28"/>
              <a:gd name="f37" fmla="*/ f30 1 f23"/>
              <a:gd name="f38" fmla="*/ f31 1 f23"/>
              <a:gd name="f39" fmla="*/ f32 f7 1"/>
              <a:gd name="f40" fmla="val f37"/>
              <a:gd name="f41" fmla="val f38"/>
              <a:gd name="f42" fmla="*/ f39 1 f0"/>
              <a:gd name="f43" fmla="*/ f6 f36 1"/>
              <a:gd name="f44" fmla="+- f41 0 f6"/>
              <a:gd name="f45" fmla="+- f40 0 f6"/>
              <a:gd name="f46" fmla="+- 0 0 f42"/>
              <a:gd name="f47" fmla="*/ f40 f36 1"/>
              <a:gd name="f48" fmla="*/ f41 f36 1"/>
              <a:gd name="f49" fmla="*/ f45 1 2"/>
              <a:gd name="f50" fmla="min f45 f44"/>
              <a:gd name="f51" fmla="*/ f44 f10 1"/>
              <a:gd name="f52" fmla="+- 0 0 f46"/>
              <a:gd name="f53" fmla="+- f6 f49 0"/>
              <a:gd name="f54" fmla="*/ f50 f9 1"/>
              <a:gd name="f55" fmla="*/ f51 1 100000"/>
              <a:gd name="f56" fmla="*/ f52 f0 1"/>
              <a:gd name="f57" fmla="*/ f49 f36 1"/>
              <a:gd name="f58" fmla="*/ f54 1 100000"/>
              <a:gd name="f59" fmla="*/ f56 1 f7"/>
              <a:gd name="f60" fmla="*/ f53 f36 1"/>
              <a:gd name="f61" fmla="*/ f55 f36 1"/>
              <a:gd name="f62" fmla="+- f59 0 f1"/>
              <a:gd name="f63" fmla="+- f55 f58 0"/>
              <a:gd name="f64" fmla="*/ f58 f36 1"/>
              <a:gd name="f65" fmla="cos 1 f62"/>
              <a:gd name="f66" fmla="sin 1 f62"/>
              <a:gd name="f67" fmla="*/ f63 f36 1"/>
              <a:gd name="f68" fmla="+- 0 0 f65"/>
              <a:gd name="f69" fmla="+- 0 0 f66"/>
              <a:gd name="f70" fmla="+- 0 0 f68"/>
              <a:gd name="f71" fmla="+- 0 0 f69"/>
              <a:gd name="f72" fmla="val f70"/>
              <a:gd name="f73" fmla="val f71"/>
              <a:gd name="f74" fmla="*/ f72 f49 1"/>
              <a:gd name="f75" fmla="*/ f73 f58 1"/>
              <a:gd name="f76" fmla="+- f40 0 f74"/>
              <a:gd name="f77" fmla="+- f58 0 f75"/>
              <a:gd name="f78" fmla="+- f41 f75 0"/>
              <a:gd name="f79" fmla="+- f78 0 f58"/>
              <a:gd name="f80" fmla="*/ f76 f36 1"/>
              <a:gd name="f81" fmla="*/ f77 f36 1"/>
              <a:gd name="f82" fmla="*/ f79 f36 1"/>
            </a:gdLst>
            <a:ahLst/>
            <a:cxnLst>
              <a:cxn ang="3cd4">
                <a:pos x="hc" y="t"/>
              </a:cxn>
              <a:cxn ang="0">
                <a:pos x="r" y="vc"/>
              </a:cxn>
              <a:cxn ang="cd4">
                <a:pos x="hc" y="b"/>
              </a:cxn>
              <a:cxn ang="cd2">
                <a:pos x="l" y="vc"/>
              </a:cxn>
              <a:cxn ang="f33">
                <a:pos x="f47" y="f43"/>
              </a:cxn>
              <a:cxn ang="f34">
                <a:pos x="f43" y="f61"/>
              </a:cxn>
              <a:cxn ang="f35">
                <a:pos x="f47" y="f48"/>
              </a:cxn>
            </a:cxnLst>
            <a:rect l="f80" t="f81" r="f47" b="f82"/>
            <a:pathLst>
              <a:path stroke="0">
                <a:moveTo>
                  <a:pt x="f47" y="f48"/>
                </a:moveTo>
                <a:arcTo wR="f57" hR="f64" stAng="f1" swAng="f1"/>
                <a:lnTo>
                  <a:pt x="f60" y="f67"/>
                </a:lnTo>
                <a:arcTo wR="f57" hR="f64" stAng="f6" swAng="f8"/>
                <a:arcTo wR="f57" hR="f64" stAng="f1" swAng="f8"/>
                <a:lnTo>
                  <a:pt x="f60" y="f64"/>
                </a:lnTo>
                <a:arcTo wR="f57" hR="f64" stAng="f0" swAng="f1"/>
                <a:close/>
              </a:path>
              <a:path fill="none">
                <a:moveTo>
                  <a:pt x="f47" y="f48"/>
                </a:moveTo>
                <a:arcTo wR="f57" hR="f64" stAng="f1" swAng="f1"/>
                <a:lnTo>
                  <a:pt x="f60" y="f67"/>
                </a:lnTo>
                <a:arcTo wR="f57" hR="f64" stAng="f6" swAng="f8"/>
                <a:arcTo wR="f57" hR="f64" stAng="f1" swAng="f8"/>
                <a:lnTo>
                  <a:pt x="f60" y="f64"/>
                </a:lnTo>
                <a:arcTo wR="f57" hR="f64" stAng="f0" swAng="f1"/>
              </a:path>
            </a:pathLst>
          </a:custGeom>
          <a:noFill/>
          <a:ln w="6345" cap="flat">
            <a:solidFill>
              <a:srgbClr val="0070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Ubuntu"/>
            </a:endParaRPr>
          </a:p>
        </p:txBody>
      </p:sp>
      <p:sp>
        <p:nvSpPr>
          <p:cNvPr id="36" name="Accolade ouvrante 80">
            <a:extLst>
              <a:ext uri="{FF2B5EF4-FFF2-40B4-BE49-F238E27FC236}">
                <a16:creationId xmlns:a16="http://schemas.microsoft.com/office/drawing/2014/main" id="{657457B7-6F2E-4616-A4D5-31C830533F5D}"/>
              </a:ext>
            </a:extLst>
          </p:cNvPr>
          <p:cNvSpPr/>
          <p:nvPr/>
        </p:nvSpPr>
        <p:spPr>
          <a:xfrm rot="16200004">
            <a:off x="10038553" y="2978726"/>
            <a:ext cx="223671" cy="718901"/>
          </a:xfrm>
          <a:custGeom>
            <a:avLst/>
            <a:gdLst>
              <a:gd name="f0" fmla="val 10800000"/>
              <a:gd name="f1" fmla="val 5400000"/>
              <a:gd name="f2" fmla="val 180"/>
              <a:gd name="f3" fmla="val w"/>
              <a:gd name="f4" fmla="val h"/>
              <a:gd name="f5" fmla="val ss"/>
              <a:gd name="f6" fmla="val 0"/>
              <a:gd name="f7" fmla="*/ 5419351 1 1725033"/>
              <a:gd name="f8" fmla="+- 0 0 5400000"/>
              <a:gd name="f9" fmla="val 8333"/>
              <a:gd name="f10" fmla="val 50000"/>
              <a:gd name="f11" fmla="+- 0 0 -180"/>
              <a:gd name="f12" fmla="+- 0 0 -270"/>
              <a:gd name="f13" fmla="+- 0 0 -360"/>
              <a:gd name="f14" fmla="abs f3"/>
              <a:gd name="f15" fmla="abs f4"/>
              <a:gd name="f16" fmla="abs f5"/>
              <a:gd name="f17" fmla="+- 2700000 f1 0"/>
              <a:gd name="f18" fmla="*/ f11 f0 1"/>
              <a:gd name="f19" fmla="*/ f12 f0 1"/>
              <a:gd name="f20" fmla="*/ f13 f0 1"/>
              <a:gd name="f21" fmla="?: f14 f3 1"/>
              <a:gd name="f22" fmla="?: f15 f4 1"/>
              <a:gd name="f23" fmla="?: f16 f5 1"/>
              <a:gd name="f24" fmla="+- f17 0 f1"/>
              <a:gd name="f25" fmla="*/ f18 1 f2"/>
              <a:gd name="f26" fmla="*/ f19 1 f2"/>
              <a:gd name="f27" fmla="*/ f20 1 f2"/>
              <a:gd name="f28" fmla="*/ f21 1 21600"/>
              <a:gd name="f29" fmla="*/ f22 1 21600"/>
              <a:gd name="f30" fmla="*/ 21600 f21 1"/>
              <a:gd name="f31" fmla="*/ 21600 f22 1"/>
              <a:gd name="f32" fmla="+- f24 f1 0"/>
              <a:gd name="f33" fmla="+- f25 0 f1"/>
              <a:gd name="f34" fmla="+- f26 0 f1"/>
              <a:gd name="f35" fmla="+- f27 0 f1"/>
              <a:gd name="f36" fmla="min f29 f28"/>
              <a:gd name="f37" fmla="*/ f30 1 f23"/>
              <a:gd name="f38" fmla="*/ f31 1 f23"/>
              <a:gd name="f39" fmla="*/ f32 f7 1"/>
              <a:gd name="f40" fmla="val f37"/>
              <a:gd name="f41" fmla="val f38"/>
              <a:gd name="f42" fmla="*/ f39 1 f0"/>
              <a:gd name="f43" fmla="*/ f6 f36 1"/>
              <a:gd name="f44" fmla="+- f41 0 f6"/>
              <a:gd name="f45" fmla="+- f40 0 f6"/>
              <a:gd name="f46" fmla="+- 0 0 f42"/>
              <a:gd name="f47" fmla="*/ f40 f36 1"/>
              <a:gd name="f48" fmla="*/ f41 f36 1"/>
              <a:gd name="f49" fmla="*/ f45 1 2"/>
              <a:gd name="f50" fmla="min f45 f44"/>
              <a:gd name="f51" fmla="*/ f44 f10 1"/>
              <a:gd name="f52" fmla="+- 0 0 f46"/>
              <a:gd name="f53" fmla="+- f6 f49 0"/>
              <a:gd name="f54" fmla="*/ f50 f9 1"/>
              <a:gd name="f55" fmla="*/ f51 1 100000"/>
              <a:gd name="f56" fmla="*/ f52 f0 1"/>
              <a:gd name="f57" fmla="*/ f49 f36 1"/>
              <a:gd name="f58" fmla="*/ f54 1 100000"/>
              <a:gd name="f59" fmla="*/ f56 1 f7"/>
              <a:gd name="f60" fmla="*/ f53 f36 1"/>
              <a:gd name="f61" fmla="*/ f55 f36 1"/>
              <a:gd name="f62" fmla="+- f59 0 f1"/>
              <a:gd name="f63" fmla="+- f55 f58 0"/>
              <a:gd name="f64" fmla="*/ f58 f36 1"/>
              <a:gd name="f65" fmla="cos 1 f62"/>
              <a:gd name="f66" fmla="sin 1 f62"/>
              <a:gd name="f67" fmla="*/ f63 f36 1"/>
              <a:gd name="f68" fmla="+- 0 0 f65"/>
              <a:gd name="f69" fmla="+- 0 0 f66"/>
              <a:gd name="f70" fmla="+- 0 0 f68"/>
              <a:gd name="f71" fmla="+- 0 0 f69"/>
              <a:gd name="f72" fmla="val f70"/>
              <a:gd name="f73" fmla="val f71"/>
              <a:gd name="f74" fmla="*/ f72 f49 1"/>
              <a:gd name="f75" fmla="*/ f73 f58 1"/>
              <a:gd name="f76" fmla="+- f40 0 f74"/>
              <a:gd name="f77" fmla="+- f58 0 f75"/>
              <a:gd name="f78" fmla="+- f41 f75 0"/>
              <a:gd name="f79" fmla="+- f78 0 f58"/>
              <a:gd name="f80" fmla="*/ f76 f36 1"/>
              <a:gd name="f81" fmla="*/ f77 f36 1"/>
              <a:gd name="f82" fmla="*/ f79 f36 1"/>
            </a:gdLst>
            <a:ahLst/>
            <a:cxnLst>
              <a:cxn ang="3cd4">
                <a:pos x="hc" y="t"/>
              </a:cxn>
              <a:cxn ang="0">
                <a:pos x="r" y="vc"/>
              </a:cxn>
              <a:cxn ang="cd4">
                <a:pos x="hc" y="b"/>
              </a:cxn>
              <a:cxn ang="cd2">
                <a:pos x="l" y="vc"/>
              </a:cxn>
              <a:cxn ang="f33">
                <a:pos x="f47" y="f43"/>
              </a:cxn>
              <a:cxn ang="f34">
                <a:pos x="f43" y="f61"/>
              </a:cxn>
              <a:cxn ang="f35">
                <a:pos x="f47" y="f48"/>
              </a:cxn>
            </a:cxnLst>
            <a:rect l="f80" t="f81" r="f47" b="f82"/>
            <a:pathLst>
              <a:path stroke="0">
                <a:moveTo>
                  <a:pt x="f47" y="f48"/>
                </a:moveTo>
                <a:arcTo wR="f57" hR="f64" stAng="f1" swAng="f1"/>
                <a:lnTo>
                  <a:pt x="f60" y="f67"/>
                </a:lnTo>
                <a:arcTo wR="f57" hR="f64" stAng="f6" swAng="f8"/>
                <a:arcTo wR="f57" hR="f64" stAng="f1" swAng="f8"/>
                <a:lnTo>
                  <a:pt x="f60" y="f64"/>
                </a:lnTo>
                <a:arcTo wR="f57" hR="f64" stAng="f0" swAng="f1"/>
                <a:close/>
              </a:path>
              <a:path fill="none">
                <a:moveTo>
                  <a:pt x="f47" y="f48"/>
                </a:moveTo>
                <a:arcTo wR="f57" hR="f64" stAng="f1" swAng="f1"/>
                <a:lnTo>
                  <a:pt x="f60" y="f67"/>
                </a:lnTo>
                <a:arcTo wR="f57" hR="f64" stAng="f6" swAng="f8"/>
                <a:arcTo wR="f57" hR="f64" stAng="f1" swAng="f8"/>
                <a:lnTo>
                  <a:pt x="f60" y="f64"/>
                </a:lnTo>
                <a:arcTo wR="f57" hR="f64" stAng="f0" swAng="f1"/>
              </a:path>
            </a:pathLst>
          </a:custGeom>
          <a:noFill/>
          <a:ln w="6345" cap="flat">
            <a:solidFill>
              <a:srgbClr val="0070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Ubuntu"/>
            </a:endParaRPr>
          </a:p>
        </p:txBody>
      </p:sp>
      <p:sp>
        <p:nvSpPr>
          <p:cNvPr id="37" name="ZoneTexte 20">
            <a:extLst>
              <a:ext uri="{FF2B5EF4-FFF2-40B4-BE49-F238E27FC236}">
                <a16:creationId xmlns:a16="http://schemas.microsoft.com/office/drawing/2014/main" id="{BCD902B8-1AAF-40BE-B217-09B60D2D51F5}"/>
              </a:ext>
            </a:extLst>
          </p:cNvPr>
          <p:cNvSpPr txBox="1"/>
          <p:nvPr/>
        </p:nvSpPr>
        <p:spPr>
          <a:xfrm>
            <a:off x="446336" y="2127699"/>
            <a:ext cx="2342884"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Ubuntu" pitchFamily="34"/>
              </a:rPr>
              <a:t>H1 (Année N)</a:t>
            </a:r>
          </a:p>
        </p:txBody>
      </p:sp>
      <p:sp>
        <p:nvSpPr>
          <p:cNvPr id="38" name="ZoneTexte 81">
            <a:extLst>
              <a:ext uri="{FF2B5EF4-FFF2-40B4-BE49-F238E27FC236}">
                <a16:creationId xmlns:a16="http://schemas.microsoft.com/office/drawing/2014/main" id="{D645146D-9D56-4B3A-B39F-D26F0CB66549}"/>
              </a:ext>
            </a:extLst>
          </p:cNvPr>
          <p:cNvSpPr txBox="1"/>
          <p:nvPr/>
        </p:nvSpPr>
        <p:spPr>
          <a:xfrm>
            <a:off x="4440161" y="2127699"/>
            <a:ext cx="2342884"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Ubuntu" pitchFamily="34"/>
              </a:rPr>
              <a:t>H2 (Année N)</a:t>
            </a:r>
          </a:p>
        </p:txBody>
      </p:sp>
      <p:sp>
        <p:nvSpPr>
          <p:cNvPr id="39" name="ZoneTexte 82">
            <a:extLst>
              <a:ext uri="{FF2B5EF4-FFF2-40B4-BE49-F238E27FC236}">
                <a16:creationId xmlns:a16="http://schemas.microsoft.com/office/drawing/2014/main" id="{61BD4688-BE8C-412B-AA33-C383A0440B86}"/>
              </a:ext>
            </a:extLst>
          </p:cNvPr>
          <p:cNvSpPr txBox="1"/>
          <p:nvPr/>
        </p:nvSpPr>
        <p:spPr>
          <a:xfrm>
            <a:off x="8771299" y="2132143"/>
            <a:ext cx="2342884"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Ubuntu" pitchFamily="34"/>
              </a:rPr>
              <a:t>H1 (Année N+1)</a:t>
            </a:r>
          </a:p>
        </p:txBody>
      </p:sp>
      <p:sp>
        <p:nvSpPr>
          <p:cNvPr id="40" name="Rectangle 83">
            <a:extLst>
              <a:ext uri="{FF2B5EF4-FFF2-40B4-BE49-F238E27FC236}">
                <a16:creationId xmlns:a16="http://schemas.microsoft.com/office/drawing/2014/main" id="{2AC49A70-E530-4E2F-8806-184DF763E9BD}"/>
              </a:ext>
            </a:extLst>
          </p:cNvPr>
          <p:cNvSpPr/>
          <p:nvPr/>
        </p:nvSpPr>
        <p:spPr>
          <a:xfrm>
            <a:off x="9790947" y="3486003"/>
            <a:ext cx="2205093" cy="279321"/>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50" b="0" i="0" u="none" strike="noStrike" kern="1200" cap="none" spc="0" baseline="0">
              <a:solidFill>
                <a:srgbClr val="FFFFFF"/>
              </a:solidFill>
              <a:uFillTx/>
              <a:latin typeface="Ubuntu" pitchFamily="34"/>
            </a:endParaRPr>
          </a:p>
        </p:txBody>
      </p:sp>
      <p:sp>
        <p:nvSpPr>
          <p:cNvPr id="41" name="Rectangle 84">
            <a:extLst>
              <a:ext uri="{FF2B5EF4-FFF2-40B4-BE49-F238E27FC236}">
                <a16:creationId xmlns:a16="http://schemas.microsoft.com/office/drawing/2014/main" id="{5E8BEF42-8F29-4564-B1A9-D1433EA29976}"/>
              </a:ext>
            </a:extLst>
          </p:cNvPr>
          <p:cNvSpPr/>
          <p:nvPr/>
        </p:nvSpPr>
        <p:spPr>
          <a:xfrm>
            <a:off x="9790947" y="3807104"/>
            <a:ext cx="2205093" cy="287688"/>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50" b="0" i="0" u="none" strike="noStrike" kern="1200" cap="none" spc="0" baseline="0">
              <a:solidFill>
                <a:srgbClr val="FFFFFF"/>
              </a:solidFill>
              <a:uFillTx/>
              <a:latin typeface="Ubuntu" pitchFamily="34"/>
            </a:endParaRPr>
          </a:p>
        </p:txBody>
      </p:sp>
      <p:sp>
        <p:nvSpPr>
          <p:cNvPr id="42" name="Rectangle 85">
            <a:extLst>
              <a:ext uri="{FF2B5EF4-FFF2-40B4-BE49-F238E27FC236}">
                <a16:creationId xmlns:a16="http://schemas.microsoft.com/office/drawing/2014/main" id="{8BF2C07B-8807-45D9-BBA4-800E95EFB590}"/>
              </a:ext>
            </a:extLst>
          </p:cNvPr>
          <p:cNvSpPr/>
          <p:nvPr/>
        </p:nvSpPr>
        <p:spPr>
          <a:xfrm>
            <a:off x="9790947" y="4151183"/>
            <a:ext cx="2205093" cy="279321"/>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100" b="0" i="0" u="none" strike="noStrike" kern="1200" cap="none" spc="0" baseline="0">
              <a:solidFill>
                <a:srgbClr val="FFFFFF"/>
              </a:solidFill>
              <a:uFillTx/>
              <a:latin typeface="Ubuntu" pitchFamily="34"/>
            </a:endParaRPr>
          </a:p>
        </p:txBody>
      </p:sp>
      <p:sp>
        <p:nvSpPr>
          <p:cNvPr id="43" name="ZoneTexte 86">
            <a:extLst>
              <a:ext uri="{FF2B5EF4-FFF2-40B4-BE49-F238E27FC236}">
                <a16:creationId xmlns:a16="http://schemas.microsoft.com/office/drawing/2014/main" id="{40F7002C-7DE5-4F6A-BF20-D33D6132B61D}"/>
              </a:ext>
            </a:extLst>
          </p:cNvPr>
          <p:cNvSpPr txBox="1"/>
          <p:nvPr/>
        </p:nvSpPr>
        <p:spPr>
          <a:xfrm>
            <a:off x="9790947" y="3499957"/>
            <a:ext cx="2241221" cy="26160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1200" cap="none" spc="0" baseline="0">
                <a:solidFill>
                  <a:srgbClr val="FFFFFF"/>
                </a:solidFill>
                <a:uFillTx/>
                <a:latin typeface="Ubuntu" pitchFamily="34"/>
              </a:rPr>
              <a:t>Fixation des objectifs annuels N</a:t>
            </a:r>
          </a:p>
        </p:txBody>
      </p:sp>
      <p:sp>
        <p:nvSpPr>
          <p:cNvPr id="44" name="ZoneTexte 87">
            <a:extLst>
              <a:ext uri="{FF2B5EF4-FFF2-40B4-BE49-F238E27FC236}">
                <a16:creationId xmlns:a16="http://schemas.microsoft.com/office/drawing/2014/main" id="{EFECB0C1-165B-41A7-8A4F-3C6FAF96EE9C}"/>
              </a:ext>
            </a:extLst>
          </p:cNvPr>
          <p:cNvSpPr txBox="1"/>
          <p:nvPr/>
        </p:nvSpPr>
        <p:spPr>
          <a:xfrm>
            <a:off x="9804370" y="3814712"/>
            <a:ext cx="2102452" cy="26160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1200" cap="none" spc="0" baseline="0">
                <a:solidFill>
                  <a:srgbClr val="FFFFFF"/>
                </a:solidFill>
                <a:uFillTx/>
                <a:latin typeface="Ubuntu" pitchFamily="34"/>
              </a:rPr>
              <a:t>Entretien de restitution N-1</a:t>
            </a:r>
          </a:p>
        </p:txBody>
      </p:sp>
      <p:sp>
        <p:nvSpPr>
          <p:cNvPr id="45" name="ZoneTexte 88">
            <a:extLst>
              <a:ext uri="{FF2B5EF4-FFF2-40B4-BE49-F238E27FC236}">
                <a16:creationId xmlns:a16="http://schemas.microsoft.com/office/drawing/2014/main" id="{52D1372C-3C03-47EA-BD55-AFAD58B68A36}"/>
              </a:ext>
            </a:extLst>
          </p:cNvPr>
          <p:cNvSpPr txBox="1"/>
          <p:nvPr/>
        </p:nvSpPr>
        <p:spPr>
          <a:xfrm>
            <a:off x="9804370" y="4140988"/>
            <a:ext cx="2102452" cy="26160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1200" cap="none" spc="0" baseline="0">
                <a:solidFill>
                  <a:srgbClr val="FFFFFF"/>
                </a:solidFill>
                <a:uFillTx/>
                <a:latin typeface="Ubuntu" pitchFamily="34"/>
              </a:rPr>
              <a:t>Plan de formation personnel</a:t>
            </a:r>
          </a:p>
        </p:txBody>
      </p:sp>
      <p:cxnSp>
        <p:nvCxnSpPr>
          <p:cNvPr id="46" name="Connecteur droit 11">
            <a:extLst>
              <a:ext uri="{FF2B5EF4-FFF2-40B4-BE49-F238E27FC236}">
                <a16:creationId xmlns:a16="http://schemas.microsoft.com/office/drawing/2014/main" id="{B6C1C394-02C5-4B79-BEBC-B9E26CB35ECD}"/>
              </a:ext>
            </a:extLst>
          </p:cNvPr>
          <p:cNvCxnSpPr/>
          <p:nvPr/>
        </p:nvCxnSpPr>
        <p:spPr>
          <a:xfrm>
            <a:off x="591379" y="2575764"/>
            <a:ext cx="0" cy="791733"/>
          </a:xfrm>
          <a:prstGeom prst="straightConnector1">
            <a:avLst/>
          </a:prstGeom>
          <a:noFill/>
          <a:ln w="76196" cap="flat">
            <a:solidFill>
              <a:srgbClr val="272936"/>
            </a:solidFill>
            <a:prstDash val="solid"/>
            <a:miter/>
          </a:ln>
        </p:spPr>
      </p:cxnSp>
      <p:sp>
        <p:nvSpPr>
          <p:cNvPr id="47" name="Rectangle 1">
            <a:extLst>
              <a:ext uri="{FF2B5EF4-FFF2-40B4-BE49-F238E27FC236}">
                <a16:creationId xmlns:a16="http://schemas.microsoft.com/office/drawing/2014/main" id="{44497060-74E3-431A-A935-4E1A2EB8CAD7}"/>
              </a:ext>
            </a:extLst>
          </p:cNvPr>
          <p:cNvSpPr/>
          <p:nvPr/>
        </p:nvSpPr>
        <p:spPr>
          <a:xfrm>
            <a:off x="8331976" y="3490273"/>
            <a:ext cx="1383185" cy="940222"/>
          </a:xfrm>
          <a:prstGeom prst="rect">
            <a:avLst/>
          </a:pr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i="0" u="none" strike="noStrike" kern="1200" cap="none" spc="0" baseline="0">
                <a:solidFill>
                  <a:srgbClr val="FFFFFF"/>
                </a:solidFill>
                <a:uFillTx/>
                <a:latin typeface="Ubuntu" pitchFamily="34"/>
              </a:rPr>
              <a:t>Comité d’évaluation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i="0" u="none" strike="noStrike" kern="1200" cap="none" spc="0" baseline="0">
                <a:solidFill>
                  <a:srgbClr val="FFFFFF"/>
                </a:solidFill>
                <a:uFillTx/>
                <a:latin typeface="Ubuntu" pitchFamily="34"/>
              </a:rPr>
              <a:t>et de développement</a:t>
            </a:r>
          </a:p>
        </p:txBody>
      </p:sp>
      <p:sp>
        <p:nvSpPr>
          <p:cNvPr id="48" name="Rectangle 2">
            <a:extLst>
              <a:ext uri="{FF2B5EF4-FFF2-40B4-BE49-F238E27FC236}">
                <a16:creationId xmlns:a16="http://schemas.microsoft.com/office/drawing/2014/main" id="{116B462A-C28D-469D-8E80-1DFE323AF185}"/>
              </a:ext>
            </a:extLst>
          </p:cNvPr>
          <p:cNvSpPr/>
          <p:nvPr/>
        </p:nvSpPr>
        <p:spPr>
          <a:xfrm>
            <a:off x="6212899" y="3490273"/>
            <a:ext cx="2055717" cy="940222"/>
          </a:xfrm>
          <a:prstGeom prst="rect">
            <a:avLst/>
          </a:prstGeom>
          <a:solidFill>
            <a:srgbClr val="12AB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Entretien de développement professionnel</a:t>
            </a:r>
          </a:p>
        </p:txBody>
      </p:sp>
      <p:sp>
        <p:nvSpPr>
          <p:cNvPr id="49" name="Rectangle 4">
            <a:extLst>
              <a:ext uri="{FF2B5EF4-FFF2-40B4-BE49-F238E27FC236}">
                <a16:creationId xmlns:a16="http://schemas.microsoft.com/office/drawing/2014/main" id="{58139F19-8BFA-4B17-92AA-B319DF31350B}"/>
              </a:ext>
            </a:extLst>
          </p:cNvPr>
          <p:cNvSpPr/>
          <p:nvPr/>
        </p:nvSpPr>
        <p:spPr>
          <a:xfrm>
            <a:off x="6212899" y="4475667"/>
            <a:ext cx="2055717" cy="940222"/>
          </a:xfrm>
          <a:prstGeom prst="rect">
            <a:avLst/>
          </a:prstGeom>
          <a:solidFill>
            <a:srgbClr val="12AB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PFP : Recueil des besoins de formations</a:t>
            </a:r>
          </a:p>
        </p:txBody>
      </p:sp>
      <p:sp>
        <p:nvSpPr>
          <p:cNvPr id="50" name="Rectangle 42">
            <a:extLst>
              <a:ext uri="{FF2B5EF4-FFF2-40B4-BE49-F238E27FC236}">
                <a16:creationId xmlns:a16="http://schemas.microsoft.com/office/drawing/2014/main" id="{7AFCB0D8-B091-402E-8692-43953093E5CB}"/>
              </a:ext>
            </a:extLst>
          </p:cNvPr>
          <p:cNvSpPr/>
          <p:nvPr/>
        </p:nvSpPr>
        <p:spPr>
          <a:xfrm>
            <a:off x="6212899" y="5479670"/>
            <a:ext cx="2074224" cy="940222"/>
          </a:xfrm>
          <a:prstGeom prst="rect">
            <a:avLst/>
          </a:prstGeom>
          <a:solidFill>
            <a:srgbClr val="12ABDB"/>
          </a:solidFill>
          <a:ln cap="flat">
            <a:noFill/>
            <a:prstDash val="solid"/>
          </a:ln>
        </p:spPr>
        <p:txBody>
          <a:bodyPr vert="horz" wrap="square" lIns="91440" tIns="45720" rIns="91440" bIns="45720" anchor="ctr"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Entretien professionnel</a:t>
            </a:r>
          </a:p>
        </p:txBody>
      </p:sp>
      <p:cxnSp>
        <p:nvCxnSpPr>
          <p:cNvPr id="51" name="Connecteur droit 68">
            <a:extLst>
              <a:ext uri="{FF2B5EF4-FFF2-40B4-BE49-F238E27FC236}">
                <a16:creationId xmlns:a16="http://schemas.microsoft.com/office/drawing/2014/main" id="{63FB5479-8213-4C8D-944F-2365552FDE57}"/>
              </a:ext>
            </a:extLst>
          </p:cNvPr>
          <p:cNvCxnSpPr/>
          <p:nvPr/>
        </p:nvCxnSpPr>
        <p:spPr>
          <a:xfrm>
            <a:off x="8920721" y="2575764"/>
            <a:ext cx="0" cy="791733"/>
          </a:xfrm>
          <a:prstGeom prst="straightConnector1">
            <a:avLst/>
          </a:prstGeom>
          <a:noFill/>
          <a:ln w="76196" cap="flat">
            <a:solidFill>
              <a:srgbClr val="272936"/>
            </a:solidFill>
            <a:prstDash val="solid"/>
            <a:miter/>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2146845811">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B6D4ACAC-A151-40AA-B271-706D8AB6991A}"/>
              </a:ext>
            </a:extLst>
          </p:cNvPr>
          <p:cNvSpPr/>
          <p:nvPr/>
        </p:nvSpPr>
        <p:spPr>
          <a:xfrm>
            <a:off x="-11667" y="-103555"/>
            <a:ext cx="12203244" cy="7065102"/>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sp>
        <p:nvSpPr>
          <p:cNvPr id="3" name="ZoneTexte 1">
            <a:extLst>
              <a:ext uri="{FF2B5EF4-FFF2-40B4-BE49-F238E27FC236}">
                <a16:creationId xmlns:a16="http://schemas.microsoft.com/office/drawing/2014/main" id="{2AE97E08-375D-4434-AEF9-0E6487AEFFA7}"/>
              </a:ext>
            </a:extLst>
          </p:cNvPr>
          <p:cNvSpPr txBox="1"/>
          <p:nvPr/>
        </p:nvSpPr>
        <p:spPr>
          <a:xfrm>
            <a:off x="191347" y="1544778"/>
            <a:ext cx="6384121" cy="7386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a:solidFill>
                  <a:srgbClr val="000000"/>
                </a:solidFill>
                <a:uFillTx/>
                <a:latin typeface="Ubuntu" pitchFamily="34"/>
              </a:rPr>
              <a:t>Accès au sharepoint formation : </a:t>
            </a:r>
            <a:r>
              <a:rPr lang="fr-FR" sz="1400" b="0" i="0" u="none" strike="noStrike" kern="1200" cap="none" spc="0" baseline="0">
                <a:solidFill>
                  <a:srgbClr val="0070AD"/>
                </a:solidFill>
                <a:uFillTx/>
                <a:latin typeface="Ubuntu" pitchFamily="34"/>
                <a:hlinkClick r:id="rId3"/>
              </a:rPr>
              <a:t>ici</a:t>
            </a:r>
            <a:endParaRPr lang="fr-FR" sz="1400" b="0" i="0" u="none" strike="noStrike" kern="1200" cap="none" spc="0" baseline="0">
              <a:solidFill>
                <a:srgbClr val="0070AD"/>
              </a:solidFill>
              <a:uFillTx/>
              <a:latin typeface="Ubuntu" pitchFamily="34"/>
            </a:endParaRPr>
          </a:p>
          <a:p>
            <a:pPr marL="285750" marR="0" lvl="0" indent="-285750" algn="l" defTabSz="914400" rtl="0" fontAlgn="auto" hangingPunct="1">
              <a:lnSpc>
                <a:spcPct val="100000"/>
              </a:lnSpc>
              <a:spcBef>
                <a:spcPts val="0"/>
              </a:spcBef>
              <a:spcAft>
                <a:spcPts val="0"/>
              </a:spcAft>
              <a:buSzPct val="100000"/>
              <a:buFont typeface="Symbol" pitchFamily="18"/>
              <a:buChar char="Þ"/>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rPr>
              <a:t>Vous accéderez à l’ensemble des dispositifs de formation, le catalogue, les learning maps…</a:t>
            </a:r>
          </a:p>
        </p:txBody>
      </p:sp>
      <p:sp>
        <p:nvSpPr>
          <p:cNvPr id="4" name="Rectangle 14">
            <a:extLst>
              <a:ext uri="{FF2B5EF4-FFF2-40B4-BE49-F238E27FC236}">
                <a16:creationId xmlns:a16="http://schemas.microsoft.com/office/drawing/2014/main" id="{623B09C0-8BA4-4A1F-A288-326387FDD817}"/>
              </a:ext>
            </a:extLst>
          </p:cNvPr>
          <p:cNvSpPr/>
          <p:nvPr/>
        </p:nvSpPr>
        <p:spPr>
          <a:xfrm>
            <a:off x="429" y="0"/>
            <a:ext cx="1219157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grpSp>
        <p:nvGrpSpPr>
          <p:cNvPr id="5" name="object 2">
            <a:extLst>
              <a:ext uri="{FF2B5EF4-FFF2-40B4-BE49-F238E27FC236}">
                <a16:creationId xmlns:a16="http://schemas.microsoft.com/office/drawing/2014/main" id="{FD42B98E-0550-4EBF-9B23-283B5079030F}"/>
              </a:ext>
            </a:extLst>
          </p:cNvPr>
          <p:cNvGrpSpPr/>
          <p:nvPr/>
        </p:nvGrpSpPr>
        <p:grpSpPr>
          <a:xfrm>
            <a:off x="11606634" y="228581"/>
            <a:ext cx="356662" cy="329641"/>
            <a:chOff x="11606634" y="228581"/>
            <a:chExt cx="356662" cy="329641"/>
          </a:xfrm>
        </p:grpSpPr>
        <p:sp>
          <p:nvSpPr>
            <p:cNvPr id="6" name="object 3">
              <a:extLst>
                <a:ext uri="{FF2B5EF4-FFF2-40B4-BE49-F238E27FC236}">
                  <a16:creationId xmlns:a16="http://schemas.microsoft.com/office/drawing/2014/main" id="{0BD67FAA-0D7F-4067-AA19-7E397B5162D3}"/>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7" name="object 4">
              <a:extLst>
                <a:ext uri="{FF2B5EF4-FFF2-40B4-BE49-F238E27FC236}">
                  <a16:creationId xmlns:a16="http://schemas.microsoft.com/office/drawing/2014/main" id="{D4942E1E-CC4F-4843-B8A0-6B929FD5CE8B}"/>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grpSp>
      <p:sp>
        <p:nvSpPr>
          <p:cNvPr id="8" name="object 5">
            <a:extLst>
              <a:ext uri="{FF2B5EF4-FFF2-40B4-BE49-F238E27FC236}">
                <a16:creationId xmlns:a16="http://schemas.microsoft.com/office/drawing/2014/main" id="{09E93675-8768-44EB-BE1C-FDA0BE931192}"/>
              </a:ext>
            </a:extLst>
          </p:cNvPr>
          <p:cNvSpPr txBox="1"/>
          <p:nvPr/>
        </p:nvSpPr>
        <p:spPr>
          <a:xfrm>
            <a:off x="128107" y="43909"/>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Focus </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Formation</a:t>
            </a:r>
            <a:endParaRPr lang="fr-FR" sz="3638" b="1" i="0" u="none" strike="noStrike" kern="0" cap="none" spc="0" baseline="0">
              <a:solidFill>
                <a:srgbClr val="12ABDB"/>
              </a:solidFill>
              <a:uFillTx/>
              <a:latin typeface="Ubuntu" pitchFamily="34"/>
            </a:endParaRPr>
          </a:p>
        </p:txBody>
      </p:sp>
      <p:pic>
        <p:nvPicPr>
          <p:cNvPr id="9" name="Google Shape;452;p14">
            <a:extLst>
              <a:ext uri="{FF2B5EF4-FFF2-40B4-BE49-F238E27FC236}">
                <a16:creationId xmlns:a16="http://schemas.microsoft.com/office/drawing/2014/main" id="{56935024-C014-45A8-9D31-8BEA04A98302}"/>
              </a:ext>
            </a:extLst>
          </p:cNvPr>
          <p:cNvPicPr>
            <a:picLocks noChangeAspect="1"/>
          </p:cNvPicPr>
          <p:nvPr/>
        </p:nvPicPr>
        <p:blipFill>
          <a:blip r:embed="rId4">
            <a:alphaModFix/>
          </a:blip>
          <a:srcRect/>
          <a:stretch>
            <a:fillRect/>
          </a:stretch>
        </p:blipFill>
        <p:spPr>
          <a:xfrm>
            <a:off x="8157170" y="1289166"/>
            <a:ext cx="4034826" cy="5568833"/>
          </a:xfrm>
          <a:prstGeom prst="rect">
            <a:avLst/>
          </a:prstGeom>
          <a:solidFill>
            <a:srgbClr val="ECECEC"/>
          </a:solidFill>
          <a:ln cap="flat">
            <a:noFill/>
          </a:ln>
        </p:spPr>
      </p:pic>
      <p:sp>
        <p:nvSpPr>
          <p:cNvPr id="10" name="Graphic 1">
            <a:extLst>
              <a:ext uri="{FF2B5EF4-FFF2-40B4-BE49-F238E27FC236}">
                <a16:creationId xmlns:a16="http://schemas.microsoft.com/office/drawing/2014/main" id="{3D01AA66-D9C0-4952-A9A6-BF5ED3AE0CB9}"/>
              </a:ext>
            </a:extLst>
          </p:cNvPr>
          <p:cNvSpPr/>
          <p:nvPr/>
        </p:nvSpPr>
        <p:spPr>
          <a:xfrm rot="20736007">
            <a:off x="5145952" y="1560414"/>
            <a:ext cx="8890985" cy="4026734"/>
          </a:xfrm>
          <a:custGeom>
            <a:avLst/>
            <a:gdLst>
              <a:gd name="f0" fmla="val 10800000"/>
              <a:gd name="f1" fmla="val 5400000"/>
              <a:gd name="f2" fmla="val 180"/>
              <a:gd name="f3" fmla="val w"/>
              <a:gd name="f4" fmla="val h"/>
              <a:gd name="f5" fmla="val 0"/>
              <a:gd name="f6" fmla="val 7239000"/>
              <a:gd name="f7" fmla="val 3278547"/>
              <a:gd name="f8" fmla="val 7215188"/>
              <a:gd name="f9" fmla="val 3278548"/>
              <a:gd name="f10" fmla="val 7036118"/>
              <a:gd name="f11" fmla="val 3138530"/>
              <a:gd name="f12" fmla="val 6814185"/>
              <a:gd name="f13" fmla="val 2764198"/>
              <a:gd name="f14" fmla="val 6557010"/>
              <a:gd name="f15" fmla="val 2329858"/>
              <a:gd name="f16" fmla="val 5998845"/>
              <a:gd name="f17" fmla="val 1386883"/>
              <a:gd name="f18" fmla="val 5233988"/>
              <a:gd name="f19" fmla="val 96245"/>
              <a:gd name="f20" fmla="val 4255770"/>
              <a:gd name="f21" fmla="val 41000"/>
              <a:gd name="f22" fmla="val 4247198"/>
              <a:gd name="f23" fmla="val 40048"/>
              <a:gd name="f24" fmla="val 4246245"/>
              <a:gd name="f25" fmla="val 4245293"/>
              <a:gd name="f26" fmla="val 3781425"/>
              <a:gd name="f27" fmla="val 14330"/>
              <a:gd name="f28" fmla="val 3046095"/>
              <a:gd name="f29" fmla="val 151490"/>
              <a:gd name="f30" fmla="val 2178368"/>
              <a:gd name="f31" fmla="val 949685"/>
              <a:gd name="f32" fmla="val 2172653"/>
              <a:gd name="f33" fmla="val 955400"/>
              <a:gd name="f34" fmla="val 2166938"/>
              <a:gd name="f35" fmla="val 960163"/>
              <a:gd name="f36" fmla="val 2162175"/>
              <a:gd name="f37" fmla="val 963973"/>
              <a:gd name="f38" fmla="val 2165033"/>
              <a:gd name="f39" fmla="val 970640"/>
              <a:gd name="f40" fmla="val 2168843"/>
              <a:gd name="f41" fmla="val 977308"/>
              <a:gd name="f42" fmla="val 985880"/>
              <a:gd name="f43" fmla="val 2486025"/>
              <a:gd name="f44" fmla="val 1663108"/>
              <a:gd name="f45" fmla="val 2820353"/>
              <a:gd name="f46" fmla="val 2519405"/>
              <a:gd name="f47" fmla="val 2628900"/>
              <a:gd name="f48" fmla="val 2749910"/>
              <a:gd name="f49" fmla="val 2499360"/>
              <a:gd name="f50" fmla="val 2905168"/>
              <a:gd name="f51" fmla="val 2245043"/>
              <a:gd name="f52" fmla="val 2723240"/>
              <a:gd name="f53" fmla="val 1949768"/>
              <a:gd name="f54" fmla="val 2512738"/>
              <a:gd name="f55" fmla="val 1655445"/>
              <a:gd name="f56" fmla="val 2302235"/>
              <a:gd name="f57" fmla="val 1322070"/>
              <a:gd name="f58" fmla="val 2064110"/>
              <a:gd name="f59" fmla="val 1019175"/>
              <a:gd name="f60" fmla="val 2072683"/>
              <a:gd name="f61" fmla="val 422910"/>
              <a:gd name="f62" fmla="val 2089828"/>
              <a:gd name="f63" fmla="val 40005"/>
              <a:gd name="f64" fmla="val 3257593"/>
              <a:gd name="f65" fmla="val 36195"/>
              <a:gd name="f66" fmla="val 3269023"/>
              <a:gd name="f67" fmla="val 953"/>
              <a:gd name="f68" fmla="val 3254735"/>
              <a:gd name="f69" fmla="val 98108"/>
              <a:gd name="f70" fmla="val 2953746"/>
              <a:gd name="f71" fmla="val 270510"/>
              <a:gd name="f72" fmla="val 2655613"/>
              <a:gd name="f73" fmla="val 503873"/>
              <a:gd name="f74" fmla="val 2250800"/>
              <a:gd name="f75" fmla="val 755333"/>
              <a:gd name="f76" fmla="val 2042203"/>
              <a:gd name="f77" fmla="val 1018223"/>
              <a:gd name="f78" fmla="val 2034583"/>
              <a:gd name="f79" fmla="val 1334453"/>
              <a:gd name="f80" fmla="val 2026010"/>
              <a:gd name="f81" fmla="val 1672590"/>
              <a:gd name="f82" fmla="val 2267945"/>
              <a:gd name="f83" fmla="val 1971675"/>
              <a:gd name="f84" fmla="val 2481305"/>
              <a:gd name="f85" fmla="val 2250758"/>
              <a:gd name="f86" fmla="val 2681330"/>
              <a:gd name="f87" fmla="val 2492693"/>
              <a:gd name="f88" fmla="val 2853733"/>
              <a:gd name="f89" fmla="val 2599373"/>
              <a:gd name="f90" fmla="val 2725146"/>
              <a:gd name="f91" fmla="val 2739390"/>
              <a:gd name="f92" fmla="val 2557505"/>
              <a:gd name="f93" fmla="val 2575560"/>
              <a:gd name="f94" fmla="val 1945048"/>
              <a:gd name="f95" fmla="val 2138363"/>
              <a:gd name="f96" fmla="val 1002073"/>
              <a:gd name="f97" fmla="val 2131695"/>
              <a:gd name="f98" fmla="val 986833"/>
              <a:gd name="f99" fmla="val 2125980"/>
              <a:gd name="f100" fmla="val 975403"/>
              <a:gd name="f101" fmla="val 2122170"/>
              <a:gd name="f102" fmla="val 967783"/>
              <a:gd name="f103" fmla="val 2116455"/>
              <a:gd name="f104" fmla="val 2126933"/>
              <a:gd name="f105" fmla="val 945875"/>
              <a:gd name="f106" fmla="val 2133600"/>
              <a:gd name="f107" fmla="val 939208"/>
              <a:gd name="f108" fmla="val 2143125"/>
              <a:gd name="f109" fmla="val 931588"/>
              <a:gd name="f110" fmla="val 2152650"/>
              <a:gd name="f111" fmla="val 922063"/>
              <a:gd name="f112" fmla="val 2253615"/>
              <a:gd name="f113" fmla="val 828718"/>
              <a:gd name="f114" fmla="val 2522220"/>
              <a:gd name="f115" fmla="val 582020"/>
              <a:gd name="f116" fmla="val 2890838"/>
              <a:gd name="f117" fmla="val 369613"/>
              <a:gd name="f118" fmla="val 3353753"/>
              <a:gd name="f119" fmla="val 101960"/>
              <a:gd name="f120" fmla="val 3810000"/>
              <a:gd name="f121" fmla="+- 0 0 20912"/>
              <a:gd name="f122" fmla="val 4248150"/>
              <a:gd name="f123" fmla="val 2900"/>
              <a:gd name="f124" fmla="val 4252913"/>
              <a:gd name="f125" fmla="val 5253990"/>
              <a:gd name="f126" fmla="val 55288"/>
              <a:gd name="f127" fmla="val 6026468"/>
              <a:gd name="f128" fmla="val 1359260"/>
              <a:gd name="f129" fmla="val 6590348"/>
              <a:gd name="f130" fmla="val 2310808"/>
              <a:gd name="f131" fmla="val 6845618"/>
              <a:gd name="f132" fmla="val 2741338"/>
              <a:gd name="f133" fmla="val 7065645"/>
              <a:gd name="f134" fmla="val 3113765"/>
              <a:gd name="f135" fmla="val 3249021"/>
              <a:gd name="f136" fmla="+- 0 0 -90"/>
              <a:gd name="f137" fmla="*/ f3 1 7239000"/>
              <a:gd name="f138" fmla="*/ f4 1 3278547"/>
              <a:gd name="f139" fmla="+- f7 0 f5"/>
              <a:gd name="f140" fmla="+- f6 0 f5"/>
              <a:gd name="f141" fmla="*/ f136 f0 1"/>
              <a:gd name="f142" fmla="*/ f140 1 7239000"/>
              <a:gd name="f143" fmla="*/ f139 1 3278547"/>
              <a:gd name="f144" fmla="*/ 7215188 f140 1"/>
              <a:gd name="f145" fmla="*/ 3278548 f139 1"/>
              <a:gd name="f146" fmla="*/ 6557010 f140 1"/>
              <a:gd name="f147" fmla="*/ 2329858 f139 1"/>
              <a:gd name="f148" fmla="*/ 4255770 f140 1"/>
              <a:gd name="f149" fmla="*/ 41000 f139 1"/>
              <a:gd name="f150" fmla="*/ 4247198 f140 1"/>
              <a:gd name="f151" fmla="*/ 40048 f139 1"/>
              <a:gd name="f152" fmla="*/ 4245293 f140 1"/>
              <a:gd name="f153" fmla="*/ 2178368 f140 1"/>
              <a:gd name="f154" fmla="*/ 949685 f139 1"/>
              <a:gd name="f155" fmla="*/ 2162175 f140 1"/>
              <a:gd name="f156" fmla="*/ 963973 f139 1"/>
              <a:gd name="f157" fmla="*/ 2172653 f140 1"/>
              <a:gd name="f158" fmla="*/ 985880 f139 1"/>
              <a:gd name="f159" fmla="*/ 2628900 f140 1"/>
              <a:gd name="f160" fmla="*/ 2749910 f139 1"/>
              <a:gd name="f161" fmla="*/ 1949768 f140 1"/>
              <a:gd name="f162" fmla="*/ 2512738 f139 1"/>
              <a:gd name="f163" fmla="*/ 1019175 f140 1"/>
              <a:gd name="f164" fmla="*/ 2072683 f139 1"/>
              <a:gd name="f165" fmla="*/ 36195 f140 1"/>
              <a:gd name="f166" fmla="*/ 3269023 f139 1"/>
              <a:gd name="f167" fmla="*/ 0 f140 1"/>
              <a:gd name="f168" fmla="*/ 3257593 f139 1"/>
              <a:gd name="f169" fmla="*/ 270510 f140 1"/>
              <a:gd name="f170" fmla="*/ 2655613 f139 1"/>
              <a:gd name="f171" fmla="*/ 1018223 f140 1"/>
              <a:gd name="f172" fmla="*/ 2034583 f139 1"/>
              <a:gd name="f173" fmla="*/ 1971675 f140 1"/>
              <a:gd name="f174" fmla="*/ 2481305 f139 1"/>
              <a:gd name="f175" fmla="*/ 2599373 f140 1"/>
              <a:gd name="f176" fmla="*/ 2725146 f139 1"/>
              <a:gd name="f177" fmla="*/ 2138363 f140 1"/>
              <a:gd name="f178" fmla="*/ 1002073 f139 1"/>
              <a:gd name="f179" fmla="*/ 2122170 f140 1"/>
              <a:gd name="f180" fmla="*/ 967783 f139 1"/>
              <a:gd name="f181" fmla="*/ 2116455 f140 1"/>
              <a:gd name="f182" fmla="*/ 955400 f139 1"/>
              <a:gd name="f183" fmla="*/ 2126933 f140 1"/>
              <a:gd name="f184" fmla="*/ 945875 f139 1"/>
              <a:gd name="f185" fmla="*/ 2152650 f140 1"/>
              <a:gd name="f186" fmla="*/ 922063 f139 1"/>
              <a:gd name="f187" fmla="*/ 2890838 f140 1"/>
              <a:gd name="f188" fmla="*/ 369613 f139 1"/>
              <a:gd name="f189" fmla="*/ 4248150 f140 1"/>
              <a:gd name="f190" fmla="*/ 2900 f139 1"/>
              <a:gd name="f191" fmla="*/ 4252913 f140 1"/>
              <a:gd name="f192" fmla="*/ 6590348 f140 1"/>
              <a:gd name="f193" fmla="*/ 2310808 f139 1"/>
              <a:gd name="f194" fmla="*/ 7239000 f140 1"/>
              <a:gd name="f195" fmla="*/ 3249021 f139 1"/>
              <a:gd name="f196" fmla="*/ f141 1 f2"/>
              <a:gd name="f197" fmla="*/ f144 1 7239000"/>
              <a:gd name="f198" fmla="*/ f145 1 3278547"/>
              <a:gd name="f199" fmla="*/ f146 1 7239000"/>
              <a:gd name="f200" fmla="*/ f147 1 3278547"/>
              <a:gd name="f201" fmla="*/ f148 1 7239000"/>
              <a:gd name="f202" fmla="*/ f149 1 3278547"/>
              <a:gd name="f203" fmla="*/ f150 1 7239000"/>
              <a:gd name="f204" fmla="*/ f151 1 3278547"/>
              <a:gd name="f205" fmla="*/ f152 1 7239000"/>
              <a:gd name="f206" fmla="*/ f153 1 7239000"/>
              <a:gd name="f207" fmla="*/ f154 1 3278547"/>
              <a:gd name="f208" fmla="*/ f155 1 7239000"/>
              <a:gd name="f209" fmla="*/ f156 1 3278547"/>
              <a:gd name="f210" fmla="*/ f157 1 7239000"/>
              <a:gd name="f211" fmla="*/ f158 1 3278547"/>
              <a:gd name="f212" fmla="*/ f159 1 7239000"/>
              <a:gd name="f213" fmla="*/ f160 1 3278547"/>
              <a:gd name="f214" fmla="*/ f161 1 7239000"/>
              <a:gd name="f215" fmla="*/ f162 1 3278547"/>
              <a:gd name="f216" fmla="*/ f163 1 7239000"/>
              <a:gd name="f217" fmla="*/ f164 1 3278547"/>
              <a:gd name="f218" fmla="*/ f165 1 7239000"/>
              <a:gd name="f219" fmla="*/ f166 1 3278547"/>
              <a:gd name="f220" fmla="*/ f167 1 7239000"/>
              <a:gd name="f221" fmla="*/ f168 1 3278547"/>
              <a:gd name="f222" fmla="*/ f169 1 7239000"/>
              <a:gd name="f223" fmla="*/ f170 1 3278547"/>
              <a:gd name="f224" fmla="*/ f171 1 7239000"/>
              <a:gd name="f225" fmla="*/ f172 1 3278547"/>
              <a:gd name="f226" fmla="*/ f173 1 7239000"/>
              <a:gd name="f227" fmla="*/ f174 1 3278547"/>
              <a:gd name="f228" fmla="*/ f175 1 7239000"/>
              <a:gd name="f229" fmla="*/ f176 1 3278547"/>
              <a:gd name="f230" fmla="*/ f177 1 7239000"/>
              <a:gd name="f231" fmla="*/ f178 1 3278547"/>
              <a:gd name="f232" fmla="*/ f179 1 7239000"/>
              <a:gd name="f233" fmla="*/ f180 1 3278547"/>
              <a:gd name="f234" fmla="*/ f181 1 7239000"/>
              <a:gd name="f235" fmla="*/ f182 1 3278547"/>
              <a:gd name="f236" fmla="*/ f183 1 7239000"/>
              <a:gd name="f237" fmla="*/ f184 1 3278547"/>
              <a:gd name="f238" fmla="*/ f185 1 7239000"/>
              <a:gd name="f239" fmla="*/ f186 1 3278547"/>
              <a:gd name="f240" fmla="*/ f187 1 7239000"/>
              <a:gd name="f241" fmla="*/ f188 1 3278547"/>
              <a:gd name="f242" fmla="*/ f189 1 7239000"/>
              <a:gd name="f243" fmla="*/ f190 1 3278547"/>
              <a:gd name="f244" fmla="*/ f191 1 7239000"/>
              <a:gd name="f245" fmla="*/ f192 1 7239000"/>
              <a:gd name="f246" fmla="*/ f193 1 3278547"/>
              <a:gd name="f247" fmla="*/ f194 1 7239000"/>
              <a:gd name="f248" fmla="*/ f195 1 3278547"/>
              <a:gd name="f249" fmla="*/ f5 1 f142"/>
              <a:gd name="f250" fmla="*/ f6 1 f142"/>
              <a:gd name="f251" fmla="*/ f5 1 f143"/>
              <a:gd name="f252" fmla="*/ f7 1 f143"/>
              <a:gd name="f253" fmla="+- f196 0 f1"/>
              <a:gd name="f254" fmla="*/ f197 1 f142"/>
              <a:gd name="f255" fmla="*/ f198 1 f143"/>
              <a:gd name="f256" fmla="*/ f199 1 f142"/>
              <a:gd name="f257" fmla="*/ f200 1 f143"/>
              <a:gd name="f258" fmla="*/ f201 1 f142"/>
              <a:gd name="f259" fmla="*/ f202 1 f143"/>
              <a:gd name="f260" fmla="*/ f203 1 f142"/>
              <a:gd name="f261" fmla="*/ f204 1 f143"/>
              <a:gd name="f262" fmla="*/ f205 1 f142"/>
              <a:gd name="f263" fmla="*/ f206 1 f142"/>
              <a:gd name="f264" fmla="*/ f207 1 f143"/>
              <a:gd name="f265" fmla="*/ f208 1 f142"/>
              <a:gd name="f266" fmla="*/ f209 1 f143"/>
              <a:gd name="f267" fmla="*/ f210 1 f142"/>
              <a:gd name="f268" fmla="*/ f211 1 f143"/>
              <a:gd name="f269" fmla="*/ f212 1 f142"/>
              <a:gd name="f270" fmla="*/ f213 1 f143"/>
              <a:gd name="f271" fmla="*/ f214 1 f142"/>
              <a:gd name="f272" fmla="*/ f215 1 f143"/>
              <a:gd name="f273" fmla="*/ f216 1 f142"/>
              <a:gd name="f274" fmla="*/ f217 1 f143"/>
              <a:gd name="f275" fmla="*/ f218 1 f142"/>
              <a:gd name="f276" fmla="*/ f219 1 f143"/>
              <a:gd name="f277" fmla="*/ f220 1 f142"/>
              <a:gd name="f278" fmla="*/ f221 1 f143"/>
              <a:gd name="f279" fmla="*/ f222 1 f142"/>
              <a:gd name="f280" fmla="*/ f223 1 f143"/>
              <a:gd name="f281" fmla="*/ f224 1 f142"/>
              <a:gd name="f282" fmla="*/ f225 1 f143"/>
              <a:gd name="f283" fmla="*/ f226 1 f142"/>
              <a:gd name="f284" fmla="*/ f227 1 f143"/>
              <a:gd name="f285" fmla="*/ f228 1 f142"/>
              <a:gd name="f286" fmla="*/ f229 1 f143"/>
              <a:gd name="f287" fmla="*/ f230 1 f142"/>
              <a:gd name="f288" fmla="*/ f231 1 f143"/>
              <a:gd name="f289" fmla="*/ f232 1 f142"/>
              <a:gd name="f290" fmla="*/ f233 1 f143"/>
              <a:gd name="f291" fmla="*/ f234 1 f142"/>
              <a:gd name="f292" fmla="*/ f235 1 f143"/>
              <a:gd name="f293" fmla="*/ f236 1 f142"/>
              <a:gd name="f294" fmla="*/ f237 1 f143"/>
              <a:gd name="f295" fmla="*/ f238 1 f142"/>
              <a:gd name="f296" fmla="*/ f239 1 f143"/>
              <a:gd name="f297" fmla="*/ f240 1 f142"/>
              <a:gd name="f298" fmla="*/ f241 1 f143"/>
              <a:gd name="f299" fmla="*/ f242 1 f142"/>
              <a:gd name="f300" fmla="*/ f243 1 f143"/>
              <a:gd name="f301" fmla="*/ f244 1 f142"/>
              <a:gd name="f302" fmla="*/ f245 1 f142"/>
              <a:gd name="f303" fmla="*/ f246 1 f143"/>
              <a:gd name="f304" fmla="*/ f247 1 f142"/>
              <a:gd name="f305" fmla="*/ f248 1 f143"/>
              <a:gd name="f306" fmla="*/ f249 f137 1"/>
              <a:gd name="f307" fmla="*/ f250 f137 1"/>
              <a:gd name="f308" fmla="*/ f252 f138 1"/>
              <a:gd name="f309" fmla="*/ f251 f138 1"/>
              <a:gd name="f310" fmla="*/ f254 f137 1"/>
              <a:gd name="f311" fmla="*/ f255 f138 1"/>
              <a:gd name="f312" fmla="*/ f256 f137 1"/>
              <a:gd name="f313" fmla="*/ f257 f138 1"/>
              <a:gd name="f314" fmla="*/ f258 f137 1"/>
              <a:gd name="f315" fmla="*/ f259 f138 1"/>
              <a:gd name="f316" fmla="*/ f260 f137 1"/>
              <a:gd name="f317" fmla="*/ f261 f138 1"/>
              <a:gd name="f318" fmla="*/ f262 f137 1"/>
              <a:gd name="f319" fmla="*/ f263 f137 1"/>
              <a:gd name="f320" fmla="*/ f264 f138 1"/>
              <a:gd name="f321" fmla="*/ f265 f137 1"/>
              <a:gd name="f322" fmla="*/ f266 f138 1"/>
              <a:gd name="f323" fmla="*/ f267 f137 1"/>
              <a:gd name="f324" fmla="*/ f268 f138 1"/>
              <a:gd name="f325" fmla="*/ f269 f137 1"/>
              <a:gd name="f326" fmla="*/ f270 f138 1"/>
              <a:gd name="f327" fmla="*/ f271 f137 1"/>
              <a:gd name="f328" fmla="*/ f272 f138 1"/>
              <a:gd name="f329" fmla="*/ f273 f137 1"/>
              <a:gd name="f330" fmla="*/ f274 f138 1"/>
              <a:gd name="f331" fmla="*/ f275 f137 1"/>
              <a:gd name="f332" fmla="*/ f276 f138 1"/>
              <a:gd name="f333" fmla="*/ f277 f137 1"/>
              <a:gd name="f334" fmla="*/ f278 f138 1"/>
              <a:gd name="f335" fmla="*/ f279 f137 1"/>
              <a:gd name="f336" fmla="*/ f280 f138 1"/>
              <a:gd name="f337" fmla="*/ f281 f137 1"/>
              <a:gd name="f338" fmla="*/ f282 f138 1"/>
              <a:gd name="f339" fmla="*/ f283 f137 1"/>
              <a:gd name="f340" fmla="*/ f284 f138 1"/>
              <a:gd name="f341" fmla="*/ f285 f137 1"/>
              <a:gd name="f342" fmla="*/ f286 f138 1"/>
              <a:gd name="f343" fmla="*/ f287 f137 1"/>
              <a:gd name="f344" fmla="*/ f288 f138 1"/>
              <a:gd name="f345" fmla="*/ f289 f137 1"/>
              <a:gd name="f346" fmla="*/ f290 f138 1"/>
              <a:gd name="f347" fmla="*/ f291 f137 1"/>
              <a:gd name="f348" fmla="*/ f292 f138 1"/>
              <a:gd name="f349" fmla="*/ f293 f137 1"/>
              <a:gd name="f350" fmla="*/ f294 f138 1"/>
              <a:gd name="f351" fmla="*/ f295 f137 1"/>
              <a:gd name="f352" fmla="*/ f296 f138 1"/>
              <a:gd name="f353" fmla="*/ f297 f137 1"/>
              <a:gd name="f354" fmla="*/ f298 f138 1"/>
              <a:gd name="f355" fmla="*/ f299 f137 1"/>
              <a:gd name="f356" fmla="*/ f300 f138 1"/>
              <a:gd name="f357" fmla="*/ f301 f137 1"/>
              <a:gd name="f358" fmla="*/ f302 f137 1"/>
              <a:gd name="f359" fmla="*/ f303 f138 1"/>
              <a:gd name="f360" fmla="*/ f304 f137 1"/>
              <a:gd name="f361" fmla="*/ f305 f138 1"/>
            </a:gdLst>
            <a:ahLst/>
            <a:cxnLst>
              <a:cxn ang="3cd4">
                <a:pos x="hc" y="t"/>
              </a:cxn>
              <a:cxn ang="0">
                <a:pos x="r" y="vc"/>
              </a:cxn>
              <a:cxn ang="cd4">
                <a:pos x="hc" y="b"/>
              </a:cxn>
              <a:cxn ang="cd2">
                <a:pos x="l" y="vc"/>
              </a:cxn>
              <a:cxn ang="f253">
                <a:pos x="f310" y="f311"/>
              </a:cxn>
              <a:cxn ang="f253">
                <a:pos x="f312" y="f313"/>
              </a:cxn>
              <a:cxn ang="f253">
                <a:pos x="f314" y="f315"/>
              </a:cxn>
              <a:cxn ang="f253">
                <a:pos x="f314" y="f315"/>
              </a:cxn>
              <a:cxn ang="f253">
                <a:pos x="f316" y="f317"/>
              </a:cxn>
              <a:cxn ang="f253">
                <a:pos x="f318" y="f317"/>
              </a:cxn>
              <a:cxn ang="f253">
                <a:pos x="f319" y="f320"/>
              </a:cxn>
              <a:cxn ang="f253">
                <a:pos x="f321" y="f322"/>
              </a:cxn>
              <a:cxn ang="f253">
                <a:pos x="f323" y="f324"/>
              </a:cxn>
              <a:cxn ang="f253">
                <a:pos x="f325" y="f326"/>
              </a:cxn>
              <a:cxn ang="f253">
                <a:pos x="f327" y="f328"/>
              </a:cxn>
              <a:cxn ang="f253">
                <a:pos x="f329" y="f330"/>
              </a:cxn>
              <a:cxn ang="f253">
                <a:pos x="f331" y="f332"/>
              </a:cxn>
              <a:cxn ang="f253">
                <a:pos x="f333" y="f334"/>
              </a:cxn>
              <a:cxn ang="f253">
                <a:pos x="f335" y="f336"/>
              </a:cxn>
              <a:cxn ang="f253">
                <a:pos x="f337" y="f338"/>
              </a:cxn>
              <a:cxn ang="f253">
                <a:pos x="f339" y="f340"/>
              </a:cxn>
              <a:cxn ang="f253">
                <a:pos x="f341" y="f342"/>
              </a:cxn>
              <a:cxn ang="f253">
                <a:pos x="f343" y="f344"/>
              </a:cxn>
              <a:cxn ang="f253">
                <a:pos x="f345" y="f346"/>
              </a:cxn>
              <a:cxn ang="f253">
                <a:pos x="f347" y="f348"/>
              </a:cxn>
              <a:cxn ang="f253">
                <a:pos x="f349" y="f350"/>
              </a:cxn>
              <a:cxn ang="f253">
                <a:pos x="f351" y="f352"/>
              </a:cxn>
              <a:cxn ang="f253">
                <a:pos x="f353" y="f354"/>
              </a:cxn>
              <a:cxn ang="f253">
                <a:pos x="f355" y="f356"/>
              </a:cxn>
              <a:cxn ang="f253">
                <a:pos x="f357" y="f356"/>
              </a:cxn>
              <a:cxn ang="f253">
                <a:pos x="f357" y="f356"/>
              </a:cxn>
              <a:cxn ang="f253">
                <a:pos x="f358" y="f359"/>
              </a:cxn>
              <a:cxn ang="f253">
                <a:pos x="f360" y="f361"/>
              </a:cxn>
              <a:cxn ang="f253">
                <a:pos x="f310" y="f311"/>
              </a:cxn>
            </a:cxnLst>
            <a:rect l="f306" t="f309" r="f307" b="f308"/>
            <a:pathLst>
              <a:path w="7239000" h="3278547">
                <a:moveTo>
                  <a:pt x="f8" y="f9"/>
                </a:moveTo>
                <a:cubicBezTo>
                  <a:pt x="f10" y="f11"/>
                  <a:pt x="f12" y="f13"/>
                  <a:pt x="f14" y="f15"/>
                </a:cubicBezTo>
                <a:cubicBezTo>
                  <a:pt x="f16" y="f17"/>
                  <a:pt x="f18" y="f19"/>
                  <a:pt x="f20" y="f21"/>
                </a:cubicBezTo>
                <a:lnTo>
                  <a:pt x="f20" y="f21"/>
                </a:lnTo>
                <a:lnTo>
                  <a:pt x="f22" y="f23"/>
                </a:lnTo>
                <a:cubicBezTo>
                  <a:pt x="f24" y="f23"/>
                  <a:pt x="f25" y="f23"/>
                  <a:pt x="f25" y="f23"/>
                </a:cubicBezTo>
                <a:cubicBezTo>
                  <a:pt x="f26" y="f27"/>
                  <a:pt x="f28" y="f29"/>
                  <a:pt x="f30" y="f31"/>
                </a:cubicBezTo>
                <a:cubicBezTo>
                  <a:pt x="f32" y="f33"/>
                  <a:pt x="f34" y="f35"/>
                  <a:pt x="f36" y="f37"/>
                </a:cubicBezTo>
                <a:cubicBezTo>
                  <a:pt x="f38" y="f39"/>
                  <a:pt x="f40" y="f41"/>
                  <a:pt x="f32" y="f42"/>
                </a:cubicBezTo>
                <a:cubicBezTo>
                  <a:pt x="f43" y="f44"/>
                  <a:pt x="f45" y="f46"/>
                  <a:pt x="f47" y="f48"/>
                </a:cubicBezTo>
                <a:cubicBezTo>
                  <a:pt x="f49" y="f50"/>
                  <a:pt x="f51" y="f52"/>
                  <a:pt x="f53" y="f54"/>
                </a:cubicBezTo>
                <a:cubicBezTo>
                  <a:pt x="f55" y="f56"/>
                  <a:pt x="f57" y="f58"/>
                  <a:pt x="f59" y="f60"/>
                </a:cubicBezTo>
                <a:cubicBezTo>
                  <a:pt x="f61" y="f62"/>
                  <a:pt x="f63" y="f64"/>
                  <a:pt x="f65" y="f66"/>
                </a:cubicBezTo>
                <a:lnTo>
                  <a:pt x="f5" y="f64"/>
                </a:lnTo>
                <a:cubicBezTo>
                  <a:pt x="f67" y="f68"/>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cubicBezTo>
                  <a:pt x="f97" y="f98"/>
                  <a:pt x="f99" y="f100"/>
                  <a:pt x="f101" y="f102"/>
                </a:cubicBezTo>
                <a:lnTo>
                  <a:pt x="f103" y="f33"/>
                </a:lnTo>
                <a:lnTo>
                  <a:pt x="f104" y="f105"/>
                </a:lnTo>
                <a:cubicBezTo>
                  <a:pt x="f106" y="f107"/>
                  <a:pt x="f108" y="f109"/>
                  <a:pt x="f110" y="f111"/>
                </a:cubicBezTo>
                <a:cubicBezTo>
                  <a:pt x="f112" y="f113"/>
                  <a:pt x="f114" y="f115"/>
                  <a:pt x="f116" y="f117"/>
                </a:cubicBezTo>
                <a:cubicBezTo>
                  <a:pt x="f118" y="f119"/>
                  <a:pt x="f120" y="f121"/>
                  <a:pt x="f122" y="f123"/>
                </a:cubicBezTo>
                <a:lnTo>
                  <a:pt x="f124" y="f123"/>
                </a:lnTo>
                <a:lnTo>
                  <a:pt x="f124" y="f123"/>
                </a:lnTo>
                <a:cubicBezTo>
                  <a:pt x="f125" y="f126"/>
                  <a:pt x="f127" y="f128"/>
                  <a:pt x="f129" y="f130"/>
                </a:cubicBezTo>
                <a:cubicBezTo>
                  <a:pt x="f131" y="f132"/>
                  <a:pt x="f133" y="f134"/>
                  <a:pt x="f6" y="f135"/>
                </a:cubicBezTo>
                <a:lnTo>
                  <a:pt x="f8" y="f9"/>
                </a:lnTo>
                <a:close/>
              </a:path>
            </a:pathLst>
          </a:custGeom>
          <a:gradFill>
            <a:gsLst>
              <a:gs pos="0">
                <a:srgbClr val="12ABDB">
                  <a:alpha val="0"/>
                </a:srgbClr>
              </a:gs>
              <a:gs pos="50000">
                <a:srgbClr val="12ABDB"/>
              </a:gs>
              <a:gs pos="100000">
                <a:srgbClr val="12ABDB">
                  <a:alpha val="0"/>
                </a:srgbClr>
              </a:gs>
            </a:gsLst>
            <a:lin ang="540000"/>
          </a:gra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a:endParaRPr>
          </a:p>
        </p:txBody>
      </p:sp>
      <p:sp>
        <p:nvSpPr>
          <p:cNvPr id="11" name="Rectangle 7">
            <a:extLst>
              <a:ext uri="{FF2B5EF4-FFF2-40B4-BE49-F238E27FC236}">
                <a16:creationId xmlns:a16="http://schemas.microsoft.com/office/drawing/2014/main" id="{90F4A1C2-0C22-4FF9-8065-532056E80F75}"/>
              </a:ext>
            </a:extLst>
          </p:cNvPr>
          <p:cNvSpPr/>
          <p:nvPr/>
        </p:nvSpPr>
        <p:spPr>
          <a:xfrm>
            <a:off x="191347" y="2535942"/>
            <a:ext cx="6752377" cy="3525578"/>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71120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fr-FR" sz="1600" b="1" i="0" u="none" strike="noStrike" kern="1200" cap="none" spc="0" baseline="0">
                <a:solidFill>
                  <a:srgbClr val="0070AD"/>
                </a:solidFill>
                <a:uFillTx/>
                <a:latin typeface="Ubuntu" pitchFamily="34"/>
              </a:rPr>
              <a:t>NEXT : Plateforme unique de formation</a:t>
            </a:r>
            <a:endParaRPr lang="fr-FR" sz="1600" b="1" i="0" u="none" strike="noStrike" kern="1200" cap="none" spc="0" baseline="0">
              <a:solidFill>
                <a:srgbClr val="000000"/>
              </a:solidFill>
              <a:uFillTx/>
              <a:latin typeface="Ubuntu" pitchFamily="34"/>
            </a:endParaRPr>
          </a:p>
          <a:p>
            <a:pPr marL="0" marR="0" lvl="0" indent="0" algn="just" defTabSz="71120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rPr>
              <a:t>Ce portail donne à tous un </a:t>
            </a:r>
            <a:r>
              <a:rPr lang="fr-FR" sz="1400" b="1" i="0" u="none" strike="noStrike" kern="1200" cap="none" spc="0" baseline="0">
                <a:solidFill>
                  <a:srgbClr val="000000"/>
                </a:solidFill>
                <a:uFillTx/>
                <a:latin typeface="Ubuntu" pitchFamily="34"/>
              </a:rPr>
              <a:t>accès libre </a:t>
            </a:r>
            <a:r>
              <a:rPr lang="fr-FR" sz="1400" b="0" i="0" u="none" strike="noStrike" kern="1200" cap="none" spc="0" baseline="0">
                <a:solidFill>
                  <a:srgbClr val="000000"/>
                </a:solidFill>
                <a:uFillTx/>
                <a:latin typeface="Ubuntu" pitchFamily="34"/>
              </a:rPr>
              <a:t>et à tout moment à l’ensemble des contenus digitaux de formation proposés par des plateformes spécialisées de grande qualité telles que :</a:t>
            </a:r>
          </a:p>
          <a:p>
            <a:pPr marL="285750" marR="0" lvl="2" indent="-285750" algn="l" defTabSz="711202" rtl="0" fontAlgn="auto" hangingPunct="1">
              <a:lnSpc>
                <a:spcPct val="90000"/>
              </a:lnSpc>
              <a:spcBef>
                <a:spcPts val="0"/>
              </a:spcBef>
              <a:spcAft>
                <a:spcPts val="800"/>
              </a:spcAft>
              <a:buSzPct val="100000"/>
              <a:buFont typeface="Arial" pitchFamily="34"/>
              <a:buChar char="•"/>
              <a:tabLst/>
              <a:defRPr sz="1800" b="0" i="0" u="none" strike="noStrike" kern="0" cap="none" spc="0" baseline="0">
                <a:solidFill>
                  <a:srgbClr val="000000"/>
                </a:solidFill>
                <a:uFillTx/>
              </a:defRPr>
            </a:pPr>
            <a:r>
              <a:rPr lang="fr-FR" sz="1400" b="1" i="0" u="none" strike="noStrike" kern="1200" cap="none" spc="0" baseline="0">
                <a:solidFill>
                  <a:srgbClr val="000000"/>
                </a:solidFill>
                <a:uFillTx/>
                <a:latin typeface="Ubuntu" pitchFamily="34"/>
              </a:rPr>
              <a:t>Coursera</a:t>
            </a:r>
          </a:p>
          <a:p>
            <a:pPr marL="285750" marR="0" lvl="0" indent="-285750" algn="l" defTabSz="711202" rtl="0" fontAlgn="auto" hangingPunct="1">
              <a:lnSpc>
                <a:spcPct val="90000"/>
              </a:lnSpc>
              <a:spcBef>
                <a:spcPts val="0"/>
              </a:spcBef>
              <a:spcAft>
                <a:spcPts val="800"/>
              </a:spcAft>
              <a:buSzPct val="100000"/>
              <a:buFont typeface="Arial" pitchFamily="34"/>
              <a:buChar char="•"/>
              <a:tabLst/>
              <a:defRPr sz="1800" b="0" i="0" u="none" strike="noStrike" kern="0" cap="none" spc="0" baseline="0">
                <a:solidFill>
                  <a:srgbClr val="000000"/>
                </a:solidFill>
                <a:uFillTx/>
              </a:defRPr>
            </a:pPr>
            <a:r>
              <a:rPr lang="fr-FR" sz="1400" b="1" i="0" u="none" strike="noStrike" kern="1200" cap="none" spc="0" baseline="0">
                <a:solidFill>
                  <a:srgbClr val="000000"/>
                </a:solidFill>
                <a:uFillTx/>
                <a:latin typeface="Ubuntu" pitchFamily="34"/>
              </a:rPr>
              <a:t>Harvard ManageMentor </a:t>
            </a:r>
            <a:r>
              <a:rPr lang="fr-FR" sz="1400" b="0" i="0" u="none" strike="noStrike" kern="1200" cap="none" spc="0" baseline="0">
                <a:solidFill>
                  <a:srgbClr val="000000"/>
                </a:solidFill>
                <a:uFillTx/>
                <a:latin typeface="Ubuntu" pitchFamily="34"/>
              </a:rPr>
              <a:t>(softskills)</a:t>
            </a:r>
          </a:p>
          <a:p>
            <a:pPr marL="285750" marR="0" lvl="0" indent="-285750" algn="l" defTabSz="711202" rtl="0" fontAlgn="auto" hangingPunct="1">
              <a:lnSpc>
                <a:spcPct val="90000"/>
              </a:lnSpc>
              <a:spcBef>
                <a:spcPts val="0"/>
              </a:spcBef>
              <a:spcAft>
                <a:spcPts val="800"/>
              </a:spcAft>
              <a:buSzPct val="100000"/>
              <a:buFont typeface="Arial" pitchFamily="34"/>
              <a:buChar char="•"/>
              <a:tabLst/>
              <a:defRPr sz="1800" b="0" i="0" u="none" strike="noStrike" kern="0" cap="none" spc="0" baseline="0">
                <a:solidFill>
                  <a:srgbClr val="000000"/>
                </a:solidFill>
                <a:uFillTx/>
              </a:defRPr>
            </a:pPr>
            <a:r>
              <a:rPr lang="fr-FR" sz="1400" b="1" i="0" u="none" strike="noStrike" kern="1200" cap="none" spc="0" baseline="0">
                <a:solidFill>
                  <a:srgbClr val="000000"/>
                </a:solidFill>
                <a:uFillTx/>
                <a:latin typeface="Ubuntu" pitchFamily="34"/>
              </a:rPr>
              <a:t>Pluralsight </a:t>
            </a:r>
          </a:p>
          <a:p>
            <a:pPr marL="285750" marR="0" lvl="0" indent="-285750" algn="l" defTabSz="711202" rtl="0" fontAlgn="auto" hangingPunct="1">
              <a:lnSpc>
                <a:spcPct val="90000"/>
              </a:lnSpc>
              <a:spcBef>
                <a:spcPts val="0"/>
              </a:spcBef>
              <a:spcAft>
                <a:spcPts val="800"/>
              </a:spcAft>
              <a:buSzPct val="100000"/>
              <a:buFont typeface="Arial" pitchFamily="34"/>
              <a:buChar char="•"/>
              <a:tabLst/>
              <a:defRPr sz="1800" b="0" i="0" u="none" strike="noStrike" kern="0" cap="none" spc="0" baseline="0">
                <a:solidFill>
                  <a:srgbClr val="000000"/>
                </a:solidFill>
                <a:uFillTx/>
              </a:defRPr>
            </a:pPr>
            <a:r>
              <a:rPr lang="fr-FR" sz="1400" b="1" i="0" u="none" strike="noStrike" kern="1200" cap="none" spc="0" baseline="0">
                <a:solidFill>
                  <a:srgbClr val="000000"/>
                </a:solidFill>
                <a:uFillTx/>
                <a:latin typeface="Ubuntu" pitchFamily="34"/>
              </a:rPr>
              <a:t>Education First (anglais) </a:t>
            </a:r>
          </a:p>
          <a:p>
            <a:pPr marL="742950" marR="0" lvl="1" indent="-285750" algn="l" defTabSz="711202" rtl="0" fontAlgn="auto" hangingPunct="1">
              <a:lnSpc>
                <a:spcPct val="90000"/>
              </a:lnSpc>
              <a:spcBef>
                <a:spcPts val="0"/>
              </a:spcBef>
              <a:spcAft>
                <a:spcPts val="500"/>
              </a:spcAft>
              <a:buSzPct val="100000"/>
              <a:buFont typeface="Arial" pitchFamily="34"/>
              <a:buChar char="•"/>
              <a:tabLst/>
              <a:defRPr sz="1800" b="0" i="0" u="none" strike="noStrike" kern="0" cap="none" spc="0" baseline="0">
                <a:solidFill>
                  <a:srgbClr val="000000"/>
                </a:solidFill>
                <a:uFillTx/>
              </a:defRPr>
            </a:pPr>
            <a:r>
              <a:rPr lang="fr-FR" sz="1400" b="0" i="1" u="none" strike="noStrike" kern="1200" cap="none" spc="0" baseline="0">
                <a:solidFill>
                  <a:srgbClr val="000000"/>
                </a:solidFill>
                <a:uFillTx/>
                <a:latin typeface="Ubuntu" pitchFamily="34"/>
              </a:rPr>
              <a:t>Démonstrations prévues les vendredis de 11h30 à 12h via : </a:t>
            </a:r>
            <a:r>
              <a:rPr lang="fr-FR" sz="1400" b="0" i="1" u="none" strike="noStrike" kern="1200" cap="none" spc="0" baseline="0">
                <a:solidFill>
                  <a:srgbClr val="0070AD"/>
                </a:solidFill>
                <a:uFillTx/>
                <a:latin typeface="Ubuntu" pitchFamily="34"/>
                <a:hlinkClick r:id="rId5"/>
              </a:rPr>
              <a:t>http://acp.englishtown.com/europesouth</a:t>
            </a:r>
            <a:endParaRPr lang="fr-FR" sz="1400" b="0" i="1" u="none" strike="noStrike" kern="1200" cap="none" spc="0" baseline="0">
              <a:solidFill>
                <a:srgbClr val="0070AD"/>
              </a:solidFill>
              <a:uFillTx/>
              <a:latin typeface="Ubuntu" pitchFamily="34"/>
            </a:endParaRPr>
          </a:p>
          <a:p>
            <a:pPr marL="457200" marR="0" lvl="1" indent="0" algn="l" defTabSz="711202"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fr-FR" sz="1400" b="0" i="0" u="none" strike="noStrike" kern="1200" cap="none" spc="0" baseline="0">
              <a:solidFill>
                <a:srgbClr val="000000"/>
              </a:solidFill>
              <a:uFillTx/>
              <a:latin typeface="Ubuntu" pitchFamily="34"/>
            </a:endParaRPr>
          </a:p>
          <a:p>
            <a:pPr marL="0" marR="0" lvl="0" indent="0" algn="l" defTabSz="71120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fr-FR" sz="1400" b="0" i="1" u="none" strike="noStrike" kern="1200" cap="none" spc="0" baseline="0">
                <a:solidFill>
                  <a:srgbClr val="000000"/>
                </a:solidFill>
                <a:uFillTx/>
                <a:latin typeface="Ubuntu" pitchFamily="34"/>
              </a:rPr>
              <a:t>Découvrir </a:t>
            </a:r>
            <a:r>
              <a:rPr lang="fr-FR" sz="1400" b="0" i="1" u="none" strike="noStrike" kern="1200" cap="none" spc="0" baseline="0">
                <a:solidFill>
                  <a:srgbClr val="0070AD"/>
                </a:solidFill>
                <a:uFillTx/>
                <a:latin typeface="Ubuntu" pitchFamily="34"/>
                <a:hlinkClick r:id="rId6"/>
              </a:rPr>
              <a:t>NEXT</a:t>
            </a:r>
            <a:endParaRPr lang="fr-FR" sz="1400" b="0" i="1" u="none" strike="noStrike" kern="1200" cap="none" spc="0" baseline="0">
              <a:solidFill>
                <a:srgbClr val="0070AD"/>
              </a:solidFill>
              <a:uFillTx/>
              <a:latin typeface="Ubuntu" pitchFamily="34"/>
            </a:endParaRPr>
          </a:p>
          <a:p>
            <a:pPr marL="0" marR="0" lvl="0" indent="0" algn="l" defTabSz="71120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fr-FR" sz="1400" b="0" i="1" u="none" strike="noStrike" kern="1200" cap="none" spc="0" baseline="0">
                <a:solidFill>
                  <a:srgbClr val="000000"/>
                </a:solidFill>
                <a:uFillTx/>
                <a:latin typeface="Ubuntu" pitchFamily="34"/>
              </a:rPr>
              <a:t>Effectuer le parcours Make your way &amp; e-learnings </a:t>
            </a:r>
            <a:r>
              <a:rPr lang="fr-FR" sz="1400" b="1" i="1" u="none" strike="noStrike" kern="1200" cap="none" spc="0" baseline="0">
                <a:solidFill>
                  <a:srgbClr val="000000"/>
                </a:solidFill>
                <a:uFillTx/>
                <a:latin typeface="Ubuntu" pitchFamily="34"/>
              </a:rPr>
              <a:t>obligatoires</a:t>
            </a:r>
            <a:r>
              <a:rPr lang="fr-FR" sz="1400" b="0" i="1" u="none" strike="noStrike" kern="1200" cap="none" spc="0" baseline="0">
                <a:solidFill>
                  <a:srgbClr val="000000"/>
                </a:solidFill>
                <a:uFillTx/>
                <a:latin typeface="Ubuntu" pitchFamily="34"/>
              </a:rPr>
              <a:t> : </a:t>
            </a:r>
            <a:r>
              <a:rPr lang="fr-FR" sz="1400" b="0" i="1" u="none" strike="noStrike" kern="1200" cap="none" spc="0" baseline="0">
                <a:solidFill>
                  <a:srgbClr val="0070AD"/>
                </a:solidFill>
                <a:uFillTx/>
                <a:latin typeface="Ubuntu" pitchFamily="34"/>
                <a:hlinkClick r:id="rId7"/>
              </a:rPr>
              <a:t>ici</a:t>
            </a:r>
            <a:endParaRPr lang="fr-FR" sz="1400" b="0" i="1" u="none" strike="noStrike" kern="1200" cap="none" spc="0" baseline="0">
              <a:solidFill>
                <a:srgbClr val="0070AD"/>
              </a:solidFill>
              <a:uFillTx/>
              <a:latin typeface="Ubuntu" pitchFamily="34"/>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name="Slide2146845833">
    <p:spTree>
      <p:nvGrpSpPr>
        <p:cNvPr id="1" name=""/>
        <p:cNvGrpSpPr/>
        <p:nvPr/>
      </p:nvGrpSpPr>
      <p:grpSpPr>
        <a:xfrm>
          <a:off x="0" y="0"/>
          <a:ext cx="0" cy="0"/>
          <a:chOff x="0" y="0"/>
          <a:chExt cx="0" cy="0"/>
        </a:xfrm>
      </p:grpSpPr>
      <p:sp>
        <p:nvSpPr>
          <p:cNvPr id="2" name="Rectangle 26">
            <a:extLst>
              <a:ext uri="{FF2B5EF4-FFF2-40B4-BE49-F238E27FC236}">
                <a16:creationId xmlns:a16="http://schemas.microsoft.com/office/drawing/2014/main" id="{2818F94F-ACC9-4B67-BCF1-16E111ADEA89}"/>
              </a:ext>
            </a:extLst>
          </p:cNvPr>
          <p:cNvSpPr/>
          <p:nvPr/>
        </p:nvSpPr>
        <p:spPr>
          <a:xfrm>
            <a:off x="-11667" y="-207102"/>
            <a:ext cx="12203244" cy="7065102"/>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pic>
        <p:nvPicPr>
          <p:cNvPr id="14" name="Image 14">
            <a:extLst>
              <a:ext uri="{FF2B5EF4-FFF2-40B4-BE49-F238E27FC236}">
                <a16:creationId xmlns:a16="http://schemas.microsoft.com/office/drawing/2014/main" id="{4EFA4DFC-7606-42FF-94ED-0E1C6507E648}"/>
              </a:ext>
            </a:extLst>
          </p:cNvPr>
          <p:cNvPicPr>
            <a:picLocks noChangeAspect="1"/>
          </p:cNvPicPr>
          <p:nvPr/>
        </p:nvPicPr>
        <p:blipFill>
          <a:blip r:embed="rId3"/>
          <a:stretch>
            <a:fillRect/>
          </a:stretch>
        </p:blipFill>
        <p:spPr>
          <a:xfrm>
            <a:off x="11574813" y="188640"/>
            <a:ext cx="497854" cy="456367"/>
          </a:xfrm>
          <a:prstGeom prst="rect">
            <a:avLst/>
          </a:prstGeom>
          <a:noFill/>
          <a:ln cap="flat">
            <a:noFill/>
          </a:ln>
        </p:spPr>
      </p:pic>
      <p:sp>
        <p:nvSpPr>
          <p:cNvPr id="17" name="Rectangle 21">
            <a:extLst>
              <a:ext uri="{FF2B5EF4-FFF2-40B4-BE49-F238E27FC236}">
                <a16:creationId xmlns:a16="http://schemas.microsoft.com/office/drawing/2014/main" id="{CF5F7B19-D81B-4882-8FB6-3D20C63E80B8}"/>
              </a:ext>
            </a:extLst>
          </p:cNvPr>
          <p:cNvSpPr/>
          <p:nvPr/>
        </p:nvSpPr>
        <p:spPr>
          <a:xfrm>
            <a:off x="429" y="0"/>
            <a:ext cx="1219157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Ubuntu Medium"/>
            </a:endParaRPr>
          </a:p>
        </p:txBody>
      </p:sp>
      <p:grpSp>
        <p:nvGrpSpPr>
          <p:cNvPr id="18" name="object 2">
            <a:extLst>
              <a:ext uri="{FF2B5EF4-FFF2-40B4-BE49-F238E27FC236}">
                <a16:creationId xmlns:a16="http://schemas.microsoft.com/office/drawing/2014/main" id="{AA4A301C-BF2F-40F1-BC4C-DBD6453CD01F}"/>
              </a:ext>
            </a:extLst>
          </p:cNvPr>
          <p:cNvGrpSpPr/>
          <p:nvPr/>
        </p:nvGrpSpPr>
        <p:grpSpPr>
          <a:xfrm>
            <a:off x="11606634" y="228581"/>
            <a:ext cx="356662" cy="329641"/>
            <a:chOff x="11606634" y="228581"/>
            <a:chExt cx="356662" cy="329641"/>
          </a:xfrm>
        </p:grpSpPr>
        <p:sp>
          <p:nvSpPr>
            <p:cNvPr id="19" name="object 3">
              <a:extLst>
                <a:ext uri="{FF2B5EF4-FFF2-40B4-BE49-F238E27FC236}">
                  <a16:creationId xmlns:a16="http://schemas.microsoft.com/office/drawing/2014/main" id="{4050B54A-B2CC-4629-89C8-F464B317ACFF}"/>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0" cap="none" spc="0" baseline="0">
                <a:solidFill>
                  <a:srgbClr val="000000"/>
                </a:solidFill>
                <a:uFillTx/>
                <a:latin typeface="Arial"/>
                <a:cs typeface="Arial"/>
              </a:endParaRPr>
            </a:p>
          </p:txBody>
        </p:sp>
        <p:sp>
          <p:nvSpPr>
            <p:cNvPr id="20" name="object 4">
              <a:extLst>
                <a:ext uri="{FF2B5EF4-FFF2-40B4-BE49-F238E27FC236}">
                  <a16:creationId xmlns:a16="http://schemas.microsoft.com/office/drawing/2014/main" id="{EE88365A-62EF-4C7A-A23E-06200508AB7B}"/>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0" cap="none" spc="0" baseline="0">
                <a:solidFill>
                  <a:srgbClr val="000000"/>
                </a:solidFill>
                <a:uFillTx/>
                <a:latin typeface="Arial"/>
                <a:cs typeface="Arial"/>
              </a:endParaRPr>
            </a:p>
          </p:txBody>
        </p:sp>
      </p:grpSp>
      <p:sp>
        <p:nvSpPr>
          <p:cNvPr id="21" name="object 5">
            <a:extLst>
              <a:ext uri="{FF2B5EF4-FFF2-40B4-BE49-F238E27FC236}">
                <a16:creationId xmlns:a16="http://schemas.microsoft.com/office/drawing/2014/main" id="{EF600225-441F-4CB8-8669-A939D8911253}"/>
              </a:ext>
            </a:extLst>
          </p:cNvPr>
          <p:cNvSpPr txBox="1"/>
          <p:nvPr/>
        </p:nvSpPr>
        <p:spPr>
          <a:xfrm>
            <a:off x="128107" y="43909"/>
            <a:ext cx="11600206" cy="1691676"/>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Focus formation</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La Commission de Formation Permanente (CFP)</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638" b="1" i="0" u="none" strike="noStrike" kern="0" cap="none" spc="0" baseline="0">
              <a:solidFill>
                <a:srgbClr val="12ABDB"/>
              </a:solidFill>
              <a:uFillTx/>
              <a:latin typeface="Ubuntu" pitchFamily="34"/>
            </a:endParaRPr>
          </a:p>
        </p:txBody>
      </p:sp>
      <p:sp>
        <p:nvSpPr>
          <p:cNvPr id="34" name="Rectangle 33">
            <a:extLst>
              <a:ext uri="{FF2B5EF4-FFF2-40B4-BE49-F238E27FC236}">
                <a16:creationId xmlns:a16="http://schemas.microsoft.com/office/drawing/2014/main" id="{507C6F7A-4461-403C-8566-543B8862066B}"/>
              </a:ext>
            </a:extLst>
          </p:cNvPr>
          <p:cNvSpPr/>
          <p:nvPr/>
        </p:nvSpPr>
        <p:spPr>
          <a:xfrm>
            <a:off x="1002142" y="1493087"/>
            <a:ext cx="10350443" cy="4421660"/>
          </a:xfrm>
          <a:prstGeom prst="rect">
            <a:avLst/>
          </a:prstGeom>
          <a:noFill/>
        </p:spPr>
      </p:sp>
      <p:sp>
        <p:nvSpPr>
          <p:cNvPr id="35" name="Forme libre : forme 34">
            <a:extLst>
              <a:ext uri="{FF2B5EF4-FFF2-40B4-BE49-F238E27FC236}">
                <a16:creationId xmlns:a16="http://schemas.microsoft.com/office/drawing/2014/main" id="{85032DA5-2C51-40B7-B825-CD65F8AF711C}"/>
              </a:ext>
            </a:extLst>
          </p:cNvPr>
          <p:cNvSpPr/>
          <p:nvPr/>
        </p:nvSpPr>
        <p:spPr>
          <a:xfrm>
            <a:off x="128015" y="1533051"/>
            <a:ext cx="3714106" cy="2656177"/>
          </a:xfrm>
          <a:custGeom>
            <a:avLst/>
            <a:gdLst>
              <a:gd name="connsiteX0" fmla="*/ 0 w 3285052"/>
              <a:gd name="connsiteY0" fmla="*/ 328505 h 4421660"/>
              <a:gd name="connsiteX1" fmla="*/ 328505 w 3285052"/>
              <a:gd name="connsiteY1" fmla="*/ 0 h 4421660"/>
              <a:gd name="connsiteX2" fmla="*/ 2956547 w 3285052"/>
              <a:gd name="connsiteY2" fmla="*/ 0 h 4421660"/>
              <a:gd name="connsiteX3" fmla="*/ 3285052 w 3285052"/>
              <a:gd name="connsiteY3" fmla="*/ 328505 h 4421660"/>
              <a:gd name="connsiteX4" fmla="*/ 3285052 w 3285052"/>
              <a:gd name="connsiteY4" fmla="*/ 4093155 h 4421660"/>
              <a:gd name="connsiteX5" fmla="*/ 2956547 w 3285052"/>
              <a:gd name="connsiteY5" fmla="*/ 4421660 h 4421660"/>
              <a:gd name="connsiteX6" fmla="*/ 328505 w 3285052"/>
              <a:gd name="connsiteY6" fmla="*/ 4421660 h 4421660"/>
              <a:gd name="connsiteX7" fmla="*/ 0 w 3285052"/>
              <a:gd name="connsiteY7" fmla="*/ 4093155 h 4421660"/>
              <a:gd name="connsiteX8" fmla="*/ 0 w 3285052"/>
              <a:gd name="connsiteY8" fmla="*/ 328505 h 44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052" h="4421660">
                <a:moveTo>
                  <a:pt x="0" y="328505"/>
                </a:moveTo>
                <a:cubicBezTo>
                  <a:pt x="0" y="147077"/>
                  <a:pt x="147077" y="0"/>
                  <a:pt x="328505" y="0"/>
                </a:cubicBezTo>
                <a:lnTo>
                  <a:pt x="2956547" y="0"/>
                </a:lnTo>
                <a:cubicBezTo>
                  <a:pt x="3137975" y="0"/>
                  <a:pt x="3285052" y="147077"/>
                  <a:pt x="3285052" y="328505"/>
                </a:cubicBezTo>
                <a:lnTo>
                  <a:pt x="3285052" y="4093155"/>
                </a:lnTo>
                <a:cubicBezTo>
                  <a:pt x="3285052" y="4274583"/>
                  <a:pt x="3137975" y="4421660"/>
                  <a:pt x="2956547" y="4421660"/>
                </a:cubicBezTo>
                <a:lnTo>
                  <a:pt x="328505" y="4421660"/>
                </a:lnTo>
                <a:cubicBezTo>
                  <a:pt x="147077" y="4421660"/>
                  <a:pt x="0" y="4274583"/>
                  <a:pt x="0" y="4093155"/>
                </a:cubicBezTo>
                <a:lnTo>
                  <a:pt x="0" y="328505"/>
                </a:lnTo>
                <a:close/>
              </a:path>
            </a:pathLst>
          </a:custGeom>
          <a:solidFill>
            <a:srgbClr val="14596B">
              <a:tint val="40000"/>
              <a:hueOff val="0"/>
              <a:satOff val="0"/>
              <a:lumOff val="0"/>
              <a:alpha val="51000"/>
            </a:srgbClr>
          </a:solidFill>
          <a:ln>
            <a:noFill/>
          </a:ln>
          <a:effectLst/>
        </p:spPr>
        <p:txBody>
          <a:bodyPr spcFirstLastPara="0" vert="horz" wrap="square" lIns="121920" tIns="121920" rIns="121920" bIns="3217082" numCol="1" spcCol="1270" anchor="ctr" anchorCtr="0">
            <a:noAutofit/>
          </a:bodyPr>
          <a:lstStyle/>
          <a:p>
            <a:pPr marL="0" marR="0" lvl="0" indent="0" algn="ctr" defTabSz="1422400" eaLnBrk="1" fontAlgn="auto" latinLnBrk="0" hangingPunct="1">
              <a:lnSpc>
                <a:spcPct val="90000"/>
              </a:lnSpc>
              <a:spcBef>
                <a:spcPct val="0"/>
              </a:spcBef>
              <a:spcAft>
                <a:spcPct val="35000"/>
              </a:spcAft>
              <a:buClrTx/>
              <a:buSzTx/>
              <a:buFontTx/>
              <a:buNone/>
              <a:tabLst/>
              <a:defRPr/>
            </a:pPr>
            <a:endParaRPr kumimoji="0" lang="fr-FR" sz="2400" b="1" i="0" u="none" strike="noStrike" kern="0" cap="none" spc="0" normalizeH="0" baseline="0" noProof="0">
              <a:ln>
                <a:noFill/>
              </a:ln>
              <a:solidFill>
                <a:prstClr val="black">
                  <a:hueOff val="0"/>
                  <a:satOff val="0"/>
                  <a:lumOff val="0"/>
                  <a:alphaOff val="0"/>
                </a:prstClr>
              </a:solidFill>
              <a:effectLst/>
              <a:uLnTx/>
              <a:uFillTx/>
              <a:latin typeface="Ubuntu"/>
              <a:ea typeface="+mn-ea"/>
              <a:cs typeface="+mn-cs"/>
              <a:sym typeface="Arial"/>
            </a:endParaRPr>
          </a:p>
          <a:p>
            <a:pPr marL="0" marR="0" lvl="0" indent="0" algn="ctr" defTabSz="1422400" eaLnBrk="1" fontAlgn="auto" latinLnBrk="0" hangingPunct="1">
              <a:lnSpc>
                <a:spcPct val="90000"/>
              </a:lnSpc>
              <a:spcBef>
                <a:spcPct val="0"/>
              </a:spcBef>
              <a:spcAft>
                <a:spcPct val="35000"/>
              </a:spcAft>
              <a:buClrTx/>
              <a:buSzTx/>
              <a:buFontTx/>
              <a:buNone/>
              <a:tabLst/>
              <a:defRPr/>
            </a:pPr>
            <a:endParaRPr kumimoji="0" lang="fr-FR" sz="2400" b="1" i="0" u="none" strike="noStrike" kern="0" cap="none" spc="0" normalizeH="0" baseline="0" noProof="0">
              <a:ln>
                <a:noFill/>
              </a:ln>
              <a:solidFill>
                <a:prstClr val="black">
                  <a:hueOff val="0"/>
                  <a:satOff val="0"/>
                  <a:lumOff val="0"/>
                  <a:alphaOff val="0"/>
                </a:prstClr>
              </a:solidFill>
              <a:effectLst/>
              <a:uLnTx/>
              <a:uFillTx/>
              <a:latin typeface="Ubuntu"/>
              <a:ea typeface="+mn-ea"/>
              <a:cs typeface="+mn-cs"/>
              <a:sym typeface="Arial"/>
            </a:endParaRPr>
          </a:p>
          <a:p>
            <a:pPr marL="0" marR="0" lvl="0" indent="0" algn="ctr" defTabSz="1422400" eaLnBrk="1" fontAlgn="auto" latinLnBrk="0" hangingPunct="1">
              <a:lnSpc>
                <a:spcPct val="90000"/>
              </a:lnSpc>
              <a:spcBef>
                <a:spcPct val="0"/>
              </a:spcBef>
              <a:spcAft>
                <a:spcPct val="35000"/>
              </a:spcAft>
              <a:buClrTx/>
              <a:buSzTx/>
              <a:buFontTx/>
              <a:buNone/>
              <a:tabLst/>
              <a:defRPr/>
            </a:pPr>
            <a:r>
              <a:rPr kumimoji="0" lang="fr-FR" sz="2000" b="1" i="0" u="none" strike="noStrike" kern="0" cap="none" spc="0" normalizeH="0" baseline="0" noProof="0">
                <a:ln>
                  <a:noFill/>
                </a:ln>
                <a:solidFill>
                  <a:prstClr val="black">
                    <a:hueOff val="0"/>
                    <a:satOff val="0"/>
                    <a:lumOff val="0"/>
                    <a:alphaOff val="0"/>
                  </a:prstClr>
                </a:solidFill>
                <a:effectLst/>
                <a:uLnTx/>
                <a:uFillTx/>
                <a:latin typeface="Ubuntu"/>
                <a:ea typeface="+mn-ea"/>
                <a:cs typeface="+mn-cs"/>
                <a:sym typeface="Arial"/>
              </a:rPr>
              <a:t>P</a:t>
            </a:r>
            <a:r>
              <a:rPr kumimoji="0" lang="fr-FR" sz="2000" b="1" i="0" u="none" strike="noStrike" kern="0" cap="none" spc="0" normalizeH="0" baseline="0" noProof="0" err="1">
                <a:ln>
                  <a:noFill/>
                </a:ln>
                <a:solidFill>
                  <a:prstClr val="black">
                    <a:hueOff val="0"/>
                    <a:satOff val="0"/>
                    <a:lumOff val="0"/>
                    <a:alphaOff val="0"/>
                  </a:prstClr>
                </a:solidFill>
                <a:effectLst/>
                <a:uLnTx/>
                <a:uFillTx/>
                <a:latin typeface="Ubuntu"/>
                <a:ea typeface="+mn-ea"/>
                <a:cs typeface="+mn-cs"/>
                <a:sym typeface="Arial"/>
              </a:rPr>
              <a:t>résentation</a:t>
            </a:r>
            <a:r>
              <a:rPr kumimoji="0" lang="fr-FR" sz="2000" b="1" i="0" u="none" strike="noStrike" kern="0" cap="none" spc="0" normalizeH="0" baseline="0" noProof="0">
                <a:ln>
                  <a:noFill/>
                </a:ln>
                <a:solidFill>
                  <a:prstClr val="black">
                    <a:hueOff val="0"/>
                    <a:satOff val="0"/>
                    <a:lumOff val="0"/>
                    <a:alphaOff val="0"/>
                  </a:prstClr>
                </a:solidFill>
                <a:effectLst/>
                <a:uLnTx/>
                <a:uFillTx/>
                <a:latin typeface="Ubuntu"/>
                <a:ea typeface="+mn-ea"/>
                <a:cs typeface="+mn-cs"/>
                <a:sym typeface="Arial"/>
              </a:rPr>
              <a:t>  </a:t>
            </a:r>
          </a:p>
        </p:txBody>
      </p:sp>
      <p:sp>
        <p:nvSpPr>
          <p:cNvPr id="36" name="Forme libre : forme 35">
            <a:extLst>
              <a:ext uri="{FF2B5EF4-FFF2-40B4-BE49-F238E27FC236}">
                <a16:creationId xmlns:a16="http://schemas.microsoft.com/office/drawing/2014/main" id="{44490899-1E4C-4C92-9338-D3FE40BF3080}"/>
              </a:ext>
            </a:extLst>
          </p:cNvPr>
          <p:cNvSpPr/>
          <p:nvPr/>
        </p:nvSpPr>
        <p:spPr>
          <a:xfrm>
            <a:off x="493497" y="2006110"/>
            <a:ext cx="2983141" cy="1858220"/>
          </a:xfrm>
          <a:custGeom>
            <a:avLst/>
            <a:gdLst>
              <a:gd name="connsiteX0" fmla="*/ 0 w 2628042"/>
              <a:gd name="connsiteY0" fmla="*/ 262804 h 2874079"/>
              <a:gd name="connsiteX1" fmla="*/ 262804 w 2628042"/>
              <a:gd name="connsiteY1" fmla="*/ 0 h 2874079"/>
              <a:gd name="connsiteX2" fmla="*/ 2365238 w 2628042"/>
              <a:gd name="connsiteY2" fmla="*/ 0 h 2874079"/>
              <a:gd name="connsiteX3" fmla="*/ 2628042 w 2628042"/>
              <a:gd name="connsiteY3" fmla="*/ 262804 h 2874079"/>
              <a:gd name="connsiteX4" fmla="*/ 2628042 w 2628042"/>
              <a:gd name="connsiteY4" fmla="*/ 2611275 h 2874079"/>
              <a:gd name="connsiteX5" fmla="*/ 2365238 w 2628042"/>
              <a:gd name="connsiteY5" fmla="*/ 2874079 h 2874079"/>
              <a:gd name="connsiteX6" fmla="*/ 262804 w 2628042"/>
              <a:gd name="connsiteY6" fmla="*/ 2874079 h 2874079"/>
              <a:gd name="connsiteX7" fmla="*/ 0 w 2628042"/>
              <a:gd name="connsiteY7" fmla="*/ 2611275 h 2874079"/>
              <a:gd name="connsiteX8" fmla="*/ 0 w 2628042"/>
              <a:gd name="connsiteY8" fmla="*/ 262804 h 287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042" h="2874079">
                <a:moveTo>
                  <a:pt x="0" y="262804"/>
                </a:moveTo>
                <a:cubicBezTo>
                  <a:pt x="0" y="117661"/>
                  <a:pt x="117661" y="0"/>
                  <a:pt x="262804" y="0"/>
                </a:cubicBezTo>
                <a:lnTo>
                  <a:pt x="2365238" y="0"/>
                </a:lnTo>
                <a:cubicBezTo>
                  <a:pt x="2510381" y="0"/>
                  <a:pt x="2628042" y="117661"/>
                  <a:pt x="2628042" y="262804"/>
                </a:cubicBezTo>
                <a:lnTo>
                  <a:pt x="2628042" y="2611275"/>
                </a:lnTo>
                <a:cubicBezTo>
                  <a:pt x="2628042" y="2756418"/>
                  <a:pt x="2510381" y="2874079"/>
                  <a:pt x="2365238" y="2874079"/>
                </a:cubicBezTo>
                <a:lnTo>
                  <a:pt x="262804" y="2874079"/>
                </a:lnTo>
                <a:cubicBezTo>
                  <a:pt x="117661" y="2874079"/>
                  <a:pt x="0" y="2756418"/>
                  <a:pt x="0" y="2611275"/>
                </a:cubicBezTo>
                <a:lnTo>
                  <a:pt x="0" y="262804"/>
                </a:lnTo>
                <a:close/>
              </a:path>
            </a:pathLst>
          </a:custGeom>
          <a:solidFill>
            <a:srgbClr val="14596B">
              <a:shade val="80000"/>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spcFirstLastPara="0" vert="horz" wrap="square" lIns="137933" tIns="122693" rIns="137933" bIns="122693" numCol="1" spcCol="1270" anchor="ctr" anchorCtr="0">
            <a:noAutofit/>
          </a:bodyPr>
          <a:lstStyle/>
          <a:p>
            <a:pPr marL="342900" marR="0" lvl="0" indent="-342900" defTabSz="106680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fr-FR" sz="1600" b="0" i="0" u="none" strike="noStrike" kern="0" cap="none" spc="0" normalizeH="0" baseline="0" noProof="0">
                <a:ln>
                  <a:noFill/>
                </a:ln>
                <a:solidFill>
                  <a:srgbClr val="FFFFFF"/>
                </a:solidFill>
                <a:effectLst/>
                <a:uLnTx/>
                <a:uFillTx/>
                <a:latin typeface="Ubuntu"/>
                <a:ea typeface="+mn-ea"/>
                <a:cs typeface="+mn-cs"/>
                <a:sym typeface="Arial"/>
              </a:rPr>
              <a:t>Dispositif Capgemini piloté par une Commission paritaire</a:t>
            </a:r>
          </a:p>
          <a:p>
            <a:pPr marL="342900" marR="0" lvl="0" indent="-342900" defTabSz="106680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fr-FR" sz="1600" b="0" i="0" u="none" strike="noStrike" kern="0" cap="none" spc="0" normalizeH="0" baseline="0" noProof="0">
                <a:ln>
                  <a:noFill/>
                </a:ln>
                <a:solidFill>
                  <a:srgbClr val="FFFFFF"/>
                </a:solidFill>
                <a:effectLst/>
                <a:uLnTx/>
                <a:uFillTx/>
                <a:latin typeface="Ubuntu"/>
                <a:ea typeface="+mn-ea"/>
                <a:cs typeface="+mn-cs"/>
                <a:sym typeface="Arial"/>
              </a:rPr>
              <a:t>Offre de formation utilisable à l’initiative de chaque salarié </a:t>
            </a:r>
          </a:p>
        </p:txBody>
      </p:sp>
      <p:sp>
        <p:nvSpPr>
          <p:cNvPr id="37" name="Forme libre : forme 36">
            <a:extLst>
              <a:ext uri="{FF2B5EF4-FFF2-40B4-BE49-F238E27FC236}">
                <a16:creationId xmlns:a16="http://schemas.microsoft.com/office/drawing/2014/main" id="{15E7E5D4-9F21-4CCA-A573-D32ACF0449D6}"/>
              </a:ext>
            </a:extLst>
          </p:cNvPr>
          <p:cNvSpPr/>
          <p:nvPr/>
        </p:nvSpPr>
        <p:spPr>
          <a:xfrm>
            <a:off x="4240292" y="1514682"/>
            <a:ext cx="3717100" cy="2858801"/>
          </a:xfrm>
          <a:custGeom>
            <a:avLst/>
            <a:gdLst>
              <a:gd name="connsiteX0" fmla="*/ 0 w 3285052"/>
              <a:gd name="connsiteY0" fmla="*/ 328505 h 4421660"/>
              <a:gd name="connsiteX1" fmla="*/ 328505 w 3285052"/>
              <a:gd name="connsiteY1" fmla="*/ 0 h 4421660"/>
              <a:gd name="connsiteX2" fmla="*/ 2956547 w 3285052"/>
              <a:gd name="connsiteY2" fmla="*/ 0 h 4421660"/>
              <a:gd name="connsiteX3" fmla="*/ 3285052 w 3285052"/>
              <a:gd name="connsiteY3" fmla="*/ 328505 h 4421660"/>
              <a:gd name="connsiteX4" fmla="*/ 3285052 w 3285052"/>
              <a:gd name="connsiteY4" fmla="*/ 4093155 h 4421660"/>
              <a:gd name="connsiteX5" fmla="*/ 2956547 w 3285052"/>
              <a:gd name="connsiteY5" fmla="*/ 4421660 h 4421660"/>
              <a:gd name="connsiteX6" fmla="*/ 328505 w 3285052"/>
              <a:gd name="connsiteY6" fmla="*/ 4421660 h 4421660"/>
              <a:gd name="connsiteX7" fmla="*/ 0 w 3285052"/>
              <a:gd name="connsiteY7" fmla="*/ 4093155 h 4421660"/>
              <a:gd name="connsiteX8" fmla="*/ 0 w 3285052"/>
              <a:gd name="connsiteY8" fmla="*/ 328505 h 44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052" h="4421660">
                <a:moveTo>
                  <a:pt x="0" y="328505"/>
                </a:moveTo>
                <a:cubicBezTo>
                  <a:pt x="0" y="147077"/>
                  <a:pt x="147077" y="0"/>
                  <a:pt x="328505" y="0"/>
                </a:cubicBezTo>
                <a:lnTo>
                  <a:pt x="2956547" y="0"/>
                </a:lnTo>
                <a:cubicBezTo>
                  <a:pt x="3137975" y="0"/>
                  <a:pt x="3285052" y="147077"/>
                  <a:pt x="3285052" y="328505"/>
                </a:cubicBezTo>
                <a:lnTo>
                  <a:pt x="3285052" y="4093155"/>
                </a:lnTo>
                <a:cubicBezTo>
                  <a:pt x="3285052" y="4274583"/>
                  <a:pt x="3137975" y="4421660"/>
                  <a:pt x="2956547" y="4421660"/>
                </a:cubicBezTo>
                <a:lnTo>
                  <a:pt x="328505" y="4421660"/>
                </a:lnTo>
                <a:cubicBezTo>
                  <a:pt x="147077" y="4421660"/>
                  <a:pt x="0" y="4274583"/>
                  <a:pt x="0" y="4093155"/>
                </a:cubicBezTo>
                <a:lnTo>
                  <a:pt x="0" y="328505"/>
                </a:lnTo>
                <a:close/>
              </a:path>
            </a:pathLst>
          </a:custGeom>
          <a:solidFill>
            <a:srgbClr val="14596B">
              <a:tint val="40000"/>
              <a:hueOff val="0"/>
              <a:satOff val="0"/>
              <a:lumOff val="0"/>
              <a:alpha val="48000"/>
            </a:srgbClr>
          </a:solidFill>
          <a:ln>
            <a:noFill/>
          </a:ln>
          <a:effectLst/>
        </p:spPr>
        <p:txBody>
          <a:bodyPr spcFirstLastPara="0" vert="horz" wrap="square" lIns="121920" tIns="121920" rIns="121920" bIns="3217082" numCol="1" spcCol="1270" anchor="ctr" anchorCtr="0">
            <a:noAutofit/>
          </a:bodyPr>
          <a:lstStyle/>
          <a:p>
            <a:pPr marL="0" marR="0" lvl="0" indent="0" algn="ctr" defTabSz="1422400" eaLnBrk="1" fontAlgn="auto" latinLnBrk="0" hangingPunct="1">
              <a:lnSpc>
                <a:spcPct val="90000"/>
              </a:lnSpc>
              <a:spcBef>
                <a:spcPct val="0"/>
              </a:spcBef>
              <a:spcAft>
                <a:spcPct val="35000"/>
              </a:spcAft>
              <a:buClrTx/>
              <a:buSzTx/>
              <a:buFontTx/>
              <a:buNone/>
              <a:tabLst/>
              <a:defRPr/>
            </a:pPr>
            <a:endParaRPr kumimoji="0" lang="fr-FR" sz="2400" b="1" i="0" u="none" strike="noStrike" kern="0" cap="none" spc="0" normalizeH="0" baseline="0" noProof="0">
              <a:ln>
                <a:noFill/>
              </a:ln>
              <a:solidFill>
                <a:prstClr val="black">
                  <a:hueOff val="0"/>
                  <a:satOff val="0"/>
                  <a:lumOff val="0"/>
                  <a:alphaOff val="0"/>
                </a:prstClr>
              </a:solidFill>
              <a:effectLst/>
              <a:uLnTx/>
              <a:uFillTx/>
              <a:latin typeface="Ubuntu"/>
              <a:ea typeface="+mn-ea"/>
              <a:cs typeface="+mn-cs"/>
              <a:sym typeface="Arial"/>
            </a:endParaRPr>
          </a:p>
          <a:p>
            <a:pPr marL="0" marR="0" lvl="0" indent="0" algn="ctr" defTabSz="1422400" eaLnBrk="1" fontAlgn="auto" latinLnBrk="0" hangingPunct="1">
              <a:lnSpc>
                <a:spcPct val="90000"/>
              </a:lnSpc>
              <a:spcBef>
                <a:spcPct val="0"/>
              </a:spcBef>
              <a:spcAft>
                <a:spcPct val="35000"/>
              </a:spcAft>
              <a:buClrTx/>
              <a:buSzTx/>
              <a:buFontTx/>
              <a:buNone/>
              <a:tabLst/>
              <a:defRPr/>
            </a:pPr>
            <a:endParaRPr kumimoji="0" lang="fr-FR" sz="2400" b="1" i="0" u="none" strike="noStrike" kern="0" cap="none" spc="0" normalizeH="0" baseline="0" noProof="0">
              <a:ln>
                <a:noFill/>
              </a:ln>
              <a:solidFill>
                <a:prstClr val="black">
                  <a:hueOff val="0"/>
                  <a:satOff val="0"/>
                  <a:lumOff val="0"/>
                  <a:alphaOff val="0"/>
                </a:prstClr>
              </a:solidFill>
              <a:effectLst/>
              <a:uLnTx/>
              <a:uFillTx/>
              <a:latin typeface="Ubuntu"/>
              <a:ea typeface="+mn-ea"/>
              <a:cs typeface="+mn-cs"/>
              <a:sym typeface="Arial"/>
            </a:endParaRPr>
          </a:p>
          <a:p>
            <a:pPr marL="0" marR="0" lvl="0" indent="0" algn="ctr" defTabSz="1422400" eaLnBrk="1" fontAlgn="auto" latinLnBrk="0" hangingPunct="1">
              <a:lnSpc>
                <a:spcPct val="90000"/>
              </a:lnSpc>
              <a:spcBef>
                <a:spcPct val="0"/>
              </a:spcBef>
              <a:spcAft>
                <a:spcPct val="35000"/>
              </a:spcAft>
              <a:buClrTx/>
              <a:buSzTx/>
              <a:buFontTx/>
              <a:buNone/>
              <a:tabLst/>
              <a:defRPr/>
            </a:pPr>
            <a:r>
              <a:rPr kumimoji="0" lang="fr-FR" sz="2000" b="1" i="0" u="none" strike="noStrike" kern="0" cap="none" spc="0" normalizeH="0" baseline="0" noProof="0">
                <a:ln>
                  <a:noFill/>
                </a:ln>
                <a:solidFill>
                  <a:prstClr val="black">
                    <a:hueOff val="0"/>
                    <a:satOff val="0"/>
                    <a:lumOff val="0"/>
                    <a:alphaOff val="0"/>
                  </a:prstClr>
                </a:solidFill>
                <a:effectLst/>
                <a:uLnTx/>
                <a:uFillTx/>
                <a:latin typeface="Ubuntu"/>
                <a:ea typeface="+mn-ea"/>
                <a:cs typeface="+mn-cs"/>
                <a:sym typeface="Arial"/>
              </a:rPr>
              <a:t>Domaines</a:t>
            </a:r>
          </a:p>
        </p:txBody>
      </p:sp>
      <p:sp>
        <p:nvSpPr>
          <p:cNvPr id="38" name="Forme libre : forme 37">
            <a:extLst>
              <a:ext uri="{FF2B5EF4-FFF2-40B4-BE49-F238E27FC236}">
                <a16:creationId xmlns:a16="http://schemas.microsoft.com/office/drawing/2014/main" id="{68639EEC-9B15-4F23-95D8-4C61FBDDD138}"/>
              </a:ext>
            </a:extLst>
          </p:cNvPr>
          <p:cNvSpPr/>
          <p:nvPr/>
        </p:nvSpPr>
        <p:spPr>
          <a:xfrm>
            <a:off x="4545990" y="2100580"/>
            <a:ext cx="3105703" cy="1858220"/>
          </a:xfrm>
          <a:custGeom>
            <a:avLst/>
            <a:gdLst>
              <a:gd name="connsiteX0" fmla="*/ 0 w 2628042"/>
              <a:gd name="connsiteY0" fmla="*/ 262804 h 2874079"/>
              <a:gd name="connsiteX1" fmla="*/ 262804 w 2628042"/>
              <a:gd name="connsiteY1" fmla="*/ 0 h 2874079"/>
              <a:gd name="connsiteX2" fmla="*/ 2365238 w 2628042"/>
              <a:gd name="connsiteY2" fmla="*/ 0 h 2874079"/>
              <a:gd name="connsiteX3" fmla="*/ 2628042 w 2628042"/>
              <a:gd name="connsiteY3" fmla="*/ 262804 h 2874079"/>
              <a:gd name="connsiteX4" fmla="*/ 2628042 w 2628042"/>
              <a:gd name="connsiteY4" fmla="*/ 2611275 h 2874079"/>
              <a:gd name="connsiteX5" fmla="*/ 2365238 w 2628042"/>
              <a:gd name="connsiteY5" fmla="*/ 2874079 h 2874079"/>
              <a:gd name="connsiteX6" fmla="*/ 262804 w 2628042"/>
              <a:gd name="connsiteY6" fmla="*/ 2874079 h 2874079"/>
              <a:gd name="connsiteX7" fmla="*/ 0 w 2628042"/>
              <a:gd name="connsiteY7" fmla="*/ 2611275 h 2874079"/>
              <a:gd name="connsiteX8" fmla="*/ 0 w 2628042"/>
              <a:gd name="connsiteY8" fmla="*/ 262804 h 287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042" h="2874079">
                <a:moveTo>
                  <a:pt x="0" y="262804"/>
                </a:moveTo>
                <a:cubicBezTo>
                  <a:pt x="0" y="117661"/>
                  <a:pt x="117661" y="0"/>
                  <a:pt x="262804" y="0"/>
                </a:cubicBezTo>
                <a:lnTo>
                  <a:pt x="2365238" y="0"/>
                </a:lnTo>
                <a:cubicBezTo>
                  <a:pt x="2510381" y="0"/>
                  <a:pt x="2628042" y="117661"/>
                  <a:pt x="2628042" y="262804"/>
                </a:cubicBezTo>
                <a:lnTo>
                  <a:pt x="2628042" y="2611275"/>
                </a:lnTo>
                <a:cubicBezTo>
                  <a:pt x="2628042" y="2756418"/>
                  <a:pt x="2510381" y="2874079"/>
                  <a:pt x="2365238" y="2874079"/>
                </a:cubicBezTo>
                <a:lnTo>
                  <a:pt x="262804" y="2874079"/>
                </a:lnTo>
                <a:cubicBezTo>
                  <a:pt x="117661" y="2874079"/>
                  <a:pt x="0" y="2756418"/>
                  <a:pt x="0" y="2611275"/>
                </a:cubicBezTo>
                <a:lnTo>
                  <a:pt x="0" y="262804"/>
                </a:lnTo>
                <a:close/>
              </a:path>
            </a:pathLst>
          </a:custGeom>
          <a:solidFill>
            <a:srgbClr val="14596B">
              <a:shade val="80000"/>
              <a:hueOff val="201559"/>
              <a:satOff val="-29679"/>
              <a:lumOff val="20286"/>
              <a:alphaOff val="0"/>
            </a:srgbClr>
          </a:solidFill>
          <a:ln w="12700" cap="flat" cmpd="sng" algn="ctr">
            <a:solidFill>
              <a:srgbClr val="FFFFFF">
                <a:hueOff val="0"/>
                <a:satOff val="0"/>
                <a:lumOff val="0"/>
                <a:alphaOff val="0"/>
              </a:srgbClr>
            </a:solidFill>
            <a:prstDash val="solid"/>
            <a:miter lim="800000"/>
          </a:ln>
          <a:effectLst/>
        </p:spPr>
        <p:txBody>
          <a:bodyPr spcFirstLastPara="0" vert="horz" wrap="square" lIns="132853" tIns="118883" rIns="132853" bIns="118883" numCol="1" spcCol="1270" anchor="ctr" anchorCtr="0">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600" b="0" i="0" u="none" strike="noStrike" kern="0" cap="none" spc="0" normalizeH="0" baseline="0" noProof="0">
                <a:ln>
                  <a:noFill/>
                </a:ln>
                <a:solidFill>
                  <a:srgbClr val="FFFFFF"/>
                </a:solidFill>
                <a:effectLst/>
                <a:uLnTx/>
                <a:uFillTx/>
                <a:latin typeface="Ubuntu"/>
                <a:ea typeface="+mn-ea"/>
                <a:cs typeface="+mn-cs"/>
                <a:sym typeface="Arial"/>
              </a:rPr>
              <a:t>Professionnel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600" b="0" i="0" u="none" strike="noStrike" kern="0" cap="none" spc="0" normalizeH="0" baseline="0" noProof="0">
                <a:ln>
                  <a:noFill/>
                </a:ln>
                <a:solidFill>
                  <a:srgbClr val="FFFFFF"/>
                </a:solidFill>
                <a:effectLst/>
                <a:uLnTx/>
                <a:uFillTx/>
                <a:latin typeface="Ubuntu"/>
                <a:ea typeface="+mn-ea"/>
                <a:cs typeface="+mn-cs"/>
                <a:sym typeface="Arial"/>
              </a:rPr>
              <a:t>Développement personnel et comportemental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600" b="0" i="0" u="none" strike="noStrike" kern="0" cap="none" spc="0" normalizeH="0" baseline="0" noProof="0">
                <a:ln>
                  <a:noFill/>
                </a:ln>
                <a:solidFill>
                  <a:srgbClr val="FFFFFF"/>
                </a:solidFill>
                <a:effectLst/>
                <a:uLnTx/>
                <a:uFillTx/>
                <a:latin typeface="Ubuntu"/>
                <a:ea typeface="+mn-ea"/>
                <a:cs typeface="+mn-cs"/>
                <a:sym typeface="Arial"/>
              </a:rPr>
              <a:t>Sociétal et environnemental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600" b="0" i="0" u="none" strike="noStrike" kern="0" cap="none" spc="0" normalizeH="0" baseline="0" noProof="0">
                <a:ln>
                  <a:noFill/>
                </a:ln>
                <a:solidFill>
                  <a:srgbClr val="FFFFFF"/>
                </a:solidFill>
                <a:effectLst/>
                <a:uLnTx/>
                <a:uFillTx/>
                <a:latin typeface="Ubuntu"/>
                <a:ea typeface="+mn-ea"/>
                <a:cs typeface="+mn-cs"/>
                <a:sym typeface="Arial"/>
              </a:rPr>
              <a:t>Actions culturelles et mobilité (hors TT)</a:t>
            </a:r>
          </a:p>
        </p:txBody>
      </p:sp>
      <p:sp>
        <p:nvSpPr>
          <p:cNvPr id="39" name="Forme libre : forme 38">
            <a:extLst>
              <a:ext uri="{FF2B5EF4-FFF2-40B4-BE49-F238E27FC236}">
                <a16:creationId xmlns:a16="http://schemas.microsoft.com/office/drawing/2014/main" id="{D7687889-737C-44E4-ACF3-2BE1075F7FAE}"/>
              </a:ext>
            </a:extLst>
          </p:cNvPr>
          <p:cNvSpPr/>
          <p:nvPr/>
        </p:nvSpPr>
        <p:spPr>
          <a:xfrm>
            <a:off x="8355564" y="1514682"/>
            <a:ext cx="3717100" cy="2858801"/>
          </a:xfrm>
          <a:custGeom>
            <a:avLst/>
            <a:gdLst>
              <a:gd name="connsiteX0" fmla="*/ 0 w 3285052"/>
              <a:gd name="connsiteY0" fmla="*/ 328505 h 4421660"/>
              <a:gd name="connsiteX1" fmla="*/ 328505 w 3285052"/>
              <a:gd name="connsiteY1" fmla="*/ 0 h 4421660"/>
              <a:gd name="connsiteX2" fmla="*/ 2956547 w 3285052"/>
              <a:gd name="connsiteY2" fmla="*/ 0 h 4421660"/>
              <a:gd name="connsiteX3" fmla="*/ 3285052 w 3285052"/>
              <a:gd name="connsiteY3" fmla="*/ 328505 h 4421660"/>
              <a:gd name="connsiteX4" fmla="*/ 3285052 w 3285052"/>
              <a:gd name="connsiteY4" fmla="*/ 4093155 h 4421660"/>
              <a:gd name="connsiteX5" fmla="*/ 2956547 w 3285052"/>
              <a:gd name="connsiteY5" fmla="*/ 4421660 h 4421660"/>
              <a:gd name="connsiteX6" fmla="*/ 328505 w 3285052"/>
              <a:gd name="connsiteY6" fmla="*/ 4421660 h 4421660"/>
              <a:gd name="connsiteX7" fmla="*/ 0 w 3285052"/>
              <a:gd name="connsiteY7" fmla="*/ 4093155 h 4421660"/>
              <a:gd name="connsiteX8" fmla="*/ 0 w 3285052"/>
              <a:gd name="connsiteY8" fmla="*/ 328505 h 4421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5052" h="4421660">
                <a:moveTo>
                  <a:pt x="0" y="328505"/>
                </a:moveTo>
                <a:cubicBezTo>
                  <a:pt x="0" y="147077"/>
                  <a:pt x="147077" y="0"/>
                  <a:pt x="328505" y="0"/>
                </a:cubicBezTo>
                <a:lnTo>
                  <a:pt x="2956547" y="0"/>
                </a:lnTo>
                <a:cubicBezTo>
                  <a:pt x="3137975" y="0"/>
                  <a:pt x="3285052" y="147077"/>
                  <a:pt x="3285052" y="328505"/>
                </a:cubicBezTo>
                <a:lnTo>
                  <a:pt x="3285052" y="4093155"/>
                </a:lnTo>
                <a:cubicBezTo>
                  <a:pt x="3285052" y="4274583"/>
                  <a:pt x="3137975" y="4421660"/>
                  <a:pt x="2956547" y="4421660"/>
                </a:cubicBezTo>
                <a:lnTo>
                  <a:pt x="328505" y="4421660"/>
                </a:lnTo>
                <a:cubicBezTo>
                  <a:pt x="147077" y="4421660"/>
                  <a:pt x="0" y="4274583"/>
                  <a:pt x="0" y="4093155"/>
                </a:cubicBezTo>
                <a:lnTo>
                  <a:pt x="0" y="328505"/>
                </a:lnTo>
                <a:close/>
              </a:path>
            </a:pathLst>
          </a:custGeom>
          <a:solidFill>
            <a:srgbClr val="14596B">
              <a:tint val="40000"/>
              <a:hueOff val="0"/>
              <a:satOff val="0"/>
              <a:lumOff val="0"/>
              <a:alpha val="48000"/>
            </a:srgbClr>
          </a:solidFill>
          <a:ln>
            <a:noFill/>
          </a:ln>
          <a:effectLst/>
        </p:spPr>
        <p:txBody>
          <a:bodyPr spcFirstLastPara="0" vert="horz" wrap="square" lIns="121920" tIns="121920" rIns="121920" bIns="3217082" numCol="1" spcCol="1270" anchor="ctr" anchorCtr="0">
            <a:noAutofit/>
          </a:bodyPr>
          <a:lstStyle/>
          <a:p>
            <a:pPr marL="0" marR="0" lvl="0" indent="0" algn="ctr" defTabSz="1422400" eaLnBrk="1" fontAlgn="auto" latinLnBrk="0" hangingPunct="1">
              <a:lnSpc>
                <a:spcPct val="90000"/>
              </a:lnSpc>
              <a:spcBef>
                <a:spcPct val="0"/>
              </a:spcBef>
              <a:spcAft>
                <a:spcPct val="35000"/>
              </a:spcAft>
              <a:buClrTx/>
              <a:buSzTx/>
              <a:buFontTx/>
              <a:buNone/>
              <a:tabLst/>
              <a:defRPr/>
            </a:pPr>
            <a:endParaRPr kumimoji="0" lang="fr-FR" sz="2400" b="1" i="0" u="none" strike="noStrike" kern="0" cap="none" spc="0" normalizeH="0" baseline="0" noProof="0">
              <a:ln>
                <a:noFill/>
              </a:ln>
              <a:solidFill>
                <a:prstClr val="black">
                  <a:hueOff val="0"/>
                  <a:satOff val="0"/>
                  <a:lumOff val="0"/>
                  <a:alphaOff val="0"/>
                </a:prstClr>
              </a:solidFill>
              <a:effectLst/>
              <a:uLnTx/>
              <a:uFillTx/>
              <a:latin typeface="Ubuntu"/>
              <a:ea typeface="+mn-ea"/>
              <a:cs typeface="+mn-cs"/>
              <a:sym typeface="Arial"/>
            </a:endParaRPr>
          </a:p>
          <a:p>
            <a:pPr marL="0" marR="0" lvl="0" indent="0" algn="ctr" defTabSz="1422400" eaLnBrk="1" fontAlgn="auto" latinLnBrk="0" hangingPunct="1">
              <a:lnSpc>
                <a:spcPct val="90000"/>
              </a:lnSpc>
              <a:spcBef>
                <a:spcPct val="0"/>
              </a:spcBef>
              <a:spcAft>
                <a:spcPct val="35000"/>
              </a:spcAft>
              <a:buClrTx/>
              <a:buSzTx/>
              <a:buFontTx/>
              <a:buNone/>
              <a:tabLst/>
              <a:defRPr/>
            </a:pPr>
            <a:endParaRPr kumimoji="0" lang="fr-FR" sz="2400" b="1" i="0" u="none" strike="noStrike" kern="0" cap="none" spc="0" normalizeH="0" baseline="0" noProof="0">
              <a:ln>
                <a:noFill/>
              </a:ln>
              <a:solidFill>
                <a:prstClr val="black">
                  <a:hueOff val="0"/>
                  <a:satOff val="0"/>
                  <a:lumOff val="0"/>
                  <a:alphaOff val="0"/>
                </a:prstClr>
              </a:solidFill>
              <a:effectLst/>
              <a:uLnTx/>
              <a:uFillTx/>
              <a:latin typeface="Ubuntu"/>
              <a:ea typeface="+mn-ea"/>
              <a:cs typeface="+mn-cs"/>
              <a:sym typeface="Arial"/>
            </a:endParaRPr>
          </a:p>
          <a:p>
            <a:pPr marL="0" marR="0" lvl="0" indent="0" algn="ctr" defTabSz="1422400" eaLnBrk="1" fontAlgn="auto" latinLnBrk="0" hangingPunct="1">
              <a:lnSpc>
                <a:spcPct val="90000"/>
              </a:lnSpc>
              <a:spcBef>
                <a:spcPct val="0"/>
              </a:spcBef>
              <a:spcAft>
                <a:spcPct val="35000"/>
              </a:spcAft>
              <a:buClrTx/>
              <a:buSzTx/>
              <a:buFontTx/>
              <a:buNone/>
              <a:tabLst/>
              <a:defRPr/>
            </a:pPr>
            <a:r>
              <a:rPr kumimoji="0" lang="fr-FR" sz="2000" b="1" i="0" u="none" strike="noStrike" kern="0" cap="none" spc="0" normalizeH="0" baseline="0" noProof="0">
                <a:ln>
                  <a:noFill/>
                </a:ln>
                <a:solidFill>
                  <a:prstClr val="black">
                    <a:hueOff val="0"/>
                    <a:satOff val="0"/>
                    <a:lumOff val="0"/>
                    <a:alphaOff val="0"/>
                  </a:prstClr>
                </a:solidFill>
                <a:effectLst/>
                <a:uLnTx/>
                <a:uFillTx/>
                <a:latin typeface="Ubuntu"/>
                <a:ea typeface="+mn-ea"/>
                <a:cs typeface="+mn-cs"/>
                <a:sym typeface="Arial"/>
              </a:rPr>
              <a:t>Inscription</a:t>
            </a:r>
            <a:endParaRPr kumimoji="0" lang="fr-FR" sz="2000" b="0" i="0" u="none" strike="noStrike" kern="0" cap="none" spc="0" normalizeH="0" baseline="0" noProof="0">
              <a:ln>
                <a:noFill/>
              </a:ln>
              <a:solidFill>
                <a:prstClr val="black">
                  <a:hueOff val="0"/>
                  <a:satOff val="0"/>
                  <a:lumOff val="0"/>
                  <a:alphaOff val="0"/>
                </a:prstClr>
              </a:solidFill>
              <a:effectLst/>
              <a:uLnTx/>
              <a:uFillTx/>
              <a:latin typeface="Ubuntu"/>
              <a:ea typeface="+mn-ea"/>
              <a:cs typeface="+mn-cs"/>
              <a:sym typeface="Arial"/>
            </a:endParaRPr>
          </a:p>
        </p:txBody>
      </p:sp>
      <p:sp>
        <p:nvSpPr>
          <p:cNvPr id="40" name="Forme libre : forme 39">
            <a:extLst>
              <a:ext uri="{FF2B5EF4-FFF2-40B4-BE49-F238E27FC236}">
                <a16:creationId xmlns:a16="http://schemas.microsoft.com/office/drawing/2014/main" id="{DC3A3047-1260-4267-B058-324D83A2FC6E}"/>
              </a:ext>
            </a:extLst>
          </p:cNvPr>
          <p:cNvSpPr/>
          <p:nvPr/>
        </p:nvSpPr>
        <p:spPr>
          <a:xfrm>
            <a:off x="8824647" y="2125608"/>
            <a:ext cx="2983141" cy="1858220"/>
          </a:xfrm>
          <a:custGeom>
            <a:avLst/>
            <a:gdLst>
              <a:gd name="connsiteX0" fmla="*/ 0 w 2628042"/>
              <a:gd name="connsiteY0" fmla="*/ 262804 h 2874079"/>
              <a:gd name="connsiteX1" fmla="*/ 262804 w 2628042"/>
              <a:gd name="connsiteY1" fmla="*/ 0 h 2874079"/>
              <a:gd name="connsiteX2" fmla="*/ 2365238 w 2628042"/>
              <a:gd name="connsiteY2" fmla="*/ 0 h 2874079"/>
              <a:gd name="connsiteX3" fmla="*/ 2628042 w 2628042"/>
              <a:gd name="connsiteY3" fmla="*/ 262804 h 2874079"/>
              <a:gd name="connsiteX4" fmla="*/ 2628042 w 2628042"/>
              <a:gd name="connsiteY4" fmla="*/ 2611275 h 2874079"/>
              <a:gd name="connsiteX5" fmla="*/ 2365238 w 2628042"/>
              <a:gd name="connsiteY5" fmla="*/ 2874079 h 2874079"/>
              <a:gd name="connsiteX6" fmla="*/ 262804 w 2628042"/>
              <a:gd name="connsiteY6" fmla="*/ 2874079 h 2874079"/>
              <a:gd name="connsiteX7" fmla="*/ 0 w 2628042"/>
              <a:gd name="connsiteY7" fmla="*/ 2611275 h 2874079"/>
              <a:gd name="connsiteX8" fmla="*/ 0 w 2628042"/>
              <a:gd name="connsiteY8" fmla="*/ 262804 h 287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042" h="2874079">
                <a:moveTo>
                  <a:pt x="0" y="262804"/>
                </a:moveTo>
                <a:cubicBezTo>
                  <a:pt x="0" y="117661"/>
                  <a:pt x="117661" y="0"/>
                  <a:pt x="262804" y="0"/>
                </a:cubicBezTo>
                <a:lnTo>
                  <a:pt x="2365238" y="0"/>
                </a:lnTo>
                <a:cubicBezTo>
                  <a:pt x="2510381" y="0"/>
                  <a:pt x="2628042" y="117661"/>
                  <a:pt x="2628042" y="262804"/>
                </a:cubicBezTo>
                <a:lnTo>
                  <a:pt x="2628042" y="2611275"/>
                </a:lnTo>
                <a:cubicBezTo>
                  <a:pt x="2628042" y="2756418"/>
                  <a:pt x="2510381" y="2874079"/>
                  <a:pt x="2365238" y="2874079"/>
                </a:cubicBezTo>
                <a:lnTo>
                  <a:pt x="262804" y="2874079"/>
                </a:lnTo>
                <a:cubicBezTo>
                  <a:pt x="117661" y="2874079"/>
                  <a:pt x="0" y="2756418"/>
                  <a:pt x="0" y="2611275"/>
                </a:cubicBezTo>
                <a:lnTo>
                  <a:pt x="0" y="262804"/>
                </a:lnTo>
                <a:close/>
              </a:path>
            </a:pathLst>
          </a:custGeom>
          <a:solidFill>
            <a:srgbClr val="14596B">
              <a:shade val="80000"/>
              <a:hueOff val="403119"/>
              <a:satOff val="-59358"/>
              <a:lumOff val="40572"/>
              <a:alphaOff val="0"/>
            </a:srgbClr>
          </a:solidFill>
          <a:ln w="12700" cap="flat" cmpd="sng" algn="ctr">
            <a:solidFill>
              <a:srgbClr val="FFFFFF">
                <a:hueOff val="0"/>
                <a:satOff val="0"/>
                <a:lumOff val="0"/>
                <a:alphaOff val="0"/>
              </a:srgbClr>
            </a:solidFill>
            <a:prstDash val="solid"/>
            <a:miter lim="800000"/>
          </a:ln>
          <a:effectLst/>
        </p:spPr>
        <p:txBody>
          <a:bodyPr spcFirstLastPara="0" vert="horz" wrap="square" lIns="137933" tIns="122693" rIns="137933" bIns="122693" numCol="1" spcCol="1270" anchor="ctr" anchorCtr="0">
            <a:noAutofit/>
          </a:bodyPr>
          <a:lstStyle/>
          <a:p>
            <a:pPr marL="285750" marR="0" lvl="0" indent="-285750" defTabSz="106680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fr-FR" altLang="fr-FR" sz="1600" b="0" i="0" u="none" strike="noStrike" kern="0" cap="none" spc="0" normalizeH="0" baseline="0" noProof="0">
                <a:ln>
                  <a:noFill/>
                </a:ln>
                <a:solidFill>
                  <a:srgbClr val="FFFFFF"/>
                </a:solidFill>
                <a:effectLst/>
                <a:uLnTx/>
                <a:uFillTx/>
                <a:latin typeface="Ubuntu"/>
                <a:ea typeface="+mn-ea"/>
                <a:cs typeface="+mn-cs"/>
                <a:sym typeface="Arial"/>
              </a:rPr>
              <a:t>Dépôt d’une demande sur le site de la CFP:</a:t>
            </a:r>
            <a:endParaRPr kumimoji="0" lang="fr-FR" sz="1600" b="0" i="0" u="none" strike="noStrike" kern="0" cap="none" spc="0" normalizeH="0" baseline="0" noProof="0">
              <a:ln>
                <a:noFill/>
              </a:ln>
              <a:solidFill>
                <a:srgbClr val="FFFFFF"/>
              </a:solidFill>
              <a:effectLst/>
              <a:uLnTx/>
              <a:uFillTx/>
              <a:latin typeface="Ubuntu"/>
              <a:ea typeface="+mn-ea"/>
              <a:cs typeface="+mn-cs"/>
              <a:sym typeface="Arial"/>
            </a:endParaRPr>
          </a:p>
          <a:p>
            <a:pPr marL="0" marR="0" lvl="0" indent="0" defTabSz="1066800" eaLnBrk="1" fontAlgn="auto" latinLnBrk="0" hangingPunct="1">
              <a:lnSpc>
                <a:spcPct val="90000"/>
              </a:lnSpc>
              <a:spcBef>
                <a:spcPct val="0"/>
              </a:spcBef>
              <a:spcAft>
                <a:spcPct val="35000"/>
              </a:spcAft>
              <a:buClrTx/>
              <a:buSzTx/>
              <a:buFontTx/>
              <a:buNone/>
              <a:tabLst/>
              <a:defRPr/>
            </a:pPr>
            <a:r>
              <a:rPr kumimoji="0" lang="fr-FR" sz="1050" b="1" i="1" u="none" strike="noStrike" kern="0" cap="none" spc="0" normalizeH="0" baseline="0" noProof="0">
                <a:ln>
                  <a:noFill/>
                </a:ln>
                <a:solidFill>
                  <a:srgbClr val="0070AD"/>
                </a:solidFill>
                <a:effectLst/>
                <a:uLnTx/>
                <a:uFillTx/>
                <a:latin typeface="Ubuntu"/>
                <a:ea typeface="+mn-ea"/>
                <a:cs typeface="+mn-cs"/>
                <a:sym typeface="Arial"/>
                <a:hlinkClick r:id="rId4">
                  <a:extLst>
                    <a:ext uri="{A12FA001-AC4F-418D-AE19-62706E023703}">
                      <ahyp:hlinkClr xmlns:ahyp="http://schemas.microsoft.com/office/drawing/2018/hyperlinkcolor" val="tx"/>
                    </a:ext>
                  </a:extLst>
                </a:hlinkClick>
              </a:rPr>
              <a:t>https://cfp.fr.capgemini.com/Default.aspx</a:t>
            </a:r>
            <a:endParaRPr kumimoji="0" lang="fr-FR" sz="1050" b="1" i="1" u="none" strike="noStrike" kern="0" cap="none" spc="0" normalizeH="0" baseline="0" noProof="0">
              <a:ln>
                <a:noFill/>
              </a:ln>
              <a:solidFill>
                <a:srgbClr val="0070AD"/>
              </a:solidFill>
              <a:effectLst/>
              <a:uLnTx/>
              <a:uFillTx/>
              <a:latin typeface="Ubuntu"/>
              <a:ea typeface="+mn-ea"/>
              <a:cs typeface="+mn-cs"/>
              <a:sym typeface="Arial"/>
            </a:endParaRPr>
          </a:p>
          <a:p>
            <a:pPr marL="285750" marR="0" lvl="0" indent="-285750" defTabSz="106680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fr-FR" sz="1600" b="0" i="0" u="none" strike="noStrike" kern="0" cap="none" spc="0" normalizeH="0" baseline="0" noProof="0">
                <a:ln>
                  <a:noFill/>
                </a:ln>
                <a:solidFill>
                  <a:srgbClr val="FFFFFF"/>
                </a:solidFill>
                <a:effectLst/>
                <a:uLnTx/>
                <a:uFillTx/>
                <a:latin typeface="Ubuntu"/>
                <a:ea typeface="+mn-ea"/>
                <a:cs typeface="+mn-cs"/>
                <a:sym typeface="Arial"/>
              </a:rPr>
              <a:t>Un commission  de validation par mois</a:t>
            </a:r>
          </a:p>
        </p:txBody>
      </p:sp>
      <p:sp>
        <p:nvSpPr>
          <p:cNvPr id="41" name="Rectangle 40">
            <a:extLst>
              <a:ext uri="{FF2B5EF4-FFF2-40B4-BE49-F238E27FC236}">
                <a16:creationId xmlns:a16="http://schemas.microsoft.com/office/drawing/2014/main" id="{AE9A530F-347D-4751-9385-C1384B1398AE}"/>
              </a:ext>
            </a:extLst>
          </p:cNvPr>
          <p:cNvSpPr/>
          <p:nvPr/>
        </p:nvSpPr>
        <p:spPr>
          <a:xfrm>
            <a:off x="1961402" y="5284590"/>
            <a:ext cx="8420589" cy="1384995"/>
          </a:xfrm>
          <a:prstGeom prst="rect">
            <a:avLst/>
          </a:prstGeom>
          <a:solidFill>
            <a:srgbClr val="FFFFFF"/>
          </a:solidFill>
          <a:ln w="12700" cap="flat" cmpd="sng" algn="ctr">
            <a:solidFill>
              <a:srgbClr val="12ABD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Ubuntu"/>
              <a:ea typeface="+mn-ea"/>
              <a:cs typeface="+mn-cs"/>
              <a:sym typeface="Arial"/>
            </a:endParaRPr>
          </a:p>
        </p:txBody>
      </p:sp>
      <p:sp>
        <p:nvSpPr>
          <p:cNvPr id="42" name="Rectangle 41">
            <a:extLst>
              <a:ext uri="{FF2B5EF4-FFF2-40B4-BE49-F238E27FC236}">
                <a16:creationId xmlns:a16="http://schemas.microsoft.com/office/drawing/2014/main" id="{9B7F3418-0B78-4572-9C4C-C12DABD45E11}"/>
              </a:ext>
            </a:extLst>
          </p:cNvPr>
          <p:cNvSpPr/>
          <p:nvPr/>
        </p:nvSpPr>
        <p:spPr>
          <a:xfrm>
            <a:off x="2792665" y="5284590"/>
            <a:ext cx="9015123" cy="1384995"/>
          </a:xfrm>
          <a:prstGeom prst="rect">
            <a:avLst/>
          </a:prstGeom>
        </p:spPr>
        <p:txBody>
          <a:bodyPr wrap="square">
            <a:spAutoFit/>
          </a:bodyPr>
          <a:lstStyle/>
          <a:p>
            <a:pPr>
              <a:defRPr/>
            </a:pPr>
            <a:r>
              <a:rPr lang="fr-FR" sz="1400" b="1">
                <a:solidFill>
                  <a:srgbClr val="0070AD"/>
                </a:solidFill>
                <a:cs typeface="Calibri" panose="020F0502020204030204" pitchFamily="34" charset="0"/>
                <a:sym typeface="Arial"/>
              </a:rPr>
              <a:t>Abondement du compte CPF par la CFP:</a:t>
            </a:r>
          </a:p>
          <a:p>
            <a:pPr marL="342900" indent="-342900">
              <a:buFont typeface="Arial" panose="020B0604020202020204" pitchFamily="34" charset="0"/>
              <a:buChar char="•"/>
              <a:defRPr/>
            </a:pPr>
            <a:r>
              <a:rPr lang="fr-FR" sz="1400">
                <a:solidFill>
                  <a:prstClr val="black"/>
                </a:solidFill>
                <a:cs typeface="Calibri" panose="020F0502020204030204" pitchFamily="34" charset="0"/>
                <a:sym typeface="Arial"/>
              </a:rPr>
              <a:t>1 000€ maximum sur les frais pédagogiques de la formation choisie par le salarié</a:t>
            </a:r>
          </a:p>
          <a:p>
            <a:pPr marL="342900" indent="-342900">
              <a:buFont typeface="Arial" panose="020B0604020202020204" pitchFamily="34" charset="0"/>
              <a:buChar char="•"/>
              <a:defRPr/>
            </a:pPr>
            <a:r>
              <a:rPr lang="fr-FR" sz="1400">
                <a:solidFill>
                  <a:prstClr val="black"/>
                </a:solidFill>
                <a:cs typeface="Calibri" panose="020F0502020204030204" pitchFamily="34" charset="0"/>
                <a:sym typeface="Arial"/>
              </a:rPr>
              <a:t>Uniquement sur la part excédant le montant disponible sur le CPF</a:t>
            </a:r>
          </a:p>
          <a:p>
            <a:pPr>
              <a:defRPr/>
            </a:pPr>
            <a:r>
              <a:rPr lang="fr-FR" sz="1400" b="1">
                <a:solidFill>
                  <a:srgbClr val="0070AD"/>
                </a:solidFill>
                <a:cs typeface="Calibri" panose="020F0502020204030204" pitchFamily="34" charset="0"/>
                <a:sym typeface="Arial"/>
              </a:rPr>
              <a:t>Modalités de mise en œuvre :</a:t>
            </a:r>
          </a:p>
          <a:p>
            <a:pPr marL="342900" indent="-342900">
              <a:buFont typeface="Arial" panose="020B0604020202020204" pitchFamily="34" charset="0"/>
              <a:buChar char="•"/>
              <a:defRPr/>
            </a:pPr>
            <a:r>
              <a:rPr lang="fr-FR" sz="1400">
                <a:solidFill>
                  <a:prstClr val="black"/>
                </a:solidFill>
                <a:cs typeface="Calibri" panose="020F0502020204030204" pitchFamily="34" charset="0"/>
                <a:sym typeface="Arial"/>
              </a:rPr>
              <a:t>Engagement du salarié à réaliser la formation identifiée (sur justificatif) </a:t>
            </a:r>
          </a:p>
          <a:p>
            <a:pPr marL="342900" indent="-342900">
              <a:buFont typeface="Arial" panose="020B0604020202020204" pitchFamily="34" charset="0"/>
              <a:buChar char="•"/>
              <a:defRPr/>
            </a:pPr>
            <a:r>
              <a:rPr lang="fr-FR" sz="1400">
                <a:solidFill>
                  <a:prstClr val="black"/>
                </a:solidFill>
                <a:cs typeface="Calibri" panose="020F0502020204030204" pitchFamily="34" charset="0"/>
                <a:sym typeface="Arial"/>
              </a:rPr>
              <a:t>La demande est déposée sur le site de la CFP</a:t>
            </a:r>
            <a:endParaRPr lang="fr-FR" sz="1400">
              <a:solidFill>
                <a:srgbClr val="000000"/>
              </a:solidFill>
              <a:cs typeface="Arial"/>
              <a:sym typeface="Arial"/>
            </a:endParaRPr>
          </a:p>
        </p:txBody>
      </p:sp>
      <p:sp>
        <p:nvSpPr>
          <p:cNvPr id="43" name="Rectangle 42">
            <a:extLst>
              <a:ext uri="{FF2B5EF4-FFF2-40B4-BE49-F238E27FC236}">
                <a16:creationId xmlns:a16="http://schemas.microsoft.com/office/drawing/2014/main" id="{D8BC2A82-6424-4013-B23E-47CC87FDBB43}"/>
              </a:ext>
            </a:extLst>
          </p:cNvPr>
          <p:cNvSpPr/>
          <p:nvPr/>
        </p:nvSpPr>
        <p:spPr>
          <a:xfrm rot="19583171">
            <a:off x="1511860" y="5585063"/>
            <a:ext cx="2003751" cy="338554"/>
          </a:xfrm>
          <a:prstGeom prst="rect">
            <a:avLst/>
          </a:prstGeom>
          <a:noFill/>
        </p:spPr>
        <p:txBody>
          <a:bodyPr wrap="square" lIns="91440" tIns="45720" rIns="91440" bIns="45720">
            <a:spAutoFit/>
          </a:bodyPr>
          <a:lstStyle/>
          <a:p>
            <a:pPr algn="ctr">
              <a:defRPr/>
            </a:pPr>
            <a:r>
              <a:rPr lang="fr-FR" sz="1600" b="1">
                <a:ln w="6600">
                  <a:solidFill>
                    <a:srgbClr val="12ABDB"/>
                  </a:solidFill>
                  <a:prstDash val="solid"/>
                </a:ln>
                <a:solidFill>
                  <a:srgbClr val="FFFFFF"/>
                </a:solidFill>
                <a:effectLst>
                  <a:outerShdw dist="38100" dir="2700000" algn="tl" rotWithShape="0">
                    <a:srgbClr val="12ABDB"/>
                  </a:outerShdw>
                </a:effectLst>
                <a:latin typeface="Ubuntu"/>
                <a:cs typeface="Arial"/>
                <a:sym typeface="Arial"/>
              </a:rPr>
              <a:t>NEW!</a:t>
            </a:r>
          </a:p>
        </p:txBody>
      </p:sp>
      <p:sp>
        <p:nvSpPr>
          <p:cNvPr id="44" name="Rectangle 43">
            <a:extLst>
              <a:ext uri="{FF2B5EF4-FFF2-40B4-BE49-F238E27FC236}">
                <a16:creationId xmlns:a16="http://schemas.microsoft.com/office/drawing/2014/main" id="{CBF91F9E-4471-434B-AA55-4428BA1CAC01}"/>
              </a:ext>
            </a:extLst>
          </p:cNvPr>
          <p:cNvSpPr/>
          <p:nvPr/>
        </p:nvSpPr>
        <p:spPr>
          <a:xfrm>
            <a:off x="1961402" y="4528142"/>
            <a:ext cx="8420589" cy="691905"/>
          </a:xfrm>
          <a:prstGeom prst="rect">
            <a:avLst/>
          </a:prstGeom>
          <a:solidFill>
            <a:srgbClr val="2729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a:ln>
                  <a:noFill/>
                </a:ln>
                <a:solidFill>
                  <a:srgbClr val="FFFFFF"/>
                </a:solidFill>
                <a:effectLst/>
                <a:uLnTx/>
                <a:uFillTx/>
                <a:latin typeface="Ubuntu"/>
                <a:ea typeface="+mn-ea"/>
                <a:cs typeface="+mn-cs"/>
                <a:sym typeface="Arial"/>
              </a:rPr>
              <a:t>3 formations possible parmi 4 domaines par an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1" u="none" strike="noStrike" kern="0" cap="none" spc="0" normalizeH="0" baseline="0" noProof="0">
                <a:ln>
                  <a:noFill/>
                </a:ln>
                <a:solidFill>
                  <a:srgbClr val="FFFFFF"/>
                </a:solidFill>
                <a:effectLst/>
                <a:uLnTx/>
                <a:uFillTx/>
                <a:latin typeface="Ubuntu"/>
                <a:ea typeface="+mn-ea"/>
                <a:cs typeface="+mn-cs"/>
                <a:sym typeface="Arial"/>
              </a:rPr>
              <a:t>(souhait à formuler entre domaine professionnel ou développement personnel)</a:t>
            </a:r>
          </a:p>
        </p:txBody>
      </p:sp>
      <p:sp>
        <p:nvSpPr>
          <p:cNvPr id="45" name="Rectangle 44">
            <a:extLst>
              <a:ext uri="{FF2B5EF4-FFF2-40B4-BE49-F238E27FC236}">
                <a16:creationId xmlns:a16="http://schemas.microsoft.com/office/drawing/2014/main" id="{BEE45E3F-9D00-46A7-AB49-112C68809447}"/>
              </a:ext>
            </a:extLst>
          </p:cNvPr>
          <p:cNvSpPr/>
          <p:nvPr/>
        </p:nvSpPr>
        <p:spPr>
          <a:xfrm rot="19583171">
            <a:off x="5838959" y="2870365"/>
            <a:ext cx="2003751" cy="338554"/>
          </a:xfrm>
          <a:prstGeom prst="rect">
            <a:avLst/>
          </a:prstGeom>
          <a:noFill/>
        </p:spPr>
        <p:txBody>
          <a:bodyPr wrap="square" lIns="91440" tIns="45720" rIns="91440" bIns="45720">
            <a:spAutoFit/>
          </a:bodyPr>
          <a:lstStyle/>
          <a:p>
            <a:pPr algn="ctr">
              <a:defRPr/>
            </a:pPr>
            <a:r>
              <a:rPr lang="fr-FR" sz="1600" b="1">
                <a:ln w="6600">
                  <a:solidFill>
                    <a:srgbClr val="12ABDB"/>
                  </a:solidFill>
                  <a:prstDash val="solid"/>
                </a:ln>
                <a:solidFill>
                  <a:srgbClr val="FFFFFF"/>
                </a:solidFill>
                <a:effectLst>
                  <a:outerShdw dist="38100" dir="2700000" algn="tl" rotWithShape="0">
                    <a:srgbClr val="12ABDB"/>
                  </a:outerShdw>
                </a:effectLst>
                <a:latin typeface="Ubuntu"/>
                <a:cs typeface="Arial"/>
                <a:sym typeface="Arial"/>
              </a:rPr>
              <a:t>NEW!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2146845791">
    <p:spTree>
      <p:nvGrpSpPr>
        <p:cNvPr id="1" name=""/>
        <p:cNvGrpSpPr/>
        <p:nvPr/>
      </p:nvGrpSpPr>
      <p:grpSpPr>
        <a:xfrm>
          <a:off x="0" y="0"/>
          <a:ext cx="0" cy="0"/>
          <a:chOff x="0" y="0"/>
          <a:chExt cx="0" cy="0"/>
        </a:xfrm>
      </p:grpSpPr>
      <p:sp>
        <p:nvSpPr>
          <p:cNvPr id="2" name="Rectangle 29">
            <a:extLst>
              <a:ext uri="{FF2B5EF4-FFF2-40B4-BE49-F238E27FC236}">
                <a16:creationId xmlns:a16="http://schemas.microsoft.com/office/drawing/2014/main" id="{B6D7287C-6E6F-4A5E-9038-35F17938A364}"/>
              </a:ext>
            </a:extLst>
          </p:cNvPr>
          <p:cNvSpPr/>
          <p:nvPr/>
        </p:nvSpPr>
        <p:spPr>
          <a:xfrm>
            <a:off x="-11667" y="-207102"/>
            <a:ext cx="12203244" cy="7065102"/>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sp>
        <p:nvSpPr>
          <p:cNvPr id="3" name="Rectangle 3">
            <a:extLst>
              <a:ext uri="{FF2B5EF4-FFF2-40B4-BE49-F238E27FC236}">
                <a16:creationId xmlns:a16="http://schemas.microsoft.com/office/drawing/2014/main" id="{A08C265D-749A-49AB-9FD0-B41C12A6ACB0}"/>
              </a:ext>
            </a:extLst>
          </p:cNvPr>
          <p:cNvSpPr/>
          <p:nvPr/>
        </p:nvSpPr>
        <p:spPr>
          <a:xfrm>
            <a:off x="580973" y="1959650"/>
            <a:ext cx="3630140" cy="33568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pitchFamily="34"/>
            </a:endParaRPr>
          </a:p>
        </p:txBody>
      </p:sp>
      <p:sp>
        <p:nvSpPr>
          <p:cNvPr id="4" name="Rectangle 22">
            <a:extLst>
              <a:ext uri="{FF2B5EF4-FFF2-40B4-BE49-F238E27FC236}">
                <a16:creationId xmlns:a16="http://schemas.microsoft.com/office/drawing/2014/main" id="{13954D84-35F6-4203-9FA7-A7849663A553}"/>
              </a:ext>
            </a:extLst>
          </p:cNvPr>
          <p:cNvSpPr/>
          <p:nvPr/>
        </p:nvSpPr>
        <p:spPr>
          <a:xfrm>
            <a:off x="580973" y="2535786"/>
            <a:ext cx="3630140" cy="33568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pitchFamily="34"/>
            </a:endParaRPr>
          </a:p>
        </p:txBody>
      </p:sp>
      <p:sp>
        <p:nvSpPr>
          <p:cNvPr id="5" name="Rectangle 23">
            <a:extLst>
              <a:ext uri="{FF2B5EF4-FFF2-40B4-BE49-F238E27FC236}">
                <a16:creationId xmlns:a16="http://schemas.microsoft.com/office/drawing/2014/main" id="{48FB11E9-30EB-4E94-819E-12A9C22D972D}"/>
              </a:ext>
            </a:extLst>
          </p:cNvPr>
          <p:cNvSpPr/>
          <p:nvPr/>
        </p:nvSpPr>
        <p:spPr>
          <a:xfrm>
            <a:off x="580973" y="3111931"/>
            <a:ext cx="3630140" cy="33568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pitchFamily="34"/>
            </a:endParaRPr>
          </a:p>
        </p:txBody>
      </p:sp>
      <p:sp>
        <p:nvSpPr>
          <p:cNvPr id="6" name="Rectangle 24">
            <a:extLst>
              <a:ext uri="{FF2B5EF4-FFF2-40B4-BE49-F238E27FC236}">
                <a16:creationId xmlns:a16="http://schemas.microsoft.com/office/drawing/2014/main" id="{064E2BBA-3A46-4B65-B0C1-835FBE83C80B}"/>
              </a:ext>
            </a:extLst>
          </p:cNvPr>
          <p:cNvSpPr/>
          <p:nvPr/>
        </p:nvSpPr>
        <p:spPr>
          <a:xfrm>
            <a:off x="580973" y="3688067"/>
            <a:ext cx="3630140" cy="33568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pitchFamily="34"/>
            </a:endParaRPr>
          </a:p>
        </p:txBody>
      </p:sp>
      <p:sp>
        <p:nvSpPr>
          <p:cNvPr id="7" name="Rectangle 25">
            <a:extLst>
              <a:ext uri="{FF2B5EF4-FFF2-40B4-BE49-F238E27FC236}">
                <a16:creationId xmlns:a16="http://schemas.microsoft.com/office/drawing/2014/main" id="{06A48801-EEB2-40CB-B09A-168488EFC86C}"/>
              </a:ext>
            </a:extLst>
          </p:cNvPr>
          <p:cNvSpPr/>
          <p:nvPr/>
        </p:nvSpPr>
        <p:spPr>
          <a:xfrm>
            <a:off x="580973" y="4264203"/>
            <a:ext cx="3630140" cy="33568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pitchFamily="34"/>
            </a:endParaRPr>
          </a:p>
        </p:txBody>
      </p:sp>
      <p:sp>
        <p:nvSpPr>
          <p:cNvPr id="8" name="Rectangle 26">
            <a:extLst>
              <a:ext uri="{FF2B5EF4-FFF2-40B4-BE49-F238E27FC236}">
                <a16:creationId xmlns:a16="http://schemas.microsoft.com/office/drawing/2014/main" id="{4DC2DD78-A9F7-4584-A30A-1EF960EC37EA}"/>
              </a:ext>
            </a:extLst>
          </p:cNvPr>
          <p:cNvSpPr/>
          <p:nvPr/>
        </p:nvSpPr>
        <p:spPr>
          <a:xfrm>
            <a:off x="580973" y="4840339"/>
            <a:ext cx="3630140" cy="33568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pitchFamily="34"/>
            </a:endParaRPr>
          </a:p>
        </p:txBody>
      </p:sp>
      <p:sp>
        <p:nvSpPr>
          <p:cNvPr id="9" name="Rectangle 27">
            <a:extLst>
              <a:ext uri="{FF2B5EF4-FFF2-40B4-BE49-F238E27FC236}">
                <a16:creationId xmlns:a16="http://schemas.microsoft.com/office/drawing/2014/main" id="{B2FC90AB-8EA8-42FC-82A2-1EFEDE51087C}"/>
              </a:ext>
            </a:extLst>
          </p:cNvPr>
          <p:cNvSpPr/>
          <p:nvPr/>
        </p:nvSpPr>
        <p:spPr>
          <a:xfrm>
            <a:off x="580973" y="5416475"/>
            <a:ext cx="3630140" cy="33568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pitchFamily="34"/>
            </a:endParaRPr>
          </a:p>
        </p:txBody>
      </p:sp>
      <p:sp>
        <p:nvSpPr>
          <p:cNvPr id="10" name="Rectangle 28">
            <a:extLst>
              <a:ext uri="{FF2B5EF4-FFF2-40B4-BE49-F238E27FC236}">
                <a16:creationId xmlns:a16="http://schemas.microsoft.com/office/drawing/2014/main" id="{A9BD1102-8500-4CE7-92E6-1C488F3BF258}"/>
              </a:ext>
            </a:extLst>
          </p:cNvPr>
          <p:cNvSpPr/>
          <p:nvPr/>
        </p:nvSpPr>
        <p:spPr>
          <a:xfrm>
            <a:off x="580973" y="5992611"/>
            <a:ext cx="3630140" cy="33568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pitchFamily="34"/>
            </a:endParaRPr>
          </a:p>
        </p:txBody>
      </p:sp>
      <p:sp>
        <p:nvSpPr>
          <p:cNvPr id="11" name="ZoneTexte 1">
            <a:extLst>
              <a:ext uri="{FF2B5EF4-FFF2-40B4-BE49-F238E27FC236}">
                <a16:creationId xmlns:a16="http://schemas.microsoft.com/office/drawing/2014/main" id="{1C2396F7-3922-43C0-B6A8-E3F89EC52A6D}"/>
              </a:ext>
            </a:extLst>
          </p:cNvPr>
          <p:cNvSpPr txBox="1"/>
          <p:nvPr/>
        </p:nvSpPr>
        <p:spPr>
          <a:xfrm>
            <a:off x="594405" y="1948833"/>
            <a:ext cx="3630140"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Ubuntu" pitchFamily="34"/>
              </a:rPr>
              <a:t>Aider à la certification</a:t>
            </a:r>
          </a:p>
        </p:txBody>
      </p:sp>
      <p:sp>
        <p:nvSpPr>
          <p:cNvPr id="12" name="ZoneTexte 7">
            <a:extLst>
              <a:ext uri="{FF2B5EF4-FFF2-40B4-BE49-F238E27FC236}">
                <a16:creationId xmlns:a16="http://schemas.microsoft.com/office/drawing/2014/main" id="{9BF8554D-D5ED-40BC-B895-924712517C57}"/>
              </a:ext>
            </a:extLst>
          </p:cNvPr>
          <p:cNvSpPr txBox="1"/>
          <p:nvPr/>
        </p:nvSpPr>
        <p:spPr>
          <a:xfrm>
            <a:off x="580973" y="2503325"/>
            <a:ext cx="3630140"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Ubuntu" pitchFamily="34"/>
              </a:rPr>
              <a:t>Transmettre des basiques</a:t>
            </a:r>
          </a:p>
        </p:txBody>
      </p:sp>
      <p:sp>
        <p:nvSpPr>
          <p:cNvPr id="13" name="ZoneTexte 8">
            <a:extLst>
              <a:ext uri="{FF2B5EF4-FFF2-40B4-BE49-F238E27FC236}">
                <a16:creationId xmlns:a16="http://schemas.microsoft.com/office/drawing/2014/main" id="{F6730A69-1682-4B80-B4D7-09C30C2565B7}"/>
              </a:ext>
            </a:extLst>
          </p:cNvPr>
          <p:cNvSpPr txBox="1"/>
          <p:nvPr/>
        </p:nvSpPr>
        <p:spPr>
          <a:xfrm>
            <a:off x="580973" y="3099953"/>
            <a:ext cx="3630140"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Ubuntu" pitchFamily="34"/>
              </a:rPr>
              <a:t>Rechercher un expert</a:t>
            </a:r>
          </a:p>
        </p:txBody>
      </p:sp>
      <p:sp>
        <p:nvSpPr>
          <p:cNvPr id="14" name="ZoneTexte 9">
            <a:extLst>
              <a:ext uri="{FF2B5EF4-FFF2-40B4-BE49-F238E27FC236}">
                <a16:creationId xmlns:a16="http://schemas.microsoft.com/office/drawing/2014/main" id="{BA8B4DDD-C1D6-497C-8173-B725D4386293}"/>
              </a:ext>
            </a:extLst>
          </p:cNvPr>
          <p:cNvSpPr txBox="1"/>
          <p:nvPr/>
        </p:nvSpPr>
        <p:spPr>
          <a:xfrm>
            <a:off x="580973" y="3672769"/>
            <a:ext cx="3630140"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Ubuntu" pitchFamily="34"/>
              </a:rPr>
              <a:t>Communiquer sur un succès</a:t>
            </a:r>
          </a:p>
        </p:txBody>
      </p:sp>
      <p:sp>
        <p:nvSpPr>
          <p:cNvPr id="15" name="ZoneTexte 10">
            <a:extLst>
              <a:ext uri="{FF2B5EF4-FFF2-40B4-BE49-F238E27FC236}">
                <a16:creationId xmlns:a16="http://schemas.microsoft.com/office/drawing/2014/main" id="{6CD41DD0-49B9-4FB0-AB32-460D1D83CB7A}"/>
              </a:ext>
            </a:extLst>
          </p:cNvPr>
          <p:cNvSpPr txBox="1"/>
          <p:nvPr/>
        </p:nvSpPr>
        <p:spPr>
          <a:xfrm>
            <a:off x="580973" y="4248741"/>
            <a:ext cx="3630140"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Ubuntu" pitchFamily="34"/>
              </a:rPr>
              <a:t>Faire connaître une offre</a:t>
            </a:r>
          </a:p>
        </p:txBody>
      </p:sp>
      <p:sp>
        <p:nvSpPr>
          <p:cNvPr id="16" name="ZoneTexte 11">
            <a:extLst>
              <a:ext uri="{FF2B5EF4-FFF2-40B4-BE49-F238E27FC236}">
                <a16:creationId xmlns:a16="http://schemas.microsoft.com/office/drawing/2014/main" id="{38C1B9C3-E2D6-4DA2-B02A-E8AF117658E8}"/>
              </a:ext>
            </a:extLst>
          </p:cNvPr>
          <p:cNvSpPr txBox="1"/>
          <p:nvPr/>
        </p:nvSpPr>
        <p:spPr>
          <a:xfrm>
            <a:off x="580973" y="4825718"/>
            <a:ext cx="3630140"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Ubuntu" pitchFamily="34"/>
              </a:rPr>
              <a:t>Parler de son expérience</a:t>
            </a:r>
          </a:p>
        </p:txBody>
      </p:sp>
      <p:sp>
        <p:nvSpPr>
          <p:cNvPr id="17" name="ZoneTexte 12">
            <a:extLst>
              <a:ext uri="{FF2B5EF4-FFF2-40B4-BE49-F238E27FC236}">
                <a16:creationId xmlns:a16="http://schemas.microsoft.com/office/drawing/2014/main" id="{D46C6509-CFF6-416D-8A8D-7C6E3F64A362}"/>
              </a:ext>
            </a:extLst>
          </p:cNvPr>
          <p:cNvSpPr txBox="1"/>
          <p:nvPr/>
        </p:nvSpPr>
        <p:spPr>
          <a:xfrm>
            <a:off x="594405" y="5395508"/>
            <a:ext cx="3630140"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Ubuntu" pitchFamily="34"/>
              </a:rPr>
              <a:t>Se connecter à une communauté </a:t>
            </a:r>
          </a:p>
        </p:txBody>
      </p:sp>
      <p:sp>
        <p:nvSpPr>
          <p:cNvPr id="18" name="ZoneTexte 13">
            <a:extLst>
              <a:ext uri="{FF2B5EF4-FFF2-40B4-BE49-F238E27FC236}">
                <a16:creationId xmlns:a16="http://schemas.microsoft.com/office/drawing/2014/main" id="{27D0DF1A-775E-4D71-9079-FCAFED4F0FA2}"/>
              </a:ext>
            </a:extLst>
          </p:cNvPr>
          <p:cNvSpPr txBox="1"/>
          <p:nvPr/>
        </p:nvSpPr>
        <p:spPr>
          <a:xfrm>
            <a:off x="594405" y="5963378"/>
            <a:ext cx="361670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Ubuntu" pitchFamily="34"/>
              </a:rPr>
              <a:t>Transmettre une expertise</a:t>
            </a:r>
          </a:p>
        </p:txBody>
      </p:sp>
      <p:sp>
        <p:nvSpPr>
          <p:cNvPr id="19" name="ZoneTexte 14">
            <a:extLst>
              <a:ext uri="{FF2B5EF4-FFF2-40B4-BE49-F238E27FC236}">
                <a16:creationId xmlns:a16="http://schemas.microsoft.com/office/drawing/2014/main" id="{994F4F1B-8230-429E-87F6-675A7049EF4A}"/>
              </a:ext>
            </a:extLst>
          </p:cNvPr>
          <p:cNvSpPr txBox="1"/>
          <p:nvPr/>
        </p:nvSpPr>
        <p:spPr>
          <a:xfrm>
            <a:off x="246074" y="1395237"/>
            <a:ext cx="4444404" cy="44627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300" b="1" i="0" u="none" strike="noStrike" kern="1200" cap="none" spc="0" baseline="0">
                <a:solidFill>
                  <a:srgbClr val="12ABDB"/>
                </a:solidFill>
                <a:uFillTx/>
                <a:latin typeface="Ubuntu" pitchFamily="34"/>
              </a:rPr>
              <a:t>Quelle sera ton expérience ?</a:t>
            </a:r>
          </a:p>
        </p:txBody>
      </p:sp>
      <p:sp>
        <p:nvSpPr>
          <p:cNvPr id="20" name="ZoneTexte 16">
            <a:extLst>
              <a:ext uri="{FF2B5EF4-FFF2-40B4-BE49-F238E27FC236}">
                <a16:creationId xmlns:a16="http://schemas.microsoft.com/office/drawing/2014/main" id="{B77021E2-6E1F-4FCA-9515-F7A21495B1E9}"/>
              </a:ext>
            </a:extLst>
          </p:cNvPr>
          <p:cNvSpPr txBox="1"/>
          <p:nvPr/>
        </p:nvSpPr>
        <p:spPr>
          <a:xfrm>
            <a:off x="5187436" y="1652595"/>
            <a:ext cx="6348999"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rPr>
              <a:t>Plateforme collaborative permettant à nos salariés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rPr>
              <a:t>de partager entre pairs de manière agile</a:t>
            </a:r>
          </a:p>
        </p:txBody>
      </p:sp>
      <p:sp>
        <p:nvSpPr>
          <p:cNvPr id="21" name="ZoneTexte 19">
            <a:extLst>
              <a:ext uri="{FF2B5EF4-FFF2-40B4-BE49-F238E27FC236}">
                <a16:creationId xmlns:a16="http://schemas.microsoft.com/office/drawing/2014/main" id="{53E205C9-6A19-4B3A-8F11-27FD51CDB356}"/>
              </a:ext>
            </a:extLst>
          </p:cNvPr>
          <p:cNvSpPr txBox="1"/>
          <p:nvPr/>
        </p:nvSpPr>
        <p:spPr>
          <a:xfrm>
            <a:off x="4925534" y="2285186"/>
            <a:ext cx="6672065" cy="40011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1" u="none" strike="noStrike" kern="1200" cap="none" spc="0" baseline="0">
                <a:solidFill>
                  <a:srgbClr val="12ABDB"/>
                </a:solidFill>
                <a:uFillTx/>
                <a:latin typeface="Ubuntu" pitchFamily="34"/>
              </a:rPr>
              <a:t>https://gari.capgemini.com</a:t>
            </a:r>
          </a:p>
        </p:txBody>
      </p:sp>
      <p:sp>
        <p:nvSpPr>
          <p:cNvPr id="22" name="Rectangle 29">
            <a:extLst>
              <a:ext uri="{FF2B5EF4-FFF2-40B4-BE49-F238E27FC236}">
                <a16:creationId xmlns:a16="http://schemas.microsoft.com/office/drawing/2014/main" id="{7F43D5B5-0F76-40DE-9562-9D9BA7C31123}"/>
              </a:ext>
            </a:extLst>
          </p:cNvPr>
          <p:cNvSpPr/>
          <p:nvPr/>
        </p:nvSpPr>
        <p:spPr>
          <a:xfrm>
            <a:off x="4938957" y="1494714"/>
            <a:ext cx="6845957" cy="1316653"/>
          </a:xfrm>
          <a:prstGeom prst="rect">
            <a:avLst/>
          </a:prstGeom>
          <a:noFill/>
          <a:ln w="28575" cap="flat">
            <a:solidFill>
              <a:srgbClr val="12ABDB"/>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pitchFamily="34"/>
            </a:endParaRPr>
          </a:p>
        </p:txBody>
      </p:sp>
      <p:sp>
        <p:nvSpPr>
          <p:cNvPr id="23" name="Rectangle 30">
            <a:extLst>
              <a:ext uri="{FF2B5EF4-FFF2-40B4-BE49-F238E27FC236}">
                <a16:creationId xmlns:a16="http://schemas.microsoft.com/office/drawing/2014/main" id="{C16B09A7-D158-4AC1-8A1E-AABBC74A75BE}"/>
              </a:ext>
            </a:extLst>
          </p:cNvPr>
          <p:cNvSpPr/>
          <p:nvPr/>
        </p:nvSpPr>
        <p:spPr>
          <a:xfrm>
            <a:off x="429" y="0"/>
            <a:ext cx="1219157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grpSp>
        <p:nvGrpSpPr>
          <p:cNvPr id="24" name="object 2">
            <a:extLst>
              <a:ext uri="{FF2B5EF4-FFF2-40B4-BE49-F238E27FC236}">
                <a16:creationId xmlns:a16="http://schemas.microsoft.com/office/drawing/2014/main" id="{151550D7-A457-4C2F-A12C-52704D53617B}"/>
              </a:ext>
            </a:extLst>
          </p:cNvPr>
          <p:cNvGrpSpPr/>
          <p:nvPr/>
        </p:nvGrpSpPr>
        <p:grpSpPr>
          <a:xfrm>
            <a:off x="11606634" y="228581"/>
            <a:ext cx="356662" cy="329641"/>
            <a:chOff x="11606634" y="228581"/>
            <a:chExt cx="356662" cy="329641"/>
          </a:xfrm>
        </p:grpSpPr>
        <p:sp>
          <p:nvSpPr>
            <p:cNvPr id="25" name="object 3">
              <a:extLst>
                <a:ext uri="{FF2B5EF4-FFF2-40B4-BE49-F238E27FC236}">
                  <a16:creationId xmlns:a16="http://schemas.microsoft.com/office/drawing/2014/main" id="{DEB05335-B23D-41E4-8607-10FCF161A7D0}"/>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26" name="object 4">
              <a:extLst>
                <a:ext uri="{FF2B5EF4-FFF2-40B4-BE49-F238E27FC236}">
                  <a16:creationId xmlns:a16="http://schemas.microsoft.com/office/drawing/2014/main" id="{AB6F761C-6990-4508-A81D-B16CDDAEDFAC}"/>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grpSp>
      <p:sp>
        <p:nvSpPr>
          <p:cNvPr id="27" name="object 5">
            <a:extLst>
              <a:ext uri="{FF2B5EF4-FFF2-40B4-BE49-F238E27FC236}">
                <a16:creationId xmlns:a16="http://schemas.microsoft.com/office/drawing/2014/main" id="{8D4E5609-6161-4DF3-93CC-3D68F50C8405}"/>
              </a:ext>
            </a:extLst>
          </p:cNvPr>
          <p:cNvSpPr txBox="1"/>
          <p:nvPr/>
        </p:nvSpPr>
        <p:spPr>
          <a:xfrm>
            <a:off x="128107" y="43909"/>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Focus </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Formation</a:t>
            </a:r>
            <a:endParaRPr lang="fr-FR" sz="3638" b="1" i="0" u="none" strike="noStrike" kern="0" cap="none" spc="0" baseline="0">
              <a:solidFill>
                <a:srgbClr val="12ABDB"/>
              </a:solidFill>
              <a:uFillTx/>
              <a:latin typeface="Ubuntu" pitchFamily="34"/>
            </a:endParaRPr>
          </a:p>
        </p:txBody>
      </p:sp>
      <p:sp>
        <p:nvSpPr>
          <p:cNvPr id="28" name="ZoneTexte 17">
            <a:extLst>
              <a:ext uri="{FF2B5EF4-FFF2-40B4-BE49-F238E27FC236}">
                <a16:creationId xmlns:a16="http://schemas.microsoft.com/office/drawing/2014/main" id="{5D18E785-27CB-4AD9-BBC0-5666C1DCD598}"/>
              </a:ext>
            </a:extLst>
          </p:cNvPr>
          <p:cNvSpPr txBox="1"/>
          <p:nvPr/>
        </p:nvSpPr>
        <p:spPr>
          <a:xfrm>
            <a:off x="6898187" y="-227392"/>
            <a:ext cx="3014612" cy="132343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000" b="1" i="0" u="none" strike="noStrike" kern="1200" cap="none" spc="0" baseline="0">
                <a:solidFill>
                  <a:srgbClr val="12ABDB"/>
                </a:solidFill>
                <a:uFillTx/>
                <a:latin typeface="Ubuntu" pitchFamily="34"/>
              </a:rPr>
              <a:t>GARI</a:t>
            </a:r>
            <a:endParaRPr lang="fr-FR" sz="1200" b="1" i="0" u="none" strike="noStrike" kern="1200" cap="none" spc="0" baseline="0">
              <a:solidFill>
                <a:srgbClr val="12ABDB"/>
              </a:solidFill>
              <a:uFillTx/>
              <a:latin typeface="Ubuntu" pitchFamily="34"/>
            </a:endParaRPr>
          </a:p>
        </p:txBody>
      </p:sp>
      <p:sp>
        <p:nvSpPr>
          <p:cNvPr id="29" name="ZoneTexte 18">
            <a:extLst>
              <a:ext uri="{FF2B5EF4-FFF2-40B4-BE49-F238E27FC236}">
                <a16:creationId xmlns:a16="http://schemas.microsoft.com/office/drawing/2014/main" id="{FDB9A9C2-646F-42FA-A995-A301DE5E0A50}"/>
              </a:ext>
            </a:extLst>
          </p:cNvPr>
          <p:cNvSpPr txBox="1"/>
          <p:nvPr/>
        </p:nvSpPr>
        <p:spPr>
          <a:xfrm>
            <a:off x="6255821" y="852595"/>
            <a:ext cx="3967471" cy="32316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500" b="1" i="1" u="none" strike="noStrike" kern="1200" cap="none" spc="0" baseline="0">
                <a:solidFill>
                  <a:srgbClr val="FFFFFF"/>
                </a:solidFill>
                <a:uFillTx/>
                <a:latin typeface="Ubuntu" pitchFamily="34"/>
              </a:rPr>
              <a:t>Give And Receive to Improve</a:t>
            </a:r>
          </a:p>
        </p:txBody>
      </p:sp>
      <p:pic>
        <p:nvPicPr>
          <p:cNvPr id="30" name="Image 31">
            <a:extLst>
              <a:ext uri="{FF2B5EF4-FFF2-40B4-BE49-F238E27FC236}">
                <a16:creationId xmlns:a16="http://schemas.microsoft.com/office/drawing/2014/main" id="{5FD4DF99-0C44-4A93-9F29-66A9731F61F4}"/>
              </a:ext>
            </a:extLst>
          </p:cNvPr>
          <p:cNvPicPr>
            <a:picLocks noChangeAspect="1"/>
          </p:cNvPicPr>
          <p:nvPr/>
        </p:nvPicPr>
        <p:blipFill>
          <a:blip r:embed="rId3"/>
          <a:stretch>
            <a:fillRect/>
          </a:stretch>
        </p:blipFill>
        <p:spPr>
          <a:xfrm>
            <a:off x="5133066" y="3149659"/>
            <a:ext cx="6544845" cy="2981200"/>
          </a:xfrm>
          <a:prstGeom prst="rect">
            <a:avLst/>
          </a:prstGeom>
          <a:noFill/>
          <a:ln w="9528" cap="flat">
            <a:solidFill>
              <a:srgbClr val="0070AD"/>
            </a:solidFill>
            <a:prstDash val="solid"/>
            <a:miter/>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2146845784">
    <p:spTree>
      <p:nvGrpSpPr>
        <p:cNvPr id="1" name=""/>
        <p:cNvGrpSpPr/>
        <p:nvPr/>
      </p:nvGrpSpPr>
      <p:grpSpPr>
        <a:xfrm>
          <a:off x="0" y="0"/>
          <a:ext cx="0" cy="0"/>
          <a:chOff x="0" y="0"/>
          <a:chExt cx="0" cy="0"/>
        </a:xfrm>
      </p:grpSpPr>
      <p:sp>
        <p:nvSpPr>
          <p:cNvPr id="2" name="Google Shape;382;p8">
            <a:extLst>
              <a:ext uri="{FF2B5EF4-FFF2-40B4-BE49-F238E27FC236}">
                <a16:creationId xmlns:a16="http://schemas.microsoft.com/office/drawing/2014/main" id="{A00511EC-5E6C-440E-89A5-EEA107FB8222}"/>
              </a:ext>
            </a:extLst>
          </p:cNvPr>
          <p:cNvSpPr txBox="1"/>
          <p:nvPr/>
        </p:nvSpPr>
        <p:spPr>
          <a:xfrm>
            <a:off x="13382" y="2198341"/>
            <a:ext cx="7109029" cy="1369567"/>
          </a:xfrm>
          <a:prstGeom prst="rect">
            <a:avLst/>
          </a:prstGeom>
          <a:noFill/>
          <a:ln cap="flat">
            <a:noFill/>
          </a:ln>
        </p:spPr>
        <p:txBody>
          <a:bodyPr vert="horz" wrap="square" lIns="91421" tIns="45701" rIns="91421" bIns="45701"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100" i="0" u="none" strike="noStrike" kern="1200" cap="none" spc="0" baseline="0">
                <a:uFillTx/>
                <a:latin typeface="Ubuntu" pitchFamily="34"/>
                <a:ea typeface="Verdana"/>
                <a:cs typeface="Verdana"/>
              </a:rPr>
              <a:t>Que diriez-vous d’offrir à une personne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100" i="0" u="none" strike="noStrike" kern="1200" cap="none" spc="0" baseline="0">
                <a:uFillTx/>
                <a:latin typeface="Ubuntu" pitchFamily="34"/>
                <a:ea typeface="Verdana"/>
                <a:cs typeface="Verdana"/>
              </a:rPr>
              <a:t>de votre réseau </a:t>
            </a:r>
            <a:r>
              <a:rPr lang="fr-FR" sz="2100" b="1" i="0" u="none" strike="noStrike" kern="1200" cap="none" spc="0" baseline="0">
                <a:uFillTx/>
                <a:latin typeface="Ubuntu" pitchFamily="34"/>
                <a:ea typeface="Verdana"/>
                <a:cs typeface="Verdana"/>
              </a:rPr>
              <a:t>l’opportunité de nous rejoindre </a:t>
            </a:r>
            <a:r>
              <a:rPr lang="fr-FR" sz="2100" i="0" u="none" strike="noStrike" kern="1200" cap="none" spc="0" baseline="0">
                <a:uFillTx/>
                <a:latin typeface="Ubuntu" pitchFamily="34"/>
                <a:ea typeface="Verdana"/>
                <a:cs typeface="Verdana"/>
              </a:rPr>
              <a: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100" b="1" i="0" u="none" strike="noStrike" kern="1200" cap="none" spc="0" baseline="0">
              <a:uFillTx/>
              <a:latin typeface="Ubuntu" pitchFamily="34"/>
              <a:ea typeface="Verdana"/>
              <a:cs typeface="Verdana"/>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1" u="none" strike="noStrike" kern="1200" cap="none" spc="0" baseline="0">
                <a:uFillTx/>
                <a:latin typeface="Ubuntu" pitchFamily="34"/>
                <a:ea typeface="Verdana"/>
                <a:cs typeface="Verdana"/>
              </a:rPr>
              <a:t>Cooptez vos proches et gagnez jusqu’à </a:t>
            </a:r>
            <a:r>
              <a:rPr lang="fr-FR" sz="2000" b="1" i="1" u="none" strike="noStrike" kern="1200" cap="none" spc="0" baseline="0">
                <a:uFillTx/>
                <a:latin typeface="Ubuntu" pitchFamily="34"/>
                <a:ea typeface="Verdana"/>
                <a:cs typeface="Verdana"/>
              </a:rPr>
              <a:t>5 000€ de prime</a:t>
            </a:r>
            <a:r>
              <a:rPr lang="fr-FR" sz="2000" b="0" i="1" u="none" strike="noStrike" kern="1200" cap="none" spc="0" baseline="0">
                <a:uFillTx/>
                <a:latin typeface="Ubuntu" pitchFamily="34"/>
                <a:ea typeface="Verdana"/>
                <a:cs typeface="Verdana"/>
              </a:rPr>
              <a:t> !</a:t>
            </a:r>
            <a:endParaRPr lang="fr-FR" sz="2000" b="0" i="1" u="none" strike="noStrike" kern="1200" cap="none" spc="0" baseline="0">
              <a:uFillTx/>
              <a:latin typeface="Ubuntu" pitchFamily="34"/>
            </a:endParaRPr>
          </a:p>
        </p:txBody>
      </p:sp>
      <p:sp>
        <p:nvSpPr>
          <p:cNvPr id="5" name="Rectangle 14">
            <a:extLst>
              <a:ext uri="{FF2B5EF4-FFF2-40B4-BE49-F238E27FC236}">
                <a16:creationId xmlns:a16="http://schemas.microsoft.com/office/drawing/2014/main" id="{E9854291-36F1-40F5-91BA-A2F7D1DB490E}"/>
              </a:ext>
            </a:extLst>
          </p:cNvPr>
          <p:cNvSpPr/>
          <p:nvPr/>
        </p:nvSpPr>
        <p:spPr>
          <a:xfrm>
            <a:off x="429" y="-35652"/>
            <a:ext cx="12191146" cy="1683035"/>
          </a:xfrm>
          <a:prstGeom prst="rect">
            <a:avLst/>
          </a:prstGeom>
          <a:solidFill>
            <a:srgbClr val="272936"/>
          </a:solidFill>
          <a:ln cap="flat">
            <a:noFill/>
            <a:prstDash val="solid"/>
          </a:ln>
        </p:spPr>
        <p:txBody>
          <a:bodyPr vert="horz" wrap="square" lIns="91440" tIns="45720" rIns="91440" bIns="45720" anchor="ctr" anchorCtr="0" compatLnSpc="1">
            <a:noAutofit/>
          </a:bodyPr>
          <a:lstStyle/>
          <a:p>
            <a:pPr marL="0" marR="5084"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fr-FR" sz="3942" b="1" i="0" u="none" strike="noStrike" kern="0" cap="none" spc="0" baseline="0">
              <a:solidFill>
                <a:srgbClr val="FFFFFF"/>
              </a:solidFill>
              <a:uFillTx/>
              <a:latin typeface="Ubuntu" pitchFamily="34"/>
            </a:endParaRPr>
          </a:p>
        </p:txBody>
      </p:sp>
      <p:sp>
        <p:nvSpPr>
          <p:cNvPr id="6" name="object 5">
            <a:extLst>
              <a:ext uri="{FF2B5EF4-FFF2-40B4-BE49-F238E27FC236}">
                <a16:creationId xmlns:a16="http://schemas.microsoft.com/office/drawing/2014/main" id="{50A236C0-7373-4BD9-926F-2EAD564A8C34}"/>
              </a:ext>
            </a:extLst>
          </p:cNvPr>
          <p:cNvSpPr txBox="1"/>
          <p:nvPr/>
        </p:nvSpPr>
        <p:spPr>
          <a:xfrm>
            <a:off x="566726" y="462540"/>
            <a:ext cx="9553578" cy="572012"/>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I 	 COOPTATION !</a:t>
            </a:r>
            <a:r>
              <a:rPr lang="fr-FR" sz="3638" b="1" i="0" u="none" strike="noStrike" kern="0" cap="none" spc="0" baseline="0">
                <a:solidFill>
                  <a:srgbClr val="12ABDB"/>
                </a:solidFill>
                <a:uFillTx/>
                <a:latin typeface="Ubuntu" pitchFamily="34"/>
              </a:rPr>
              <a:t> </a:t>
            </a:r>
          </a:p>
        </p:txBody>
      </p:sp>
      <p:grpSp>
        <p:nvGrpSpPr>
          <p:cNvPr id="7" name="object 2">
            <a:extLst>
              <a:ext uri="{FF2B5EF4-FFF2-40B4-BE49-F238E27FC236}">
                <a16:creationId xmlns:a16="http://schemas.microsoft.com/office/drawing/2014/main" id="{3422BACA-ED47-45D7-8676-9523BECDEACA}"/>
              </a:ext>
            </a:extLst>
          </p:cNvPr>
          <p:cNvGrpSpPr/>
          <p:nvPr/>
        </p:nvGrpSpPr>
        <p:grpSpPr>
          <a:xfrm>
            <a:off x="11606634" y="228581"/>
            <a:ext cx="356662" cy="329641"/>
            <a:chOff x="11606634" y="228581"/>
            <a:chExt cx="356662" cy="329641"/>
          </a:xfrm>
        </p:grpSpPr>
        <p:sp>
          <p:nvSpPr>
            <p:cNvPr id="8" name="object 3">
              <a:extLst>
                <a:ext uri="{FF2B5EF4-FFF2-40B4-BE49-F238E27FC236}">
                  <a16:creationId xmlns:a16="http://schemas.microsoft.com/office/drawing/2014/main" id="{1437E829-B524-48F4-8C78-34F96C0D9AFD}"/>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1200" cap="none" spc="0" baseline="0">
                <a:solidFill>
                  <a:srgbClr val="000000"/>
                </a:solidFill>
                <a:uFillTx/>
                <a:latin typeface="Ubuntu"/>
              </a:endParaRPr>
            </a:p>
          </p:txBody>
        </p:sp>
        <p:sp>
          <p:nvSpPr>
            <p:cNvPr id="9" name="object 4">
              <a:extLst>
                <a:ext uri="{FF2B5EF4-FFF2-40B4-BE49-F238E27FC236}">
                  <a16:creationId xmlns:a16="http://schemas.microsoft.com/office/drawing/2014/main" id="{3740C435-403E-41AA-B99A-18B1786EA827}"/>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1200" cap="none" spc="0" baseline="0">
                <a:solidFill>
                  <a:srgbClr val="000000"/>
                </a:solidFill>
                <a:uFillTx/>
                <a:latin typeface="Ubuntu"/>
              </a:endParaRPr>
            </a:p>
          </p:txBody>
        </p:sp>
      </p:grpSp>
      <p:pic>
        <p:nvPicPr>
          <p:cNvPr id="10" name="Image 8" descr="Une image contenant dessin&#10;&#10;Description générée automatiquement">
            <a:extLst>
              <a:ext uri="{FF2B5EF4-FFF2-40B4-BE49-F238E27FC236}">
                <a16:creationId xmlns:a16="http://schemas.microsoft.com/office/drawing/2014/main" id="{9AD8971D-6F7D-4E32-A356-28C712EAC242}"/>
              </a:ext>
            </a:extLst>
          </p:cNvPr>
          <p:cNvPicPr>
            <a:picLocks noChangeAspect="1"/>
          </p:cNvPicPr>
          <p:nvPr/>
        </p:nvPicPr>
        <p:blipFill>
          <a:blip r:embed="rId3"/>
          <a:stretch>
            <a:fillRect/>
          </a:stretch>
        </p:blipFill>
        <p:spPr>
          <a:xfrm>
            <a:off x="946815" y="558232"/>
            <a:ext cx="534933" cy="523219"/>
          </a:xfrm>
          <a:prstGeom prst="rect">
            <a:avLst/>
          </a:prstGeom>
          <a:noFill/>
          <a:ln cap="flat">
            <a:noFill/>
          </a:ln>
        </p:spPr>
      </p:pic>
      <p:grpSp>
        <p:nvGrpSpPr>
          <p:cNvPr id="14" name="Group 4">
            <a:extLst>
              <a:ext uri="{FF2B5EF4-FFF2-40B4-BE49-F238E27FC236}">
                <a16:creationId xmlns:a16="http://schemas.microsoft.com/office/drawing/2014/main" id="{7EF8DA9C-3B8B-45E9-B9FC-2058F567D4F9}"/>
              </a:ext>
            </a:extLst>
          </p:cNvPr>
          <p:cNvGrpSpPr/>
          <p:nvPr/>
        </p:nvGrpSpPr>
        <p:grpSpPr>
          <a:xfrm>
            <a:off x="492306" y="4118866"/>
            <a:ext cx="1779104" cy="1766859"/>
            <a:chOff x="2059210" y="4048853"/>
            <a:chExt cx="2085334" cy="2085334"/>
          </a:xfrm>
        </p:grpSpPr>
        <p:sp>
          <p:nvSpPr>
            <p:cNvPr id="15" name="Oval 2">
              <a:extLst>
                <a:ext uri="{FF2B5EF4-FFF2-40B4-BE49-F238E27FC236}">
                  <a16:creationId xmlns:a16="http://schemas.microsoft.com/office/drawing/2014/main" id="{2579E362-6C37-4519-A6DC-D0BDAE7AAEE6}"/>
                </a:ext>
              </a:extLst>
            </p:cNvPr>
            <p:cNvSpPr/>
            <p:nvPr/>
          </p:nvSpPr>
          <p:spPr>
            <a:xfrm>
              <a:off x="2059210" y="4048853"/>
              <a:ext cx="2085334" cy="20853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CECE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Ubuntu"/>
              </a:endParaRPr>
            </a:p>
          </p:txBody>
        </p:sp>
        <p:sp>
          <p:nvSpPr>
            <p:cNvPr id="16" name="Oval 8">
              <a:extLst>
                <a:ext uri="{FF2B5EF4-FFF2-40B4-BE49-F238E27FC236}">
                  <a16:creationId xmlns:a16="http://schemas.microsoft.com/office/drawing/2014/main" id="{4686D434-55CF-47EC-97C5-30054F7E2977}"/>
                </a:ext>
              </a:extLst>
            </p:cNvPr>
            <p:cNvSpPr/>
            <p:nvPr/>
          </p:nvSpPr>
          <p:spPr>
            <a:xfrm>
              <a:off x="2262582" y="4252234"/>
              <a:ext cx="1678582" cy="16785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CECE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Ubuntu" pitchFamily="34"/>
                  <a:ea typeface="Verdana"/>
                  <a:cs typeface="Verdana"/>
                </a:rPr>
                <a:t>Grade A</a:t>
              </a:r>
              <a:endParaRPr lang="en-US" sz="1600" b="0" i="0" u="none" strike="noStrike" kern="1200" cap="none" spc="0" baseline="0">
                <a:solidFill>
                  <a:srgbClr val="000000"/>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1200" cap="none" spc="0" baseline="0">
                  <a:solidFill>
                    <a:srgbClr val="000000"/>
                  </a:solidFill>
                  <a:uFillTx/>
                  <a:latin typeface="Ubuntu" pitchFamily="34"/>
                  <a:ea typeface="Verdana"/>
                  <a:cs typeface="Verdana"/>
                </a:rPr>
                <a:t>1 000€</a:t>
              </a:r>
              <a:endParaRPr lang="en-US" sz="1600" b="1" i="0" u="none" strike="noStrike" kern="1200" cap="none" spc="0" baseline="0">
                <a:solidFill>
                  <a:srgbClr val="000000"/>
                </a:solidFill>
                <a:uFillTx/>
                <a:latin typeface="Ubuntu" pitchFamily="34"/>
              </a:endParaRPr>
            </a:p>
          </p:txBody>
        </p:sp>
      </p:grpSp>
      <p:grpSp>
        <p:nvGrpSpPr>
          <p:cNvPr id="17" name="Group 23">
            <a:extLst>
              <a:ext uri="{FF2B5EF4-FFF2-40B4-BE49-F238E27FC236}">
                <a16:creationId xmlns:a16="http://schemas.microsoft.com/office/drawing/2014/main" id="{FDFDA2A2-7D22-4918-B8CD-018ED089AA36}"/>
              </a:ext>
            </a:extLst>
          </p:cNvPr>
          <p:cNvGrpSpPr/>
          <p:nvPr/>
        </p:nvGrpSpPr>
        <p:grpSpPr>
          <a:xfrm>
            <a:off x="2748615" y="4118866"/>
            <a:ext cx="1779104" cy="1766859"/>
            <a:chOff x="4970989" y="4048853"/>
            <a:chExt cx="2085334" cy="2085334"/>
          </a:xfrm>
        </p:grpSpPr>
        <p:sp>
          <p:nvSpPr>
            <p:cNvPr id="18" name="Oval 24">
              <a:extLst>
                <a:ext uri="{FF2B5EF4-FFF2-40B4-BE49-F238E27FC236}">
                  <a16:creationId xmlns:a16="http://schemas.microsoft.com/office/drawing/2014/main" id="{C65CB15D-27AC-4800-A739-CB85E2077D4D}"/>
                </a:ext>
              </a:extLst>
            </p:cNvPr>
            <p:cNvSpPr/>
            <p:nvPr/>
          </p:nvSpPr>
          <p:spPr>
            <a:xfrm>
              <a:off x="4970989" y="4048853"/>
              <a:ext cx="2085334" cy="20853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0AD"/>
            </a:solidFill>
            <a:ln w="12701" cap="flat">
              <a:solidFill>
                <a:srgbClr val="0070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Ubuntu"/>
              </a:endParaRPr>
            </a:p>
          </p:txBody>
        </p:sp>
        <p:sp>
          <p:nvSpPr>
            <p:cNvPr id="19" name="Oval 25">
              <a:extLst>
                <a:ext uri="{FF2B5EF4-FFF2-40B4-BE49-F238E27FC236}">
                  <a16:creationId xmlns:a16="http://schemas.microsoft.com/office/drawing/2014/main" id="{CF570B7D-1332-4290-A960-E62592C982D7}"/>
                </a:ext>
              </a:extLst>
            </p:cNvPr>
            <p:cNvSpPr/>
            <p:nvPr/>
          </p:nvSpPr>
          <p:spPr>
            <a:xfrm>
              <a:off x="5174361" y="4252234"/>
              <a:ext cx="1678582" cy="16785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2000" b="0" i="0" u="none" strike="noStrike" kern="1200" cap="none" spc="0" baseline="0">
                  <a:solidFill>
                    <a:srgbClr val="FFFFFF"/>
                  </a:solidFill>
                  <a:uFillTx/>
                  <a:latin typeface="Ubuntu" pitchFamily="34"/>
                  <a:ea typeface="Verdana"/>
                  <a:cs typeface="Verdana"/>
                </a:rPr>
                <a:t>Grade B/C</a:t>
              </a:r>
              <a:endParaRPr lang="sv-SE" sz="1600" b="0" i="0" u="none" strike="noStrike" kern="1200" cap="none" spc="0" baseline="0">
                <a:solidFill>
                  <a:srgbClr val="000000"/>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2000" b="1">
                  <a:solidFill>
                    <a:srgbClr val="FFFFFF"/>
                  </a:solidFill>
                  <a:latin typeface="Ubuntu" pitchFamily="34"/>
                  <a:ea typeface="Verdana"/>
                  <a:cs typeface="Verdana"/>
                </a:rPr>
                <a:t>3</a:t>
              </a:r>
              <a:r>
                <a:rPr lang="sv-SE" sz="2000" b="1" i="0" u="none" strike="noStrike" kern="1200" cap="none" spc="0" baseline="0">
                  <a:solidFill>
                    <a:srgbClr val="FFFFFF"/>
                  </a:solidFill>
                  <a:uFillTx/>
                  <a:latin typeface="Ubuntu" pitchFamily="34"/>
                  <a:ea typeface="Verdana"/>
                  <a:cs typeface="Verdana"/>
                </a:rPr>
                <a:t> 000€</a:t>
              </a:r>
              <a:endParaRPr lang="sv-SE" sz="1600" b="1" i="0" u="none" strike="noStrike" kern="1200" cap="none" spc="0" baseline="0">
                <a:solidFill>
                  <a:srgbClr val="000000"/>
                </a:solidFill>
                <a:uFillTx/>
                <a:latin typeface="Ubuntu" pitchFamily="34"/>
              </a:endParaRPr>
            </a:p>
          </p:txBody>
        </p:sp>
      </p:grpSp>
      <p:grpSp>
        <p:nvGrpSpPr>
          <p:cNvPr id="20" name="Group 23">
            <a:extLst>
              <a:ext uri="{FF2B5EF4-FFF2-40B4-BE49-F238E27FC236}">
                <a16:creationId xmlns:a16="http://schemas.microsoft.com/office/drawing/2014/main" id="{CDBE28E3-53A7-4468-8496-DB62D0ED0DAE}"/>
              </a:ext>
            </a:extLst>
          </p:cNvPr>
          <p:cNvGrpSpPr/>
          <p:nvPr/>
        </p:nvGrpSpPr>
        <p:grpSpPr>
          <a:xfrm>
            <a:off x="5004924" y="4131021"/>
            <a:ext cx="1779104" cy="1766859"/>
            <a:chOff x="7882768" y="4048853"/>
            <a:chExt cx="2085334" cy="2085334"/>
          </a:xfrm>
        </p:grpSpPr>
        <p:sp>
          <p:nvSpPr>
            <p:cNvPr id="21" name="Oval 24">
              <a:extLst>
                <a:ext uri="{FF2B5EF4-FFF2-40B4-BE49-F238E27FC236}">
                  <a16:creationId xmlns:a16="http://schemas.microsoft.com/office/drawing/2014/main" id="{6EA7C088-35B8-4A64-95CB-278EE5866A2E}"/>
                </a:ext>
              </a:extLst>
            </p:cNvPr>
            <p:cNvSpPr/>
            <p:nvPr/>
          </p:nvSpPr>
          <p:spPr>
            <a:xfrm>
              <a:off x="7882768" y="4048853"/>
              <a:ext cx="2085334" cy="20853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12AB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Ubuntu"/>
              </a:endParaRPr>
            </a:p>
          </p:txBody>
        </p:sp>
        <p:sp>
          <p:nvSpPr>
            <p:cNvPr id="22" name="Oval 25">
              <a:extLst>
                <a:ext uri="{FF2B5EF4-FFF2-40B4-BE49-F238E27FC236}">
                  <a16:creationId xmlns:a16="http://schemas.microsoft.com/office/drawing/2014/main" id="{43889B0E-03F2-41F7-9585-2C4149FDFAC5}"/>
                </a:ext>
              </a:extLst>
            </p:cNvPr>
            <p:cNvSpPr/>
            <p:nvPr/>
          </p:nvSpPr>
          <p:spPr>
            <a:xfrm>
              <a:off x="8086139" y="4252234"/>
              <a:ext cx="1678582" cy="16785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12AB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BR" sz="2000" b="0" i="0" u="none" strike="noStrike" kern="1200" cap="none" spc="0" baseline="0">
                  <a:solidFill>
                    <a:srgbClr val="FFFFFF"/>
                  </a:solidFill>
                  <a:uFillTx/>
                  <a:latin typeface="Ubuntu" pitchFamily="34"/>
                  <a:ea typeface="Verdana"/>
                  <a:cs typeface="Verdana"/>
                </a:rPr>
                <a:t>Grade D/E</a:t>
              </a:r>
              <a:endParaRPr lang="pt-BR" sz="1600" b="0" i="0" u="none" strike="noStrike" kern="1200" cap="none" spc="0" baseline="0">
                <a:solidFill>
                  <a:srgbClr val="000000"/>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BR" sz="2000" b="1" i="0" u="none" strike="noStrike" kern="1200" cap="none" spc="0" baseline="0">
                  <a:solidFill>
                    <a:srgbClr val="FFFFFF"/>
                  </a:solidFill>
                  <a:uFillTx/>
                  <a:latin typeface="Ubuntu" pitchFamily="34"/>
                  <a:ea typeface="Verdana"/>
                  <a:cs typeface="Verdana"/>
                </a:rPr>
                <a:t>4 000€</a:t>
              </a:r>
              <a:endParaRPr lang="pt-BR" sz="1600" b="1" i="0" u="none" strike="noStrike" kern="1200" cap="none" spc="0" baseline="0">
                <a:solidFill>
                  <a:srgbClr val="000000"/>
                </a:solidFill>
                <a:uFillTx/>
                <a:latin typeface="Ubuntu" pitchFamily="34"/>
              </a:endParaRPr>
            </a:p>
          </p:txBody>
        </p:sp>
      </p:grpSp>
      <p:pic>
        <p:nvPicPr>
          <p:cNvPr id="24" name="Image 23" descr="Une image contenant texte, personne&#10;&#10;Description générée automatiquement">
            <a:extLst>
              <a:ext uri="{FF2B5EF4-FFF2-40B4-BE49-F238E27FC236}">
                <a16:creationId xmlns:a16="http://schemas.microsoft.com/office/drawing/2014/main" id="{CEB26F9F-AF99-4085-A3B5-B9DE5BFB496D}"/>
              </a:ext>
            </a:extLst>
          </p:cNvPr>
          <p:cNvPicPr>
            <a:picLocks noChangeAspect="1"/>
          </p:cNvPicPr>
          <p:nvPr/>
        </p:nvPicPr>
        <p:blipFill rotWithShape="1">
          <a:blip r:embed="rId4">
            <a:extLst>
              <a:ext uri="{28A0092B-C50C-407E-A947-70E740481C1C}">
                <a14:useLocalDpi xmlns:a14="http://schemas.microsoft.com/office/drawing/2010/main" val="0"/>
              </a:ext>
            </a:extLst>
          </a:blip>
          <a:srcRect l="19243" t="347" r="21056"/>
          <a:stretch/>
        </p:blipFill>
        <p:spPr>
          <a:xfrm>
            <a:off x="7261233" y="1647383"/>
            <a:ext cx="4929742" cy="5210617"/>
          </a:xfrm>
          <a:prstGeom prst="rect">
            <a:avLst/>
          </a:prstGeom>
          <a:ln w="3175">
            <a:noFill/>
          </a:ln>
        </p:spPr>
      </p:pic>
      <p:sp>
        <p:nvSpPr>
          <p:cNvPr id="23" name="Rectangle 131">
            <a:extLst>
              <a:ext uri="{FF2B5EF4-FFF2-40B4-BE49-F238E27FC236}">
                <a16:creationId xmlns:a16="http://schemas.microsoft.com/office/drawing/2014/main" id="{6D2D861F-100D-4C35-820F-0684A794B963}"/>
              </a:ext>
            </a:extLst>
          </p:cNvPr>
          <p:cNvSpPr/>
          <p:nvPr/>
        </p:nvSpPr>
        <p:spPr>
          <a:xfrm>
            <a:off x="7264018" y="1632714"/>
            <a:ext cx="5399633" cy="5316943"/>
          </a:xfrm>
          <a:prstGeom prst="rect">
            <a:avLst/>
          </a:prstGeom>
          <a:solidFill>
            <a:srgbClr val="FFFFFF">
              <a:alpha val="2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Verdana" pitchFamily="34"/>
              <a:ea typeface="Verdana" pitchFamily="3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EB9FEEA-EBC5-4CF6-896F-A1B097438AD7}"/>
              </a:ext>
            </a:extLst>
          </p:cNvPr>
          <p:cNvSpPr/>
          <p:nvPr/>
        </p:nvSpPr>
        <p:spPr>
          <a:xfrm>
            <a:off x="2391778" y="0"/>
            <a:ext cx="9800222" cy="6867144"/>
          </a:xfrm>
          <a:prstGeom prst="rect">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 Placeholder 7">
            <a:extLst>
              <a:ext uri="{FF2B5EF4-FFF2-40B4-BE49-F238E27FC236}">
                <a16:creationId xmlns:a16="http://schemas.microsoft.com/office/drawing/2014/main" id="{F0450112-4838-4C84-B396-D331AEF777B5}"/>
              </a:ext>
            </a:extLst>
          </p:cNvPr>
          <p:cNvSpPr txBox="1">
            <a:spLocks noGrp="1"/>
          </p:cNvSpPr>
          <p:nvPr>
            <p:ph type="body" sz="quarter" idx="4294967295"/>
          </p:nvPr>
        </p:nvSpPr>
        <p:spPr>
          <a:xfrm>
            <a:off x="4064534" y="4911580"/>
            <a:ext cx="5957289" cy="1048862"/>
          </a:xfrm>
          <a:prstGeom prst="rect">
            <a:avLst/>
          </a:prstGeom>
          <a:noFill/>
          <a:ln>
            <a:noFill/>
          </a:ln>
        </p:spPr>
        <p:txBody>
          <a:bodyPr vert="horz" wrap="square" lIns="0" tIns="0" rIns="0" bIns="0" anchor="t" anchorCtr="1" compatLnSpc="1">
            <a:noAutofit/>
          </a:bodyPr>
          <a:lstStyle/>
          <a:p>
            <a:pPr marL="114300" lvl="0" indent="0" algn="ctr">
              <a:lnSpc>
                <a:spcPct val="100000"/>
              </a:lnSpc>
              <a:spcBef>
                <a:spcPts val="0"/>
              </a:spcBef>
              <a:buNone/>
            </a:pPr>
            <a:r>
              <a:rPr lang="fr-FR" sz="1400" i="1">
                <a:solidFill>
                  <a:schemeClr val="bg1"/>
                </a:solidFill>
                <a:latin typeface="Ubuntu" pitchFamily="34"/>
                <a:ea typeface="Verdana"/>
              </a:rPr>
              <a:t>Exprimez-vous, en tout anonymat, </a:t>
            </a:r>
          </a:p>
          <a:p>
            <a:pPr marL="114300" lvl="0" indent="0" algn="ctr">
              <a:lnSpc>
                <a:spcPct val="100000"/>
              </a:lnSpc>
              <a:spcBef>
                <a:spcPts val="0"/>
              </a:spcBef>
              <a:buNone/>
            </a:pPr>
            <a:r>
              <a:rPr lang="fr-FR" sz="1400" i="1">
                <a:solidFill>
                  <a:schemeClr val="bg1"/>
                </a:solidFill>
                <a:latin typeface="Ubuntu" pitchFamily="34"/>
                <a:ea typeface="Verdana"/>
              </a:rPr>
              <a:t>afin de nous permettre de mettre en place des plans d’actions adaptés</a:t>
            </a:r>
          </a:p>
        </p:txBody>
      </p:sp>
      <p:sp>
        <p:nvSpPr>
          <p:cNvPr id="7" name="ZoneTexte 10">
            <a:extLst>
              <a:ext uri="{FF2B5EF4-FFF2-40B4-BE49-F238E27FC236}">
                <a16:creationId xmlns:a16="http://schemas.microsoft.com/office/drawing/2014/main" id="{B5B698BF-718E-4CF7-ABDD-14263DBD87D1}"/>
              </a:ext>
            </a:extLst>
          </p:cNvPr>
          <p:cNvSpPr txBox="1"/>
          <p:nvPr/>
        </p:nvSpPr>
        <p:spPr>
          <a:xfrm>
            <a:off x="3922638" y="6245287"/>
            <a:ext cx="7876166"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chemeClr val="bg1"/>
                </a:solidFill>
                <a:uFillTx/>
                <a:latin typeface="Ubuntu" pitchFamily="34"/>
                <a:ea typeface="Verdana"/>
                <a:cs typeface="Verdana"/>
              </a:rPr>
              <a:t>Votre participation à cette enquête est essentielle !</a:t>
            </a:r>
          </a:p>
        </p:txBody>
      </p:sp>
      <p:pic>
        <p:nvPicPr>
          <p:cNvPr id="8" name="Graphique 19">
            <a:extLst>
              <a:ext uri="{FF2B5EF4-FFF2-40B4-BE49-F238E27FC236}">
                <a16:creationId xmlns:a16="http://schemas.microsoft.com/office/drawing/2014/main" id="{7BFCA33C-8FD9-45EF-BA60-1A86101C0E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1510" y="2889833"/>
            <a:ext cx="4097472" cy="1952628"/>
          </a:xfrm>
          <a:prstGeom prst="rect">
            <a:avLst/>
          </a:prstGeom>
          <a:noFill/>
          <a:ln cap="flat">
            <a:noFill/>
          </a:ln>
        </p:spPr>
      </p:pic>
      <p:sp>
        <p:nvSpPr>
          <p:cNvPr id="9" name="Google Shape;374;p7">
            <a:extLst>
              <a:ext uri="{FF2B5EF4-FFF2-40B4-BE49-F238E27FC236}">
                <a16:creationId xmlns:a16="http://schemas.microsoft.com/office/drawing/2014/main" id="{91C4E15E-240F-401C-BBB3-5FE7F9BA3545}"/>
              </a:ext>
            </a:extLst>
          </p:cNvPr>
          <p:cNvSpPr txBox="1"/>
          <p:nvPr/>
        </p:nvSpPr>
        <p:spPr>
          <a:xfrm>
            <a:off x="4488167" y="2991102"/>
            <a:ext cx="4894874" cy="369289"/>
          </a:xfrm>
          <a:prstGeom prst="rect">
            <a:avLst/>
          </a:prstGeom>
          <a:noFill/>
          <a:ln cap="flat">
            <a:noFill/>
          </a:ln>
        </p:spPr>
        <p:txBody>
          <a:bodyPr vert="horz" wrap="square" lIns="91421" tIns="45701" rIns="91421" bIns="45701" anchor="t" anchorCtr="1" compatLnSpc="1">
            <a:spAutoFit/>
          </a:bodyPr>
          <a:lstStyle/>
          <a:p>
            <a:pPr marL="11430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Ubuntu" pitchFamily="34"/>
                <a:ea typeface="Verdana"/>
                <a:cs typeface="Verdana"/>
              </a:rPr>
              <a:t>Rappel sur l’échelle de notation : </a:t>
            </a:r>
          </a:p>
        </p:txBody>
      </p:sp>
      <p:pic>
        <p:nvPicPr>
          <p:cNvPr id="10" name="Graphique 17">
            <a:extLst>
              <a:ext uri="{FF2B5EF4-FFF2-40B4-BE49-F238E27FC236}">
                <a16:creationId xmlns:a16="http://schemas.microsoft.com/office/drawing/2014/main" id="{90132A58-D583-4BDA-B96F-35248FE0EBEE}"/>
              </a:ext>
            </a:extLst>
          </p:cNvPr>
          <p:cNvPicPr>
            <a:picLocks noChangeAspect="1"/>
          </p:cNvPicPr>
          <p:nvPr/>
        </p:nvPicPr>
        <p:blipFill>
          <a:blip r:embed="rId5">
            <a:extLst>
              <a:ext uri="{96DAC541-7B7A-43D3-8B79-37D633B846F1}">
                <asvg:svgBlip xmlns:asvg="http://schemas.microsoft.com/office/drawing/2016/SVG/main" r:embed="rId6"/>
              </a:ext>
            </a:extLst>
          </a:blip>
          <a:srcRect b="41736"/>
          <a:stretch>
            <a:fillRect/>
          </a:stretch>
        </p:blipFill>
        <p:spPr>
          <a:xfrm>
            <a:off x="5329178" y="3427216"/>
            <a:ext cx="3335968" cy="643947"/>
          </a:xfrm>
          <a:prstGeom prst="rect">
            <a:avLst/>
          </a:prstGeom>
          <a:noFill/>
          <a:ln cap="flat">
            <a:noFill/>
          </a:ln>
        </p:spPr>
      </p:pic>
      <p:sp>
        <p:nvSpPr>
          <p:cNvPr id="11" name="ZoneTexte 20">
            <a:extLst>
              <a:ext uri="{FF2B5EF4-FFF2-40B4-BE49-F238E27FC236}">
                <a16:creationId xmlns:a16="http://schemas.microsoft.com/office/drawing/2014/main" id="{867F4AB4-6C57-4DE9-ACE2-C9E7CCA8267E}"/>
              </a:ext>
            </a:extLst>
          </p:cNvPr>
          <p:cNvSpPr txBox="1"/>
          <p:nvPr/>
        </p:nvSpPr>
        <p:spPr>
          <a:xfrm>
            <a:off x="5217520" y="4067918"/>
            <a:ext cx="1126915" cy="61555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Ubuntu" pitchFamily="34"/>
              </a:rPr>
              <a:t>0 à 6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Ubuntu" pitchFamily="34"/>
              </a:rPr>
              <a:t>Insatisfait</a:t>
            </a:r>
            <a:endParaRPr lang="fr-FR" sz="1800" b="0" i="0" u="none" strike="noStrike" kern="1200" cap="none" spc="0" baseline="0">
              <a:solidFill>
                <a:srgbClr val="FFFFFF"/>
              </a:solidFill>
              <a:uFillTx/>
              <a:latin typeface="Ubuntu" pitchFamily="34"/>
            </a:endParaRPr>
          </a:p>
        </p:txBody>
      </p:sp>
      <p:sp>
        <p:nvSpPr>
          <p:cNvPr id="12" name="ZoneTexte 26">
            <a:extLst>
              <a:ext uri="{FF2B5EF4-FFF2-40B4-BE49-F238E27FC236}">
                <a16:creationId xmlns:a16="http://schemas.microsoft.com/office/drawing/2014/main" id="{76CDB938-23B6-4A36-A164-0D7A0ADB11CC}"/>
              </a:ext>
            </a:extLst>
          </p:cNvPr>
          <p:cNvSpPr txBox="1"/>
          <p:nvPr/>
        </p:nvSpPr>
        <p:spPr>
          <a:xfrm>
            <a:off x="6433700" y="4071164"/>
            <a:ext cx="1126915" cy="61555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Ubuntu" pitchFamily="34"/>
              </a:rPr>
              <a:t>7 à 8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Ubuntu" pitchFamily="34"/>
              </a:rPr>
              <a:t>Passif</a:t>
            </a:r>
          </a:p>
        </p:txBody>
      </p:sp>
      <p:sp>
        <p:nvSpPr>
          <p:cNvPr id="13" name="ZoneTexte 27">
            <a:extLst>
              <a:ext uri="{FF2B5EF4-FFF2-40B4-BE49-F238E27FC236}">
                <a16:creationId xmlns:a16="http://schemas.microsoft.com/office/drawing/2014/main" id="{3E80036F-C656-44C3-B22F-0EF67BBBECEA}"/>
              </a:ext>
            </a:extLst>
          </p:cNvPr>
          <p:cNvSpPr txBox="1"/>
          <p:nvPr/>
        </p:nvSpPr>
        <p:spPr>
          <a:xfrm>
            <a:off x="7649879" y="4058134"/>
            <a:ext cx="1126915" cy="61555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Ubuntu" pitchFamily="34"/>
              </a:rPr>
              <a:t>9 à 10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Ubuntu" pitchFamily="34"/>
              </a:rPr>
              <a:t>Satisfait</a:t>
            </a:r>
            <a:endParaRPr lang="fr-FR" sz="1800" b="0" i="0" u="none" strike="noStrike" kern="1200" cap="none" spc="0" baseline="0">
              <a:solidFill>
                <a:srgbClr val="FFFFFF"/>
              </a:solidFill>
              <a:uFillTx/>
              <a:latin typeface="Ubuntu" pitchFamily="34"/>
            </a:endParaRPr>
          </a:p>
        </p:txBody>
      </p:sp>
      <p:pic>
        <p:nvPicPr>
          <p:cNvPr id="14" name="Google Shape;514;ge550695126_1_624" descr="Une image contenant intérieur, fenêtre, table de salle à manger&#10;&#10;Description générée automatiquement">
            <a:extLst>
              <a:ext uri="{FF2B5EF4-FFF2-40B4-BE49-F238E27FC236}">
                <a16:creationId xmlns:a16="http://schemas.microsoft.com/office/drawing/2014/main" id="{BB44702F-6F46-4C13-B65B-512F0E0ABDE9}"/>
              </a:ext>
            </a:extLst>
          </p:cNvPr>
          <p:cNvPicPr preferRelativeResize="0"/>
          <p:nvPr/>
        </p:nvPicPr>
        <p:blipFill rotWithShape="1">
          <a:blip r:embed="rId7">
            <a:alphaModFix/>
          </a:blip>
          <a:srcRect l="10525" r="45538"/>
          <a:stretch/>
        </p:blipFill>
        <p:spPr>
          <a:xfrm>
            <a:off x="0" y="850392"/>
            <a:ext cx="2391778" cy="6016752"/>
          </a:xfrm>
          <a:prstGeom prst="rect">
            <a:avLst/>
          </a:prstGeom>
          <a:noFill/>
          <a:ln>
            <a:noFill/>
          </a:ln>
        </p:spPr>
      </p:pic>
      <p:sp>
        <p:nvSpPr>
          <p:cNvPr id="16" name="Rectangle 12">
            <a:extLst>
              <a:ext uri="{FF2B5EF4-FFF2-40B4-BE49-F238E27FC236}">
                <a16:creationId xmlns:a16="http://schemas.microsoft.com/office/drawing/2014/main" id="{B4CA0EF7-B6AB-409F-9E7D-419CA15F4123}"/>
              </a:ext>
            </a:extLst>
          </p:cNvPr>
          <p:cNvSpPr/>
          <p:nvPr/>
        </p:nvSpPr>
        <p:spPr>
          <a:xfrm>
            <a:off x="424" y="-1"/>
            <a:ext cx="1219157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sp>
        <p:nvSpPr>
          <p:cNvPr id="17" name="ZoneTexte 6">
            <a:extLst>
              <a:ext uri="{FF2B5EF4-FFF2-40B4-BE49-F238E27FC236}">
                <a16:creationId xmlns:a16="http://schemas.microsoft.com/office/drawing/2014/main" id="{964E3A81-4B2C-47B8-81F7-8C6AE952C289}"/>
              </a:ext>
            </a:extLst>
          </p:cNvPr>
          <p:cNvSpPr txBox="1"/>
          <p:nvPr/>
        </p:nvSpPr>
        <p:spPr>
          <a:xfrm>
            <a:off x="3339141" y="261426"/>
            <a:ext cx="5259281" cy="769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400" b="0" i="0" u="none" strike="noStrike" kern="1200" cap="none" spc="0" baseline="0">
                <a:solidFill>
                  <a:srgbClr val="FFFFFF"/>
                </a:solidFill>
                <a:uFillTx/>
                <a:latin typeface="Ubuntu" pitchFamily="34"/>
              </a:rPr>
              <a:t>ALORS, ÇA PULSE ?</a:t>
            </a:r>
          </a:p>
        </p:txBody>
      </p:sp>
      <p:sp>
        <p:nvSpPr>
          <p:cNvPr id="20" name="Text Placeholder 6">
            <a:extLst>
              <a:ext uri="{FF2B5EF4-FFF2-40B4-BE49-F238E27FC236}">
                <a16:creationId xmlns:a16="http://schemas.microsoft.com/office/drawing/2014/main" id="{A994E3ED-62A8-4C42-B14A-52F639898C40}"/>
              </a:ext>
            </a:extLst>
          </p:cNvPr>
          <p:cNvSpPr txBox="1">
            <a:spLocks noGrp="1"/>
          </p:cNvSpPr>
          <p:nvPr>
            <p:ph type="body" sz="quarter" idx="4294967295"/>
          </p:nvPr>
        </p:nvSpPr>
        <p:spPr>
          <a:xfrm>
            <a:off x="3165145" y="1709932"/>
            <a:ext cx="7710202" cy="1077108"/>
          </a:xfrm>
          <a:prstGeom prst="rect">
            <a:avLst/>
          </a:prstGeom>
          <a:noFill/>
          <a:ln>
            <a:noFill/>
          </a:ln>
        </p:spPr>
        <p:txBody>
          <a:bodyPr vert="horz" wrap="square" lIns="0" tIns="0" rIns="0" bIns="0" anchor="t" anchorCtr="0" compatLnSpc="1">
            <a:noAutofit/>
          </a:bodyPr>
          <a:lstStyle/>
          <a:p>
            <a:pPr marL="0" lvl="0" indent="0" algn="ctr">
              <a:lnSpc>
                <a:spcPct val="100000"/>
              </a:lnSpc>
              <a:spcBef>
                <a:spcPts val="0"/>
              </a:spcBef>
              <a:buNone/>
            </a:pPr>
            <a:r>
              <a:rPr lang="fr-FR" sz="2800" b="1">
                <a:solidFill>
                  <a:schemeClr val="bg1"/>
                </a:solidFill>
                <a:latin typeface="Ubuntu" pitchFamily="34"/>
                <a:ea typeface="Verdana"/>
              </a:rPr>
              <a:t>Chaque mois, partagez vos opinions </a:t>
            </a:r>
          </a:p>
          <a:p>
            <a:pPr marL="0" lvl="0" indent="0" algn="ctr">
              <a:lnSpc>
                <a:spcPct val="100000"/>
              </a:lnSpc>
              <a:spcBef>
                <a:spcPts val="0"/>
              </a:spcBef>
              <a:buNone/>
            </a:pPr>
            <a:r>
              <a:rPr lang="fr-FR" sz="2800" b="1">
                <a:solidFill>
                  <a:schemeClr val="bg1"/>
                </a:solidFill>
                <a:latin typeface="Ubuntu" pitchFamily="34"/>
                <a:ea typeface="Verdana"/>
              </a:rPr>
              <a:t>en répondant à une dizaine de questions</a:t>
            </a:r>
          </a:p>
          <a:p>
            <a:pPr marL="0" lvl="0" indent="0">
              <a:buNone/>
            </a:pPr>
            <a:endParaRPr lang="en-GB" sz="2800" cap="all">
              <a:solidFill>
                <a:schemeClr val="bg1"/>
              </a:solidFill>
              <a:latin typeface="Ubuntu" pitchFamily="34"/>
            </a:endParaRPr>
          </a:p>
        </p:txBody>
      </p:sp>
    </p:spTree>
    <p:extLst>
      <p:ext uri="{BB962C8B-B14F-4D97-AF65-F5344CB8AC3E}">
        <p14:creationId xmlns:p14="http://schemas.microsoft.com/office/powerpoint/2010/main" val="2652448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786">
    <p:spTree>
      <p:nvGrpSpPr>
        <p:cNvPr id="1" name=""/>
        <p:cNvGrpSpPr/>
        <p:nvPr/>
      </p:nvGrpSpPr>
      <p:grpSpPr>
        <a:xfrm>
          <a:off x="0" y="0"/>
          <a:ext cx="0" cy="0"/>
          <a:chOff x="0" y="0"/>
          <a:chExt cx="0" cy="0"/>
        </a:xfrm>
      </p:grpSpPr>
      <p:pic>
        <p:nvPicPr>
          <p:cNvPr id="2" name="Shape 02-Vibrant Blue" descr="A picture containing light, dark&#10;&#10;Description automatically generated">
            <a:extLst>
              <a:ext uri="{FF2B5EF4-FFF2-40B4-BE49-F238E27FC236}">
                <a16:creationId xmlns:a16="http://schemas.microsoft.com/office/drawing/2014/main" id="{FD6F247F-B91D-472F-8B86-83DA48D90EF5}"/>
              </a:ext>
            </a:extLst>
          </p:cNvPr>
          <p:cNvPicPr>
            <a:picLocks noChangeAspect="1"/>
          </p:cNvPicPr>
          <p:nvPr/>
        </p:nvPicPr>
        <p:blipFill>
          <a:blip r:embed="rId2"/>
          <a:stretch>
            <a:fillRect/>
          </a:stretch>
        </p:blipFill>
        <p:spPr>
          <a:xfrm>
            <a:off x="2212667" y="1447598"/>
            <a:ext cx="8816233" cy="4210729"/>
          </a:xfrm>
          <a:prstGeom prst="rect">
            <a:avLst/>
          </a:prstGeom>
          <a:noFill/>
          <a:ln cap="flat">
            <a:noFill/>
          </a:ln>
        </p:spPr>
      </p:pic>
      <p:sp>
        <p:nvSpPr>
          <p:cNvPr id="3" name="Subtitle 11">
            <a:extLst>
              <a:ext uri="{FF2B5EF4-FFF2-40B4-BE49-F238E27FC236}">
                <a16:creationId xmlns:a16="http://schemas.microsoft.com/office/drawing/2014/main" id="{F1F11588-FDDB-432B-8639-6DEE5C1B4AFC}"/>
              </a:ext>
            </a:extLst>
          </p:cNvPr>
          <p:cNvSpPr txBox="1">
            <a:spLocks noGrp="1"/>
          </p:cNvSpPr>
          <p:nvPr>
            <p:ph type="subTitle" idx="4294967295"/>
          </p:nvPr>
        </p:nvSpPr>
        <p:spPr>
          <a:xfrm>
            <a:off x="457200" y="6003703"/>
            <a:ext cx="11277596" cy="822329"/>
          </a:xfrm>
        </p:spPr>
        <p:txBody>
          <a:bodyPr lIns="35999" tIns="143999"/>
          <a:lstStyle/>
          <a:p>
            <a:pPr lvl="0"/>
            <a:r>
              <a:rPr lang="en-GB">
                <a:solidFill>
                  <a:srgbClr val="FFFFFF"/>
                </a:solidFill>
              </a:rPr>
              <a:t>capgemini.com</a:t>
            </a:r>
          </a:p>
        </p:txBody>
      </p:sp>
      <p:sp>
        <p:nvSpPr>
          <p:cNvPr id="4" name="Text Placeholder 2">
            <a:extLst>
              <a:ext uri="{FF2B5EF4-FFF2-40B4-BE49-F238E27FC236}">
                <a16:creationId xmlns:a16="http://schemas.microsoft.com/office/drawing/2014/main" id="{4771DE6E-4ECD-46AC-8455-323401A5E8F2}"/>
              </a:ext>
            </a:extLst>
          </p:cNvPr>
          <p:cNvSpPr txBox="1">
            <a:spLocks noGrp="1"/>
          </p:cNvSpPr>
          <p:nvPr>
            <p:ph type="body" idx="4294967295"/>
          </p:nvPr>
        </p:nvSpPr>
        <p:spPr>
          <a:xfrm>
            <a:off x="2851293" y="2091216"/>
            <a:ext cx="8547097" cy="3567110"/>
          </a:xfrm>
        </p:spPr>
        <p:txBody>
          <a:bodyPr anchor="ctr"/>
          <a:lstStyle/>
          <a:p>
            <a:pPr lvl="0">
              <a:lnSpc>
                <a:spcPct val="70000"/>
              </a:lnSpc>
            </a:pPr>
            <a:r>
              <a:rPr lang="en-GB" sz="8000" b="1" cap="all">
                <a:solidFill>
                  <a:srgbClr val="FFFFFF"/>
                </a:solidFill>
              </a:rPr>
              <a:t>GET THE</a:t>
            </a:r>
            <a:br>
              <a:rPr lang="en-GB" sz="8000" b="1" cap="all">
                <a:solidFill>
                  <a:srgbClr val="FFFFFF"/>
                </a:solidFill>
              </a:rPr>
            </a:br>
            <a:r>
              <a:rPr lang="en-GB" sz="8000" b="1" cap="all">
                <a:solidFill>
                  <a:srgbClr val="FFFFFF"/>
                </a:solidFill>
              </a:rPr>
              <a:t>		FUTURE</a:t>
            </a:r>
            <a:br>
              <a:rPr lang="en-GB" sz="8000" b="1" cap="all">
                <a:solidFill>
                  <a:srgbClr val="FFFFFF"/>
                </a:solidFill>
              </a:rPr>
            </a:br>
            <a:r>
              <a:rPr lang="en-GB" sz="8000" b="1" cap="all">
                <a:solidFill>
                  <a:srgbClr val="FFFFFF"/>
                </a:solidFill>
              </a:rPr>
              <a:t>	YOU WANT</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name="Slide2146845786">
    <p:spTree>
      <p:nvGrpSpPr>
        <p:cNvPr id="1" name=""/>
        <p:cNvGrpSpPr/>
        <p:nvPr/>
      </p:nvGrpSpPr>
      <p:grpSpPr>
        <a:xfrm>
          <a:off x="0" y="0"/>
          <a:ext cx="0" cy="0"/>
          <a:chOff x="0" y="0"/>
          <a:chExt cx="0" cy="0"/>
        </a:xfrm>
      </p:grpSpPr>
      <p:sp>
        <p:nvSpPr>
          <p:cNvPr id="2" name="Rectangle 132">
            <a:extLst>
              <a:ext uri="{FF2B5EF4-FFF2-40B4-BE49-F238E27FC236}">
                <a16:creationId xmlns:a16="http://schemas.microsoft.com/office/drawing/2014/main" id="{7DC0C98F-BCFE-4D45-B600-4180E175DA40}"/>
              </a:ext>
            </a:extLst>
          </p:cNvPr>
          <p:cNvSpPr/>
          <p:nvPr/>
        </p:nvSpPr>
        <p:spPr>
          <a:xfrm>
            <a:off x="-11667" y="-207102"/>
            <a:ext cx="12203244" cy="7065102"/>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pic>
        <p:nvPicPr>
          <p:cNvPr id="3" name="Image 74" descr="Une image contenant personne, bâtiment, portable, homme&#10;&#10;Description générée automatiquement">
            <a:extLst>
              <a:ext uri="{FF2B5EF4-FFF2-40B4-BE49-F238E27FC236}">
                <a16:creationId xmlns:a16="http://schemas.microsoft.com/office/drawing/2014/main" id="{C7C7C286-56EE-40CB-8E80-39F1FC4713F0}"/>
              </a:ext>
            </a:extLst>
          </p:cNvPr>
          <p:cNvPicPr>
            <a:picLocks noChangeAspect="1"/>
          </p:cNvPicPr>
          <p:nvPr/>
        </p:nvPicPr>
        <p:blipFill>
          <a:blip r:embed="rId3"/>
          <a:srcRect l="22143" r="17455"/>
          <a:stretch>
            <a:fillRect/>
          </a:stretch>
        </p:blipFill>
        <p:spPr>
          <a:xfrm>
            <a:off x="0" y="755413"/>
            <a:ext cx="5529285" cy="6102586"/>
          </a:xfrm>
          <a:prstGeom prst="rect">
            <a:avLst/>
          </a:prstGeom>
          <a:noFill/>
          <a:ln cap="flat">
            <a:noFill/>
          </a:ln>
        </p:spPr>
      </p:pic>
      <p:sp>
        <p:nvSpPr>
          <p:cNvPr id="4" name="Google Shape;408;p9">
            <a:extLst>
              <a:ext uri="{FF2B5EF4-FFF2-40B4-BE49-F238E27FC236}">
                <a16:creationId xmlns:a16="http://schemas.microsoft.com/office/drawing/2014/main" id="{DDD2F402-839D-4216-874E-2EFCE5FD851D}"/>
              </a:ext>
            </a:extLst>
          </p:cNvPr>
          <p:cNvSpPr txBox="1"/>
          <p:nvPr/>
        </p:nvSpPr>
        <p:spPr>
          <a:xfrm>
            <a:off x="7022820" y="1477350"/>
            <a:ext cx="4694264" cy="1368052"/>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50000"/>
              </a:lnSpc>
              <a:spcBef>
                <a:spcPts val="120"/>
              </a:spcBef>
              <a:spcAft>
                <a:spcPts val="120"/>
              </a:spcAft>
              <a:buNone/>
              <a:tabLst/>
              <a:defRPr sz="1800" b="0" i="0" u="none" strike="noStrike" kern="0" cap="none" spc="0" baseline="0">
                <a:solidFill>
                  <a:srgbClr val="000000"/>
                </a:solidFill>
                <a:uFillTx/>
              </a:defRPr>
            </a:pPr>
            <a:r>
              <a:rPr lang="fr-FR" sz="1600" b="1" i="0" u="none" strike="noStrike" kern="0" cap="none" spc="0" baseline="0">
                <a:solidFill>
                  <a:srgbClr val="007DB6"/>
                </a:solidFill>
                <a:uFillTx/>
                <a:latin typeface="Ubuntu" pitchFamily="34"/>
                <a:ea typeface="Verdana" pitchFamily="34"/>
                <a:cs typeface="Verdana"/>
              </a:rPr>
              <a:t>Temps de travail</a:t>
            </a:r>
          </a:p>
          <a:p>
            <a:pPr marL="285750" marR="0" lvl="0" indent="-287999" algn="l" defTabSz="914400" rtl="0" fontAlgn="auto" hangingPunct="1">
              <a:lnSpc>
                <a:spcPct val="150000"/>
              </a:lnSpc>
              <a:spcBef>
                <a:spcPts val="0"/>
              </a:spcBef>
              <a:spcAft>
                <a:spcPts val="0"/>
              </a:spcAft>
              <a:buClr>
                <a:srgbClr val="12ABDB"/>
              </a:buClr>
              <a:buSzPts val="1800"/>
              <a:buFont typeface="Courier New" pitchFamily="49"/>
              <a:buChar char="o"/>
              <a:tabLst/>
              <a:defRPr sz="1800" b="0" i="0" u="none" strike="noStrike" kern="0" cap="none" spc="0" baseline="0">
                <a:solidFill>
                  <a:srgbClr val="000000"/>
                </a:solidFill>
                <a:uFillTx/>
              </a:defRPr>
            </a:pPr>
            <a:r>
              <a:rPr lang="fr-FR" sz="1200" b="0" i="0" u="none" strike="noStrike" kern="1200" cap="none" spc="0" baseline="0">
                <a:solidFill>
                  <a:srgbClr val="007DB6"/>
                </a:solidFill>
                <a:uFillTx/>
                <a:latin typeface="Ubuntu" pitchFamily="34"/>
                <a:ea typeface="Verdana" pitchFamily="34"/>
                <a:cs typeface="Arial"/>
                <a:hlinkClick r:id="rId4"/>
              </a:rPr>
              <a:t>Note temps de travail</a:t>
            </a:r>
            <a:r>
              <a:rPr lang="fr-FR" sz="1200" b="0" i="0" u="none" strike="noStrike" kern="1200" cap="none" spc="0" baseline="0">
                <a:solidFill>
                  <a:srgbClr val="007DB6"/>
                </a:solidFill>
                <a:uFillTx/>
                <a:latin typeface="Ubuntu" pitchFamily="34"/>
                <a:ea typeface="Verdana" pitchFamily="34"/>
                <a:cs typeface="Arial"/>
              </a:rPr>
              <a:t> et modalité de prise de congés,</a:t>
            </a:r>
          </a:p>
          <a:p>
            <a:pPr marL="285750" marR="0" lvl="0" indent="-287999" algn="l" defTabSz="914400" rtl="0" fontAlgn="auto" hangingPunct="1">
              <a:lnSpc>
                <a:spcPct val="150000"/>
              </a:lnSpc>
              <a:spcBef>
                <a:spcPts val="0"/>
              </a:spcBef>
              <a:spcAft>
                <a:spcPts val="0"/>
              </a:spcAft>
              <a:buClr>
                <a:srgbClr val="12ABDB"/>
              </a:buClr>
              <a:buSzPts val="1800"/>
              <a:buFont typeface="Courier New" pitchFamily="49"/>
              <a:buChar char="o"/>
              <a:tabLst/>
              <a:defRPr sz="1800" b="0" i="0" u="none" strike="noStrike" kern="0" cap="none" spc="0" baseline="0">
                <a:solidFill>
                  <a:srgbClr val="000000"/>
                </a:solidFill>
                <a:uFillTx/>
              </a:defRPr>
            </a:pPr>
            <a:r>
              <a:rPr lang="fr-FR" sz="1200" b="0" i="0" u="none" strike="noStrike" kern="1200" cap="none" spc="0" baseline="0">
                <a:solidFill>
                  <a:srgbClr val="007DB6"/>
                </a:solidFill>
                <a:uFillTx/>
                <a:latin typeface="Ubuntu" pitchFamily="34"/>
                <a:ea typeface="Verdana" pitchFamily="34"/>
                <a:cs typeface="Arial"/>
              </a:rPr>
              <a:t>Accord sur les 35h </a:t>
            </a:r>
          </a:p>
          <a:p>
            <a:pPr marL="285750" marR="0" lvl="0" indent="-287999" algn="l" defTabSz="914400" rtl="0" fontAlgn="auto" hangingPunct="1">
              <a:lnSpc>
                <a:spcPct val="150000"/>
              </a:lnSpc>
              <a:spcBef>
                <a:spcPts val="0"/>
              </a:spcBef>
              <a:spcAft>
                <a:spcPts val="0"/>
              </a:spcAft>
              <a:buClr>
                <a:srgbClr val="12ABDB"/>
              </a:buClr>
              <a:buSzPts val="1800"/>
              <a:buFont typeface="Courier New" pitchFamily="49"/>
              <a:buChar char="o"/>
              <a:tabLst/>
              <a:defRPr sz="1800" b="0" i="0" u="none" strike="noStrike" kern="0" cap="none" spc="0" baseline="0">
                <a:solidFill>
                  <a:srgbClr val="000000"/>
                </a:solidFill>
                <a:uFillTx/>
              </a:defRPr>
            </a:pPr>
            <a:r>
              <a:rPr lang="fr-FR" sz="1200" b="0" i="0" u="none" strike="noStrike" kern="1200" cap="none" spc="0" baseline="0">
                <a:solidFill>
                  <a:srgbClr val="007DB6"/>
                </a:solidFill>
                <a:uFillTx/>
                <a:latin typeface="Ubuntu" pitchFamily="34"/>
                <a:ea typeface="Verdana" pitchFamily="34"/>
                <a:cs typeface="Arial"/>
              </a:rPr>
              <a:t>Accord sur travail de nuit et organisation du travail posté</a:t>
            </a:r>
          </a:p>
          <a:p>
            <a:pPr marL="285750" marR="0" lvl="0" indent="-287999" algn="l" defTabSz="914400" rtl="0" fontAlgn="auto" hangingPunct="1">
              <a:lnSpc>
                <a:spcPct val="150000"/>
              </a:lnSpc>
              <a:spcBef>
                <a:spcPts val="0"/>
              </a:spcBef>
              <a:spcAft>
                <a:spcPts val="0"/>
              </a:spcAft>
              <a:buClr>
                <a:srgbClr val="12ABDB"/>
              </a:buClr>
              <a:buSzPts val="1800"/>
              <a:buFont typeface="Courier New" pitchFamily="49"/>
              <a:buChar char="o"/>
              <a:tabLst/>
              <a:defRPr sz="1800" b="0" i="0" u="none" strike="noStrike" kern="0" cap="none" spc="0" baseline="0">
                <a:solidFill>
                  <a:srgbClr val="000000"/>
                </a:solidFill>
                <a:uFillTx/>
              </a:defRPr>
            </a:pPr>
            <a:r>
              <a:rPr lang="fr-FR" sz="1200" b="0" i="0" u="none" strike="noStrike" kern="1200" cap="none" spc="0" baseline="0">
                <a:solidFill>
                  <a:srgbClr val="007DB6"/>
                </a:solidFill>
                <a:uFillTx/>
                <a:latin typeface="Ubuntu" pitchFamily="34"/>
                <a:ea typeface="Verdana" pitchFamily="34"/>
                <a:cs typeface="Arial"/>
              </a:rPr>
              <a:t>Accord sur les astreintes </a:t>
            </a:r>
          </a:p>
        </p:txBody>
      </p:sp>
      <p:sp>
        <p:nvSpPr>
          <p:cNvPr id="5" name="Google Shape;410;p9">
            <a:extLst>
              <a:ext uri="{FF2B5EF4-FFF2-40B4-BE49-F238E27FC236}">
                <a16:creationId xmlns:a16="http://schemas.microsoft.com/office/drawing/2014/main" id="{A200326B-A652-4CB0-8C68-141FBDF9F7E9}"/>
              </a:ext>
            </a:extLst>
          </p:cNvPr>
          <p:cNvSpPr txBox="1"/>
          <p:nvPr/>
        </p:nvSpPr>
        <p:spPr>
          <a:xfrm>
            <a:off x="7022820" y="3167646"/>
            <a:ext cx="4311487" cy="1897261"/>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a:solidFill>
                  <a:srgbClr val="12ABDB"/>
                </a:solidFill>
                <a:uFillTx/>
                <a:latin typeface="Ubuntu" pitchFamily="34"/>
                <a:ea typeface="Verdana" pitchFamily="34"/>
                <a:cs typeface="Verdana"/>
                <a:hlinkClick r:id="rId5">
                  <a:extLst>
                    <a:ext uri="{A12FA001-AC4F-418D-AE19-62706E023703}">
                      <ahyp:hlinkClr xmlns:ahyp="http://schemas.microsoft.com/office/drawing/2018/hyperlinkcolor" val="tx"/>
                    </a:ext>
                  </a:extLst>
                </a:hlinkClick>
              </a:rPr>
              <a:t>Télétravail : nouvel accord</a:t>
            </a:r>
            <a:endParaRPr lang="fr-FR" sz="1600" b="1" i="0" u="none" strike="noStrike" kern="0" cap="none" spc="0" baseline="0">
              <a:solidFill>
                <a:srgbClr val="12ABDB"/>
              </a:solidFill>
              <a:uFillTx/>
              <a:latin typeface="Ubuntu" pitchFamily="34"/>
              <a:ea typeface="Verdana" pitchFamily="34"/>
              <a:cs typeface="Verdana"/>
            </a:endParaRPr>
          </a:p>
          <a:p>
            <a:pPr marL="171450" marR="0" lvl="0" indent="-171450" algn="l" defTabSz="914400" rtl="0" fontAlgn="auto" hangingPunct="1">
              <a:lnSpc>
                <a:spcPct val="150000"/>
              </a:lnSpc>
              <a:spcBef>
                <a:spcPts val="0"/>
              </a:spcBef>
              <a:spcAft>
                <a:spcPts val="0"/>
              </a:spcAft>
              <a:buClr>
                <a:srgbClr val="12ABDB"/>
              </a:buClr>
              <a:buSzPts val="1800"/>
              <a:buFont typeface="Courier New" pitchFamily="49"/>
              <a:buChar char="o"/>
              <a:tabLst/>
              <a:defRPr sz="1800" b="0" i="0" u="none" strike="noStrike" kern="0" cap="none" spc="0" baseline="0">
                <a:solidFill>
                  <a:srgbClr val="000000"/>
                </a:solidFill>
                <a:uFillTx/>
              </a:defRPr>
            </a:pPr>
            <a:r>
              <a:rPr lang="fr-FR" sz="1200" b="0" i="0" u="none" strike="noStrike" kern="0" cap="none" spc="0" baseline="0">
                <a:solidFill>
                  <a:srgbClr val="12ABDB"/>
                </a:solidFill>
                <a:uFillTx/>
                <a:latin typeface="Ubuntu" pitchFamily="34"/>
                <a:ea typeface="Verdana" pitchFamily="34"/>
                <a:cs typeface="Arial"/>
              </a:rPr>
              <a:t>Validation manager préalable</a:t>
            </a:r>
          </a:p>
          <a:p>
            <a:pPr marL="171450" marR="0" lvl="0" indent="-171450" algn="l" defTabSz="914400" rtl="0" fontAlgn="auto" hangingPunct="1">
              <a:lnSpc>
                <a:spcPct val="150000"/>
              </a:lnSpc>
              <a:spcBef>
                <a:spcPts val="0"/>
              </a:spcBef>
              <a:spcAft>
                <a:spcPts val="0"/>
              </a:spcAft>
              <a:buClr>
                <a:srgbClr val="12ABDB"/>
              </a:buClr>
              <a:buSzPts val="1800"/>
              <a:buFont typeface="Courier New" pitchFamily="49"/>
              <a:buChar char="o"/>
              <a:tabLst/>
              <a:defRPr sz="1800" b="0" i="0" u="none" strike="noStrike" kern="0" cap="none" spc="0" baseline="0">
                <a:solidFill>
                  <a:srgbClr val="000000"/>
                </a:solidFill>
                <a:uFillTx/>
              </a:defRPr>
            </a:pPr>
            <a:r>
              <a:rPr lang="fr-FR" sz="1200" b="0" i="0" u="none" strike="noStrike" kern="0" cap="none" spc="0" baseline="0">
                <a:solidFill>
                  <a:srgbClr val="12ABDB"/>
                </a:solidFill>
                <a:uFillTx/>
                <a:latin typeface="Ubuntu" pitchFamily="34"/>
                <a:ea typeface="Verdana" pitchFamily="34"/>
                <a:cs typeface="Arial"/>
              </a:rPr>
              <a:t>Signature d’un avenant 20% à 70% de télétravail</a:t>
            </a:r>
          </a:p>
          <a:p>
            <a:pPr marL="171450" marR="0" lvl="0" indent="-171450" algn="l" defTabSz="914400" rtl="0" fontAlgn="auto" hangingPunct="1">
              <a:lnSpc>
                <a:spcPct val="150000"/>
              </a:lnSpc>
              <a:spcBef>
                <a:spcPts val="0"/>
              </a:spcBef>
              <a:spcAft>
                <a:spcPts val="0"/>
              </a:spcAft>
              <a:buClr>
                <a:srgbClr val="12ABDB"/>
              </a:buClr>
              <a:buSzPts val="1800"/>
              <a:buFont typeface="Courier New" pitchFamily="49"/>
              <a:buChar char="o"/>
              <a:tabLst/>
              <a:defRPr sz="1800" b="0" i="0" u="none" strike="noStrike" kern="0" cap="none" spc="0" baseline="0">
                <a:solidFill>
                  <a:srgbClr val="000000"/>
                </a:solidFill>
                <a:uFillTx/>
              </a:defRPr>
            </a:pPr>
            <a:r>
              <a:rPr lang="fr-FR" sz="1200" b="0" i="0" u="none" strike="noStrike" kern="0" cap="none" spc="0" baseline="0">
                <a:solidFill>
                  <a:srgbClr val="12ABDB"/>
                </a:solidFill>
                <a:uFillTx/>
                <a:latin typeface="Ubuntu" pitchFamily="34"/>
                <a:ea typeface="Verdana" pitchFamily="34"/>
                <a:cs typeface="Arial"/>
              </a:rPr>
              <a:t>Rythme de télétravail à définir avec le manager</a:t>
            </a:r>
          </a:p>
          <a:p>
            <a:pPr marL="171450" marR="0" lvl="0" indent="-171450" algn="l" defTabSz="914400" rtl="0" fontAlgn="auto" hangingPunct="1">
              <a:lnSpc>
                <a:spcPct val="150000"/>
              </a:lnSpc>
              <a:spcBef>
                <a:spcPts val="0"/>
              </a:spcBef>
              <a:spcAft>
                <a:spcPts val="0"/>
              </a:spcAft>
              <a:buClr>
                <a:srgbClr val="12ABDB"/>
              </a:buClr>
              <a:buSzPts val="1800"/>
              <a:buFont typeface="Courier New" pitchFamily="49"/>
              <a:buChar char="o"/>
              <a:tabLst/>
              <a:defRPr sz="1800" b="0" i="0" u="none" strike="noStrike" kern="0" cap="none" spc="0" baseline="0">
                <a:solidFill>
                  <a:srgbClr val="000000"/>
                </a:solidFill>
                <a:uFillTx/>
              </a:defRPr>
            </a:pPr>
            <a:r>
              <a:rPr lang="fr-FR" sz="1200" b="0" i="0" u="none" strike="noStrike" kern="0" cap="none" spc="0" baseline="0">
                <a:solidFill>
                  <a:srgbClr val="12ABDB"/>
                </a:solidFill>
                <a:uFillTx/>
                <a:latin typeface="Ubuntu" pitchFamily="34"/>
                <a:ea typeface="Verdana" pitchFamily="34"/>
                <a:cs typeface="Arial"/>
              </a:rPr>
              <a:t>Indemnités forfaitaires 3,25€ par jour télétravaillé</a:t>
            </a:r>
          </a:p>
          <a:p>
            <a:pPr marL="171450" marR="0" lvl="0" indent="-171450" algn="l" defTabSz="914400" rtl="0" fontAlgn="auto" hangingPunct="1">
              <a:lnSpc>
                <a:spcPct val="150000"/>
              </a:lnSpc>
              <a:spcBef>
                <a:spcPts val="0"/>
              </a:spcBef>
              <a:spcAft>
                <a:spcPts val="0"/>
              </a:spcAft>
              <a:buClr>
                <a:srgbClr val="12ABDB"/>
              </a:buClr>
              <a:buSzPts val="1800"/>
              <a:buFont typeface="Courier New" pitchFamily="49"/>
              <a:buChar char="o"/>
              <a:tabLst/>
              <a:defRPr sz="1800" b="0" i="0" u="none" strike="noStrike" kern="0" cap="none" spc="0" baseline="0">
                <a:solidFill>
                  <a:srgbClr val="000000"/>
                </a:solidFill>
                <a:uFillTx/>
              </a:defRPr>
            </a:pPr>
            <a:r>
              <a:rPr lang="fr-FR" sz="1200" b="0" i="0" u="none" strike="noStrike" kern="0" cap="none" spc="0" baseline="0">
                <a:solidFill>
                  <a:srgbClr val="12ABDB"/>
                </a:solidFill>
                <a:uFillTx/>
                <a:latin typeface="Ubuntu" pitchFamily="34"/>
                <a:ea typeface="Verdana" pitchFamily="34"/>
                <a:cs typeface="Arial"/>
              </a:rPr>
              <a:t>Possibilité de financement de matériel (</a:t>
            </a:r>
            <a:r>
              <a:rPr lang="fr-FR" sz="1200" b="0" i="0" u="none" strike="noStrike" kern="0" cap="none" spc="0" baseline="0" err="1">
                <a:solidFill>
                  <a:srgbClr val="12ABDB"/>
                </a:solidFill>
                <a:uFillTx/>
                <a:latin typeface="Ubuntu" pitchFamily="34"/>
                <a:ea typeface="Verdana" pitchFamily="34"/>
                <a:cs typeface="Arial"/>
              </a:rPr>
              <a:t>cf</a:t>
            </a:r>
            <a:r>
              <a:rPr lang="fr-FR" sz="1200" b="0" i="0" u="none" strike="noStrike" kern="0" cap="none" spc="0" baseline="0">
                <a:solidFill>
                  <a:srgbClr val="12ABDB"/>
                </a:solidFill>
                <a:uFillTx/>
                <a:latin typeface="Ubuntu" pitchFamily="34"/>
                <a:ea typeface="Verdana" pitchFamily="34"/>
                <a:cs typeface="Arial"/>
              </a:rPr>
              <a:t> guide)</a:t>
            </a:r>
          </a:p>
          <a:p>
            <a:pPr marL="171450" marR="0" lvl="0" indent="-171450" algn="l" defTabSz="914400" rtl="0" fontAlgn="auto" hangingPunct="1">
              <a:lnSpc>
                <a:spcPct val="150000"/>
              </a:lnSpc>
              <a:spcBef>
                <a:spcPts val="0"/>
              </a:spcBef>
              <a:spcAft>
                <a:spcPts val="0"/>
              </a:spcAft>
              <a:buClr>
                <a:srgbClr val="12ABDB"/>
              </a:buClr>
              <a:buSzPts val="1800"/>
              <a:buFont typeface="Courier New" pitchFamily="49"/>
              <a:buChar char="o"/>
              <a:tabLst/>
              <a:defRPr sz="1800" b="0" i="0" u="none" strike="noStrike" kern="0" cap="none" spc="0" baseline="0">
                <a:solidFill>
                  <a:srgbClr val="000000"/>
                </a:solidFill>
                <a:uFillTx/>
              </a:defRPr>
            </a:pPr>
            <a:r>
              <a:rPr lang="fr-FR" sz="1200" b="0" i="0" u="none" strike="noStrike" kern="0" cap="none" spc="0" baseline="0">
                <a:solidFill>
                  <a:srgbClr val="12ABDB"/>
                </a:solidFill>
                <a:uFillTx/>
                <a:latin typeface="Ubuntu" pitchFamily="34"/>
                <a:ea typeface="Verdana" pitchFamily="34"/>
                <a:cs typeface="Arial"/>
                <a:hlinkClick r:id="rId6"/>
              </a:rPr>
              <a:t>Guide utilisateur télétravail</a:t>
            </a:r>
            <a:endParaRPr lang="fr-FR" sz="1200" b="0" i="0" u="none" strike="noStrike" kern="0" cap="none" spc="0" baseline="0">
              <a:solidFill>
                <a:srgbClr val="12ABDB"/>
              </a:solidFill>
              <a:uFillTx/>
              <a:latin typeface="Ubuntu" pitchFamily="34"/>
              <a:ea typeface="Verdana" pitchFamily="34"/>
              <a:cs typeface="Arial"/>
            </a:endParaRPr>
          </a:p>
          <a:p>
            <a:pPr marL="285750" marR="0" lvl="0" indent="-285750" algn="l" defTabSz="914400" rtl="0" fontAlgn="auto" hangingPunct="1">
              <a:lnSpc>
                <a:spcPct val="150000"/>
              </a:lnSpc>
              <a:spcBef>
                <a:spcPts val="0"/>
              </a:spcBef>
              <a:spcAft>
                <a:spcPts val="0"/>
              </a:spcAft>
              <a:buClr>
                <a:srgbClr val="FF304C"/>
              </a:buClr>
              <a:buSzPts val="1800"/>
              <a:buFont typeface="Wingdings" pitchFamily="2"/>
              <a:buChar char="§"/>
              <a:tabLst/>
              <a:defRPr sz="1800" b="0" i="0" u="none" strike="noStrike" kern="0" cap="none" spc="0" baseline="0">
                <a:solidFill>
                  <a:srgbClr val="000000"/>
                </a:solidFill>
                <a:uFillTx/>
              </a:defRPr>
            </a:pPr>
            <a:endParaRPr lang="fr-FR" sz="1050" b="1" i="0" u="none" strike="noStrike" kern="0" cap="none" spc="0" baseline="0">
              <a:solidFill>
                <a:srgbClr val="FF304C"/>
              </a:solidFill>
              <a:uFillTx/>
              <a:latin typeface="Ubuntu" pitchFamily="34"/>
              <a:ea typeface="Verdana" pitchFamily="34"/>
              <a:cs typeface="Arial"/>
            </a:endParaRPr>
          </a:p>
        </p:txBody>
      </p:sp>
      <p:sp>
        <p:nvSpPr>
          <p:cNvPr id="6" name="Google Shape;412;p9">
            <a:extLst>
              <a:ext uri="{FF2B5EF4-FFF2-40B4-BE49-F238E27FC236}">
                <a16:creationId xmlns:a16="http://schemas.microsoft.com/office/drawing/2014/main" id="{7B3B3919-B411-48E4-A037-CD90C1B8BBFD}"/>
              </a:ext>
            </a:extLst>
          </p:cNvPr>
          <p:cNvSpPr txBox="1"/>
          <p:nvPr/>
        </p:nvSpPr>
        <p:spPr>
          <a:xfrm>
            <a:off x="7062514" y="5034049"/>
            <a:ext cx="3586011" cy="1678436"/>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a:solidFill>
                  <a:srgbClr val="2B0A3D"/>
                </a:solidFill>
                <a:uFillTx/>
                <a:latin typeface="Ubuntu" pitchFamily="34"/>
                <a:ea typeface="Verdana" pitchFamily="34"/>
                <a:cs typeface="Verdana"/>
              </a:rPr>
              <a:t>Parentalité</a:t>
            </a:r>
          </a:p>
          <a:p>
            <a:pPr marL="285750" marR="0" lvl="0" indent="-285750" algn="l" defTabSz="914400" rtl="0" fontAlgn="auto" hangingPunct="1">
              <a:lnSpc>
                <a:spcPct val="150000"/>
              </a:lnSpc>
              <a:spcBef>
                <a:spcPts val="0"/>
              </a:spcBef>
              <a:spcAft>
                <a:spcPts val="0"/>
              </a:spcAft>
              <a:buClr>
                <a:srgbClr val="2B0A3D"/>
              </a:buClr>
              <a:buSzPts val="1800"/>
              <a:buFont typeface="Courier New" pitchFamily="49"/>
              <a:buChar char="o"/>
              <a:tabLst/>
              <a:defRPr sz="1800" b="0" i="0" u="none" strike="noStrike" kern="0" cap="none" spc="0" baseline="0">
                <a:solidFill>
                  <a:srgbClr val="000000"/>
                </a:solidFill>
                <a:uFillTx/>
              </a:defRPr>
            </a:pPr>
            <a:r>
              <a:rPr lang="fr-FR" sz="1200" b="0" i="0" u="none" strike="noStrike" kern="0" cap="none" spc="0" baseline="0">
                <a:solidFill>
                  <a:srgbClr val="2B0A3D"/>
                </a:solidFill>
                <a:uFillTx/>
                <a:latin typeface="Ubuntu" pitchFamily="34"/>
                <a:ea typeface="Verdana" pitchFamily="34"/>
                <a:cs typeface="Arial"/>
              </a:rPr>
              <a:t>Jours enfants malades</a:t>
            </a:r>
          </a:p>
          <a:p>
            <a:pPr marL="285750" marR="0" lvl="0" indent="-285750" algn="l" defTabSz="914400" rtl="0" fontAlgn="auto" hangingPunct="1">
              <a:lnSpc>
                <a:spcPct val="150000"/>
              </a:lnSpc>
              <a:spcBef>
                <a:spcPts val="0"/>
              </a:spcBef>
              <a:spcAft>
                <a:spcPts val="0"/>
              </a:spcAft>
              <a:buClr>
                <a:srgbClr val="2B0A3D"/>
              </a:buClr>
              <a:buSzPts val="1800"/>
              <a:buFont typeface="Courier New" pitchFamily="49"/>
              <a:buChar char="o"/>
              <a:tabLst/>
              <a:defRPr sz="1800" b="0" i="0" u="none" strike="noStrike" kern="0" cap="none" spc="0" baseline="0">
                <a:solidFill>
                  <a:srgbClr val="000000"/>
                </a:solidFill>
                <a:uFillTx/>
              </a:defRPr>
            </a:pPr>
            <a:r>
              <a:rPr lang="fr-FR" sz="1200" b="0" i="0" u="none" strike="noStrike" kern="0" cap="none" spc="0" baseline="0">
                <a:solidFill>
                  <a:srgbClr val="2B0A3D"/>
                </a:solidFill>
                <a:uFillTx/>
                <a:latin typeface="Ubuntu" pitchFamily="34"/>
                <a:ea typeface="Verdana" pitchFamily="34"/>
                <a:cs typeface="Arial"/>
              </a:rPr>
              <a:t>Temps de travail annualisé (90%) </a:t>
            </a:r>
          </a:p>
          <a:p>
            <a:pPr marL="285750" marR="0" lvl="0" indent="-285750" algn="l" defTabSz="914400" rtl="0" fontAlgn="auto" hangingPunct="1">
              <a:lnSpc>
                <a:spcPct val="150000"/>
              </a:lnSpc>
              <a:spcBef>
                <a:spcPts val="0"/>
              </a:spcBef>
              <a:spcAft>
                <a:spcPts val="0"/>
              </a:spcAft>
              <a:buClr>
                <a:srgbClr val="2B0A3D"/>
              </a:buClr>
              <a:buSzPts val="1800"/>
              <a:buFont typeface="Courier New" pitchFamily="49"/>
              <a:buChar char="o"/>
              <a:tabLst/>
              <a:defRPr sz="1800" b="0" i="0" u="none" strike="noStrike" kern="0" cap="none" spc="0" baseline="0">
                <a:solidFill>
                  <a:srgbClr val="000000"/>
                </a:solidFill>
                <a:uFillTx/>
              </a:defRPr>
            </a:pPr>
            <a:r>
              <a:rPr lang="fr-FR" sz="1200" b="0" i="0" u="none" strike="noStrike" kern="0" cap="none" spc="0" baseline="0">
                <a:solidFill>
                  <a:srgbClr val="2B0A3D"/>
                </a:solidFill>
                <a:uFillTx/>
                <a:latin typeface="Ubuntu" pitchFamily="34"/>
                <a:ea typeface="Verdana" pitchFamily="34"/>
                <a:cs typeface="Arial"/>
              </a:rPr>
              <a:t>Garde d’urgence</a:t>
            </a:r>
          </a:p>
          <a:p>
            <a:pPr marL="285750" marR="0" lvl="0" indent="-285750" algn="l" defTabSz="914400" rtl="0" fontAlgn="auto" hangingPunct="1">
              <a:lnSpc>
                <a:spcPct val="150000"/>
              </a:lnSpc>
              <a:spcBef>
                <a:spcPts val="0"/>
              </a:spcBef>
              <a:spcAft>
                <a:spcPts val="0"/>
              </a:spcAft>
              <a:buClr>
                <a:srgbClr val="2B0A3D"/>
              </a:buClr>
              <a:buSzPts val="1800"/>
              <a:buFont typeface="Courier New" pitchFamily="49"/>
              <a:buChar char="o"/>
              <a:tabLst/>
              <a:defRPr sz="1800" b="0" i="0" u="none" strike="noStrike" kern="0" cap="none" spc="0" baseline="0">
                <a:solidFill>
                  <a:srgbClr val="000000"/>
                </a:solidFill>
                <a:uFillTx/>
              </a:defRPr>
            </a:pPr>
            <a:r>
              <a:rPr lang="fr-FR" sz="1200" b="0" i="0" u="none" strike="noStrike" kern="0" cap="none" spc="0" baseline="0">
                <a:solidFill>
                  <a:srgbClr val="2B0A3D"/>
                </a:solidFill>
                <a:uFillTx/>
                <a:latin typeface="Ubuntu" pitchFamily="34"/>
                <a:ea typeface="Verdana" pitchFamily="34"/>
                <a:cs typeface="Arial"/>
              </a:rPr>
              <a:t>Guide de la </a:t>
            </a:r>
            <a:r>
              <a:rPr lang="fr-FR" sz="1200" b="0" i="0" u="none" strike="noStrike" kern="0" cap="none" spc="0" baseline="0">
                <a:solidFill>
                  <a:srgbClr val="2B0A3D"/>
                </a:solidFill>
                <a:uFillTx/>
                <a:latin typeface="Ubuntu" pitchFamily="34"/>
                <a:ea typeface="Verdana" pitchFamily="34"/>
                <a:cs typeface="Arial"/>
                <a:hlinkClick r:id="rId7"/>
              </a:rPr>
              <a:t>parentalité</a:t>
            </a:r>
            <a:endParaRPr lang="fr-FR" sz="1400" b="0" i="0" u="none" strike="noStrike" kern="0" cap="none" spc="0" baseline="0">
              <a:solidFill>
                <a:srgbClr val="2B0A3D"/>
              </a:solidFill>
              <a:uFillTx/>
              <a:latin typeface="Ubuntu" pitchFamily="34"/>
              <a:ea typeface="Verdana" pitchFamily="34"/>
              <a:cs typeface="Arial"/>
            </a:endParaRPr>
          </a:p>
        </p:txBody>
      </p:sp>
      <p:sp>
        <p:nvSpPr>
          <p:cNvPr id="7" name="ZoneTexte 78">
            <a:extLst>
              <a:ext uri="{FF2B5EF4-FFF2-40B4-BE49-F238E27FC236}">
                <a16:creationId xmlns:a16="http://schemas.microsoft.com/office/drawing/2014/main" id="{D0FF828A-385B-42EF-95A3-B7728E694CA7}"/>
              </a:ext>
            </a:extLst>
          </p:cNvPr>
          <p:cNvSpPr txBox="1"/>
          <p:nvPr/>
        </p:nvSpPr>
        <p:spPr>
          <a:xfrm>
            <a:off x="7711290" y="6106070"/>
            <a:ext cx="4311487" cy="461662"/>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0" cap="none" spc="0" baseline="0">
                <a:solidFill>
                  <a:srgbClr val="000000"/>
                </a:solidFill>
                <a:uFillTx/>
                <a:latin typeface="Ubuntu" pitchFamily="34"/>
                <a:ea typeface="Verdana" pitchFamily="34"/>
                <a:cs typeface="Arial"/>
              </a:rPr>
              <a:t>Tous nos accords </a:t>
            </a: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0" cap="none" spc="0" baseline="0">
                <a:solidFill>
                  <a:srgbClr val="000000"/>
                </a:solidFill>
                <a:uFillTx/>
                <a:latin typeface="Ubuntu" pitchFamily="34"/>
                <a:ea typeface="Verdana" pitchFamily="34"/>
                <a:cs typeface="Arial"/>
              </a:rPr>
              <a:t>sont consultables sur </a:t>
            </a:r>
            <a:r>
              <a:rPr lang="fr-FR" sz="1200" b="0" i="0" u="none" strike="noStrike" kern="0" cap="none" spc="0" baseline="0">
                <a:solidFill>
                  <a:srgbClr val="000000"/>
                </a:solidFill>
                <a:uFillTx/>
                <a:latin typeface="Ubuntu" pitchFamily="34"/>
                <a:ea typeface="Verdana" pitchFamily="34"/>
                <a:cs typeface="Arial"/>
                <a:hlinkClick r:id="rId8"/>
              </a:rPr>
              <a:t>Talent</a:t>
            </a:r>
            <a:endParaRPr lang="fr-FR" sz="1200" b="0" i="0" u="none" strike="noStrike" kern="0" cap="none" spc="0" baseline="0">
              <a:solidFill>
                <a:srgbClr val="000000"/>
              </a:solidFill>
              <a:uFillTx/>
              <a:latin typeface="Ubuntu" pitchFamily="34"/>
              <a:ea typeface="Verdana" pitchFamily="34"/>
              <a:cs typeface="Arial"/>
            </a:endParaRPr>
          </a:p>
        </p:txBody>
      </p:sp>
      <p:pic>
        <p:nvPicPr>
          <p:cNvPr id="8" name="Image 79" descr="Une image contenant dessin&#10;&#10;Description générée automatiquement">
            <a:extLst>
              <a:ext uri="{FF2B5EF4-FFF2-40B4-BE49-F238E27FC236}">
                <a16:creationId xmlns:a16="http://schemas.microsoft.com/office/drawing/2014/main" id="{FBC82CD3-9E5E-49DE-9B2C-B596CD315170}"/>
              </a:ext>
            </a:extLst>
          </p:cNvPr>
          <p:cNvPicPr>
            <a:picLocks noChangeAspect="1"/>
          </p:cNvPicPr>
          <p:nvPr/>
        </p:nvPicPr>
        <p:blipFill>
          <a:blip r:embed="rId9"/>
          <a:stretch>
            <a:fillRect/>
          </a:stretch>
        </p:blipFill>
        <p:spPr>
          <a:xfrm>
            <a:off x="11453838" y="124394"/>
            <a:ext cx="503313" cy="492285"/>
          </a:xfrm>
          <a:prstGeom prst="rect">
            <a:avLst/>
          </a:prstGeom>
          <a:noFill/>
          <a:ln cap="flat">
            <a:noFill/>
          </a:ln>
        </p:spPr>
      </p:pic>
      <p:sp>
        <p:nvSpPr>
          <p:cNvPr id="59" name="Rectangle 131">
            <a:extLst>
              <a:ext uri="{FF2B5EF4-FFF2-40B4-BE49-F238E27FC236}">
                <a16:creationId xmlns:a16="http://schemas.microsoft.com/office/drawing/2014/main" id="{53FB4656-8983-4F6F-86A8-66432C75A1E9}"/>
              </a:ext>
            </a:extLst>
          </p:cNvPr>
          <p:cNvSpPr/>
          <p:nvPr/>
        </p:nvSpPr>
        <p:spPr>
          <a:xfrm>
            <a:off x="-128695" y="1175753"/>
            <a:ext cx="5703332" cy="5739789"/>
          </a:xfrm>
          <a:prstGeom prst="rect">
            <a:avLst/>
          </a:prstGeom>
          <a:solidFill>
            <a:srgbClr val="FFFFFF">
              <a:alpha val="2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Verdana" pitchFamily="34"/>
              <a:ea typeface="Verdana" pitchFamily="34"/>
            </a:endParaRPr>
          </a:p>
        </p:txBody>
      </p:sp>
      <p:grpSp>
        <p:nvGrpSpPr>
          <p:cNvPr id="108" name="Groupe 107">
            <a:extLst>
              <a:ext uri="{FF2B5EF4-FFF2-40B4-BE49-F238E27FC236}">
                <a16:creationId xmlns:a16="http://schemas.microsoft.com/office/drawing/2014/main" id="{5BA9B7E1-FBFB-4634-966A-63B4934795D4}"/>
              </a:ext>
            </a:extLst>
          </p:cNvPr>
          <p:cNvGrpSpPr>
            <a:grpSpLocks noChangeAspect="1"/>
          </p:cNvGrpSpPr>
          <p:nvPr/>
        </p:nvGrpSpPr>
        <p:grpSpPr>
          <a:xfrm>
            <a:off x="5783971" y="1673301"/>
            <a:ext cx="1096899" cy="1018672"/>
            <a:chOff x="2887663" y="3267075"/>
            <a:chExt cx="1023937" cy="950913"/>
          </a:xfrm>
        </p:grpSpPr>
        <p:sp>
          <p:nvSpPr>
            <p:cNvPr id="109" name="Freeform 240">
              <a:extLst>
                <a:ext uri="{FF2B5EF4-FFF2-40B4-BE49-F238E27FC236}">
                  <a16:creationId xmlns:a16="http://schemas.microsoft.com/office/drawing/2014/main" id="{7DDA5D01-26C6-4B09-8070-4C12536F73D7}"/>
                </a:ext>
              </a:extLst>
            </p:cNvPr>
            <p:cNvSpPr>
              <a:spLocks/>
            </p:cNvSpPr>
            <p:nvPr/>
          </p:nvSpPr>
          <p:spPr bwMode="auto">
            <a:xfrm>
              <a:off x="2887663" y="3267075"/>
              <a:ext cx="1023937" cy="950913"/>
            </a:xfrm>
            <a:custGeom>
              <a:avLst/>
              <a:gdLst>
                <a:gd name="T0" fmla="*/ 32 w 273"/>
                <a:gd name="T1" fmla="*/ 184 h 253"/>
                <a:gd name="T2" fmla="*/ 79 w 273"/>
                <a:gd name="T3" fmla="*/ 30 h 253"/>
                <a:gd name="T4" fmla="*/ 241 w 273"/>
                <a:gd name="T5" fmla="*/ 76 h 253"/>
                <a:gd name="T6" fmla="*/ 190 w 273"/>
                <a:gd name="T7" fmla="*/ 223 h 253"/>
                <a:gd name="T8" fmla="*/ 32 w 273"/>
                <a:gd name="T9" fmla="*/ 184 h 253"/>
              </a:gdLst>
              <a:ahLst/>
              <a:cxnLst>
                <a:cxn ang="0">
                  <a:pos x="T0" y="T1"/>
                </a:cxn>
                <a:cxn ang="0">
                  <a:pos x="T2" y="T3"/>
                </a:cxn>
                <a:cxn ang="0">
                  <a:pos x="T4" y="T5"/>
                </a:cxn>
                <a:cxn ang="0">
                  <a:pos x="T6" y="T7"/>
                </a:cxn>
                <a:cxn ang="0">
                  <a:pos x="T8" y="T9"/>
                </a:cxn>
              </a:cxnLst>
              <a:rect l="0" t="0" r="r" b="b"/>
              <a:pathLst>
                <a:path w="273" h="253">
                  <a:moveTo>
                    <a:pt x="32" y="184"/>
                  </a:moveTo>
                  <a:cubicBezTo>
                    <a:pt x="0" y="129"/>
                    <a:pt x="22" y="60"/>
                    <a:pt x="79" y="30"/>
                  </a:cubicBezTo>
                  <a:cubicBezTo>
                    <a:pt x="137" y="0"/>
                    <a:pt x="209" y="20"/>
                    <a:pt x="241" y="76"/>
                  </a:cubicBezTo>
                  <a:cubicBezTo>
                    <a:pt x="273" y="131"/>
                    <a:pt x="248" y="193"/>
                    <a:pt x="190" y="223"/>
                  </a:cubicBezTo>
                  <a:cubicBezTo>
                    <a:pt x="133" y="253"/>
                    <a:pt x="64" y="240"/>
                    <a:pt x="32" y="184"/>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grpSp>
          <p:nvGrpSpPr>
            <p:cNvPr id="110" name="Groupe 109">
              <a:extLst>
                <a:ext uri="{FF2B5EF4-FFF2-40B4-BE49-F238E27FC236}">
                  <a16:creationId xmlns:a16="http://schemas.microsoft.com/office/drawing/2014/main" id="{1541DA85-0AA5-453F-97C8-D0FB9AD49C58}"/>
                </a:ext>
              </a:extLst>
            </p:cNvPr>
            <p:cNvGrpSpPr/>
            <p:nvPr/>
          </p:nvGrpSpPr>
          <p:grpSpPr>
            <a:xfrm>
              <a:off x="3168650" y="3398837"/>
              <a:ext cx="461962" cy="693738"/>
              <a:chOff x="3168650" y="3398837"/>
              <a:chExt cx="461962" cy="693738"/>
            </a:xfrm>
          </p:grpSpPr>
          <p:sp>
            <p:nvSpPr>
              <p:cNvPr id="111" name="Freeform 241">
                <a:extLst>
                  <a:ext uri="{FF2B5EF4-FFF2-40B4-BE49-F238E27FC236}">
                    <a16:creationId xmlns:a16="http://schemas.microsoft.com/office/drawing/2014/main" id="{8EB86630-90E3-49F1-9B75-D04A75C3DC60}"/>
                  </a:ext>
                </a:extLst>
              </p:cNvPr>
              <p:cNvSpPr>
                <a:spLocks/>
              </p:cNvSpPr>
              <p:nvPr/>
            </p:nvSpPr>
            <p:spPr bwMode="auto">
              <a:xfrm>
                <a:off x="3168650" y="3398837"/>
                <a:ext cx="461962" cy="693738"/>
              </a:xfrm>
              <a:custGeom>
                <a:avLst/>
                <a:gdLst>
                  <a:gd name="T0" fmla="*/ 123 w 123"/>
                  <a:gd name="T1" fmla="*/ 92 h 185"/>
                  <a:gd name="T2" fmla="*/ 108 w 123"/>
                  <a:gd name="T3" fmla="*/ 53 h 185"/>
                  <a:gd name="T4" fmla="*/ 97 w 123"/>
                  <a:gd name="T5" fmla="*/ 28 h 185"/>
                  <a:gd name="T6" fmla="*/ 93 w 123"/>
                  <a:gd name="T7" fmla="*/ 4 h 185"/>
                  <a:gd name="T8" fmla="*/ 87 w 123"/>
                  <a:gd name="T9" fmla="*/ 0 h 185"/>
                  <a:gd name="T10" fmla="*/ 35 w 123"/>
                  <a:gd name="T11" fmla="*/ 0 h 185"/>
                  <a:gd name="T12" fmla="*/ 30 w 123"/>
                  <a:gd name="T13" fmla="*/ 4 h 185"/>
                  <a:gd name="T14" fmla="*/ 26 w 123"/>
                  <a:gd name="T15" fmla="*/ 28 h 185"/>
                  <a:gd name="T16" fmla="*/ 14 w 123"/>
                  <a:gd name="T17" fmla="*/ 53 h 185"/>
                  <a:gd name="T18" fmla="*/ 0 w 123"/>
                  <a:gd name="T19" fmla="*/ 92 h 185"/>
                  <a:gd name="T20" fmla="*/ 14 w 123"/>
                  <a:gd name="T21" fmla="*/ 132 h 185"/>
                  <a:gd name="T22" fmla="*/ 26 w 123"/>
                  <a:gd name="T23" fmla="*/ 157 h 185"/>
                  <a:gd name="T24" fmla="*/ 30 w 123"/>
                  <a:gd name="T25" fmla="*/ 180 h 185"/>
                  <a:gd name="T26" fmla="*/ 35 w 123"/>
                  <a:gd name="T27" fmla="*/ 185 h 185"/>
                  <a:gd name="T28" fmla="*/ 87 w 123"/>
                  <a:gd name="T29" fmla="*/ 185 h 185"/>
                  <a:gd name="T30" fmla="*/ 93 w 123"/>
                  <a:gd name="T31" fmla="*/ 180 h 185"/>
                  <a:gd name="T32" fmla="*/ 97 w 123"/>
                  <a:gd name="T33" fmla="*/ 157 h 185"/>
                  <a:gd name="T34" fmla="*/ 108 w 123"/>
                  <a:gd name="T35" fmla="*/ 132 h 185"/>
                  <a:gd name="T36" fmla="*/ 123 w 123"/>
                  <a:gd name="T37"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85">
                    <a:moveTo>
                      <a:pt x="123" y="92"/>
                    </a:moveTo>
                    <a:cubicBezTo>
                      <a:pt x="123" y="77"/>
                      <a:pt x="117" y="63"/>
                      <a:pt x="108" y="53"/>
                    </a:cubicBezTo>
                    <a:cubicBezTo>
                      <a:pt x="102" y="46"/>
                      <a:pt x="98" y="37"/>
                      <a:pt x="97" y="28"/>
                    </a:cubicBezTo>
                    <a:cubicBezTo>
                      <a:pt x="93" y="4"/>
                      <a:pt x="93" y="4"/>
                      <a:pt x="93" y="4"/>
                    </a:cubicBezTo>
                    <a:cubicBezTo>
                      <a:pt x="92" y="2"/>
                      <a:pt x="90" y="0"/>
                      <a:pt x="87" y="0"/>
                    </a:cubicBezTo>
                    <a:cubicBezTo>
                      <a:pt x="35" y="0"/>
                      <a:pt x="35" y="0"/>
                      <a:pt x="35" y="0"/>
                    </a:cubicBezTo>
                    <a:cubicBezTo>
                      <a:pt x="32" y="0"/>
                      <a:pt x="30" y="2"/>
                      <a:pt x="30" y="4"/>
                    </a:cubicBezTo>
                    <a:cubicBezTo>
                      <a:pt x="26" y="28"/>
                      <a:pt x="26" y="28"/>
                      <a:pt x="26" y="28"/>
                    </a:cubicBezTo>
                    <a:cubicBezTo>
                      <a:pt x="24" y="37"/>
                      <a:pt x="20" y="46"/>
                      <a:pt x="14" y="53"/>
                    </a:cubicBezTo>
                    <a:cubicBezTo>
                      <a:pt x="5" y="63"/>
                      <a:pt x="0" y="77"/>
                      <a:pt x="0" y="92"/>
                    </a:cubicBezTo>
                    <a:cubicBezTo>
                      <a:pt x="0" y="108"/>
                      <a:pt x="5" y="121"/>
                      <a:pt x="14" y="132"/>
                    </a:cubicBezTo>
                    <a:cubicBezTo>
                      <a:pt x="20" y="139"/>
                      <a:pt x="24" y="148"/>
                      <a:pt x="26" y="157"/>
                    </a:cubicBezTo>
                    <a:cubicBezTo>
                      <a:pt x="30" y="180"/>
                      <a:pt x="30" y="180"/>
                      <a:pt x="30" y="180"/>
                    </a:cubicBezTo>
                    <a:cubicBezTo>
                      <a:pt x="30" y="183"/>
                      <a:pt x="32" y="185"/>
                      <a:pt x="35" y="185"/>
                    </a:cubicBezTo>
                    <a:cubicBezTo>
                      <a:pt x="87" y="185"/>
                      <a:pt x="87" y="185"/>
                      <a:pt x="87" y="185"/>
                    </a:cubicBezTo>
                    <a:cubicBezTo>
                      <a:pt x="90" y="185"/>
                      <a:pt x="92" y="183"/>
                      <a:pt x="93" y="180"/>
                    </a:cubicBezTo>
                    <a:cubicBezTo>
                      <a:pt x="97" y="157"/>
                      <a:pt x="97" y="157"/>
                      <a:pt x="97" y="157"/>
                    </a:cubicBezTo>
                    <a:cubicBezTo>
                      <a:pt x="98" y="148"/>
                      <a:pt x="102" y="139"/>
                      <a:pt x="108" y="132"/>
                    </a:cubicBezTo>
                    <a:cubicBezTo>
                      <a:pt x="117" y="121"/>
                      <a:pt x="123" y="108"/>
                      <a:pt x="123"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12" name="Freeform 242">
                <a:extLst>
                  <a:ext uri="{FF2B5EF4-FFF2-40B4-BE49-F238E27FC236}">
                    <a16:creationId xmlns:a16="http://schemas.microsoft.com/office/drawing/2014/main" id="{C1043C04-014B-4174-A2CC-F55E6F5EE5C1}"/>
                  </a:ext>
                </a:extLst>
              </p:cNvPr>
              <p:cNvSpPr>
                <a:spLocks/>
              </p:cNvSpPr>
              <p:nvPr/>
            </p:nvSpPr>
            <p:spPr bwMode="auto">
              <a:xfrm>
                <a:off x="3190875" y="3548062"/>
                <a:ext cx="417512" cy="390525"/>
              </a:xfrm>
              <a:custGeom>
                <a:avLst/>
                <a:gdLst>
                  <a:gd name="T0" fmla="*/ 16 w 111"/>
                  <a:gd name="T1" fmla="*/ 81 h 104"/>
                  <a:gd name="T2" fmla="*/ 27 w 111"/>
                  <a:gd name="T3" fmla="*/ 16 h 104"/>
                  <a:gd name="T4" fmla="*/ 95 w 111"/>
                  <a:gd name="T5" fmla="*/ 25 h 104"/>
                  <a:gd name="T6" fmla="*/ 83 w 111"/>
                  <a:gd name="T7" fmla="*/ 88 h 104"/>
                  <a:gd name="T8" fmla="*/ 16 w 111"/>
                  <a:gd name="T9" fmla="*/ 81 h 104"/>
                </a:gdLst>
                <a:ahLst/>
                <a:cxnLst>
                  <a:cxn ang="0">
                    <a:pos x="T0" y="T1"/>
                  </a:cxn>
                  <a:cxn ang="0">
                    <a:pos x="T2" y="T3"/>
                  </a:cxn>
                  <a:cxn ang="0">
                    <a:pos x="T4" y="T5"/>
                  </a:cxn>
                  <a:cxn ang="0">
                    <a:pos x="T6" y="T7"/>
                  </a:cxn>
                  <a:cxn ang="0">
                    <a:pos x="T8" y="T9"/>
                  </a:cxn>
                </a:cxnLst>
                <a:rect l="0" t="0" r="r" b="b"/>
                <a:pathLst>
                  <a:path w="111" h="104">
                    <a:moveTo>
                      <a:pt x="16" y="81"/>
                    </a:moveTo>
                    <a:cubicBezTo>
                      <a:pt x="0" y="60"/>
                      <a:pt x="5" y="31"/>
                      <a:pt x="27" y="16"/>
                    </a:cubicBezTo>
                    <a:cubicBezTo>
                      <a:pt x="48" y="0"/>
                      <a:pt x="79" y="4"/>
                      <a:pt x="95" y="25"/>
                    </a:cubicBezTo>
                    <a:cubicBezTo>
                      <a:pt x="111" y="46"/>
                      <a:pt x="104" y="73"/>
                      <a:pt x="83" y="88"/>
                    </a:cubicBezTo>
                    <a:cubicBezTo>
                      <a:pt x="61" y="104"/>
                      <a:pt x="32" y="102"/>
                      <a:pt x="16" y="8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13" name="Line 243">
                <a:extLst>
                  <a:ext uri="{FF2B5EF4-FFF2-40B4-BE49-F238E27FC236}">
                    <a16:creationId xmlns:a16="http://schemas.microsoft.com/office/drawing/2014/main" id="{EA60A186-52F7-490C-862D-C78F1DD2BA91}"/>
                  </a:ext>
                </a:extLst>
              </p:cNvPr>
              <p:cNvSpPr>
                <a:spLocks noChangeShapeType="1"/>
              </p:cNvSpPr>
              <p:nvPr/>
            </p:nvSpPr>
            <p:spPr bwMode="auto">
              <a:xfrm>
                <a:off x="3397250" y="3748087"/>
                <a:ext cx="60325" cy="60325"/>
              </a:xfrm>
              <a:prstGeom prst="line">
                <a:avLst/>
              </a:prstGeom>
              <a:noFill/>
              <a:ln w="3175" cap="flat">
                <a:solidFill>
                  <a:srgbClr val="95E61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14" name="Line 244">
                <a:extLst>
                  <a:ext uri="{FF2B5EF4-FFF2-40B4-BE49-F238E27FC236}">
                    <a16:creationId xmlns:a16="http://schemas.microsoft.com/office/drawing/2014/main" id="{C0A0ADA7-5C22-4B3B-8838-9C436850256C}"/>
                  </a:ext>
                </a:extLst>
              </p:cNvPr>
              <p:cNvSpPr>
                <a:spLocks noChangeShapeType="1"/>
              </p:cNvSpPr>
              <p:nvPr/>
            </p:nvSpPr>
            <p:spPr bwMode="auto">
              <a:xfrm flipH="1">
                <a:off x="3371850" y="3748087"/>
                <a:ext cx="25400" cy="25400"/>
              </a:xfrm>
              <a:prstGeom prst="line">
                <a:avLst/>
              </a:prstGeom>
              <a:noFill/>
              <a:ln w="3175" cap="flat">
                <a:solidFill>
                  <a:srgbClr val="95E61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15" name="Freeform 245">
                <a:extLst>
                  <a:ext uri="{FF2B5EF4-FFF2-40B4-BE49-F238E27FC236}">
                    <a16:creationId xmlns:a16="http://schemas.microsoft.com/office/drawing/2014/main" id="{38E932E6-BC1E-4BD8-A9EF-9C0F81AFFF83}"/>
                  </a:ext>
                </a:extLst>
              </p:cNvPr>
              <p:cNvSpPr>
                <a:spLocks/>
              </p:cNvSpPr>
              <p:nvPr/>
            </p:nvSpPr>
            <p:spPr bwMode="auto">
              <a:xfrm>
                <a:off x="3390900" y="3736975"/>
                <a:ext cx="19050" cy="17463"/>
              </a:xfrm>
              <a:custGeom>
                <a:avLst/>
                <a:gdLst>
                  <a:gd name="T0" fmla="*/ 0 w 5"/>
                  <a:gd name="T1" fmla="*/ 4 h 5"/>
                  <a:gd name="T2" fmla="*/ 1 w 5"/>
                  <a:gd name="T3" fmla="*/ 1 h 5"/>
                  <a:gd name="T4" fmla="*/ 4 w 5"/>
                  <a:gd name="T5" fmla="*/ 1 h 5"/>
                  <a:gd name="T6" fmla="*/ 3 w 5"/>
                  <a:gd name="T7" fmla="*/ 4 h 5"/>
                  <a:gd name="T8" fmla="*/ 0 w 5"/>
                  <a:gd name="T9" fmla="*/ 4 h 5"/>
                </a:gdLst>
                <a:ahLst/>
                <a:cxnLst>
                  <a:cxn ang="0">
                    <a:pos x="T0" y="T1"/>
                  </a:cxn>
                  <a:cxn ang="0">
                    <a:pos x="T2" y="T3"/>
                  </a:cxn>
                  <a:cxn ang="0">
                    <a:pos x="T4" y="T5"/>
                  </a:cxn>
                  <a:cxn ang="0">
                    <a:pos x="T6" y="T7"/>
                  </a:cxn>
                  <a:cxn ang="0">
                    <a:pos x="T8" y="T9"/>
                  </a:cxn>
                </a:cxnLst>
                <a:rect l="0" t="0" r="r" b="b"/>
                <a:pathLst>
                  <a:path w="5" h="5">
                    <a:moveTo>
                      <a:pt x="0" y="4"/>
                    </a:moveTo>
                    <a:cubicBezTo>
                      <a:pt x="0" y="3"/>
                      <a:pt x="0" y="1"/>
                      <a:pt x="1" y="1"/>
                    </a:cubicBezTo>
                    <a:cubicBezTo>
                      <a:pt x="2" y="0"/>
                      <a:pt x="3" y="0"/>
                      <a:pt x="4" y="1"/>
                    </a:cubicBezTo>
                    <a:cubicBezTo>
                      <a:pt x="5" y="2"/>
                      <a:pt x="4" y="3"/>
                      <a:pt x="3" y="4"/>
                    </a:cubicBezTo>
                    <a:cubicBezTo>
                      <a:pt x="2" y="5"/>
                      <a:pt x="1" y="5"/>
                      <a:pt x="0"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16" name="Freeform 246">
                <a:extLst>
                  <a:ext uri="{FF2B5EF4-FFF2-40B4-BE49-F238E27FC236}">
                    <a16:creationId xmlns:a16="http://schemas.microsoft.com/office/drawing/2014/main" id="{3D32B02A-E4EC-4D0F-BA33-366EEC4A954A}"/>
                  </a:ext>
                </a:extLst>
              </p:cNvPr>
              <p:cNvSpPr>
                <a:spLocks noEditPoints="1"/>
              </p:cNvSpPr>
              <p:nvPr/>
            </p:nvSpPr>
            <p:spPr bwMode="auto">
              <a:xfrm>
                <a:off x="3292475" y="3638550"/>
                <a:ext cx="22225" cy="33338"/>
              </a:xfrm>
              <a:custGeom>
                <a:avLst/>
                <a:gdLst>
                  <a:gd name="T0" fmla="*/ 6 w 6"/>
                  <a:gd name="T1" fmla="*/ 5 h 9"/>
                  <a:gd name="T2" fmla="*/ 5 w 6"/>
                  <a:gd name="T3" fmla="*/ 8 h 9"/>
                  <a:gd name="T4" fmla="*/ 3 w 6"/>
                  <a:gd name="T5" fmla="*/ 9 h 9"/>
                  <a:gd name="T6" fmla="*/ 1 w 6"/>
                  <a:gd name="T7" fmla="*/ 8 h 9"/>
                  <a:gd name="T8" fmla="*/ 0 w 6"/>
                  <a:gd name="T9" fmla="*/ 5 h 9"/>
                  <a:gd name="T10" fmla="*/ 0 w 6"/>
                  <a:gd name="T11" fmla="*/ 3 h 9"/>
                  <a:gd name="T12" fmla="*/ 1 w 6"/>
                  <a:gd name="T13" fmla="*/ 1 h 9"/>
                  <a:gd name="T14" fmla="*/ 2 w 6"/>
                  <a:gd name="T15" fmla="*/ 0 h 9"/>
                  <a:gd name="T16" fmla="*/ 3 w 6"/>
                  <a:gd name="T17" fmla="*/ 0 h 9"/>
                  <a:gd name="T18" fmla="*/ 5 w 6"/>
                  <a:gd name="T19" fmla="*/ 1 h 9"/>
                  <a:gd name="T20" fmla="*/ 6 w 6"/>
                  <a:gd name="T21" fmla="*/ 5 h 9"/>
                  <a:gd name="T22" fmla="*/ 5 w 6"/>
                  <a:gd name="T23" fmla="*/ 5 h 9"/>
                  <a:gd name="T24" fmla="*/ 5 w 6"/>
                  <a:gd name="T25" fmla="*/ 3 h 9"/>
                  <a:gd name="T26" fmla="*/ 4 w 6"/>
                  <a:gd name="T27" fmla="*/ 2 h 9"/>
                  <a:gd name="T28" fmla="*/ 4 w 6"/>
                  <a:gd name="T29" fmla="*/ 1 h 9"/>
                  <a:gd name="T30" fmla="*/ 3 w 6"/>
                  <a:gd name="T31" fmla="*/ 1 h 9"/>
                  <a:gd name="T32" fmla="*/ 2 w 6"/>
                  <a:gd name="T33" fmla="*/ 1 h 9"/>
                  <a:gd name="T34" fmla="*/ 2 w 6"/>
                  <a:gd name="T35" fmla="*/ 2 h 9"/>
                  <a:gd name="T36" fmla="*/ 2 w 6"/>
                  <a:gd name="T37" fmla="*/ 3 h 9"/>
                  <a:gd name="T38" fmla="*/ 2 w 6"/>
                  <a:gd name="T39" fmla="*/ 5 h 9"/>
                  <a:gd name="T40" fmla="*/ 2 w 6"/>
                  <a:gd name="T41" fmla="*/ 6 h 9"/>
                  <a:gd name="T42" fmla="*/ 2 w 6"/>
                  <a:gd name="T43" fmla="*/ 7 h 9"/>
                  <a:gd name="T44" fmla="*/ 2 w 6"/>
                  <a:gd name="T45" fmla="*/ 8 h 9"/>
                  <a:gd name="T46" fmla="*/ 3 w 6"/>
                  <a:gd name="T47" fmla="*/ 8 h 9"/>
                  <a:gd name="T48" fmla="*/ 4 w 6"/>
                  <a:gd name="T49" fmla="*/ 8 h 9"/>
                  <a:gd name="T50" fmla="*/ 4 w 6"/>
                  <a:gd name="T51" fmla="*/ 7 h 9"/>
                  <a:gd name="T52" fmla="*/ 5 w 6"/>
                  <a:gd name="T53" fmla="*/ 6 h 9"/>
                  <a:gd name="T54" fmla="*/ 5 w 6"/>
                  <a:gd name="T5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 h="9">
                    <a:moveTo>
                      <a:pt x="6" y="5"/>
                    </a:moveTo>
                    <a:cubicBezTo>
                      <a:pt x="6" y="6"/>
                      <a:pt x="6" y="7"/>
                      <a:pt x="5" y="8"/>
                    </a:cubicBezTo>
                    <a:cubicBezTo>
                      <a:pt x="5" y="9"/>
                      <a:pt x="4" y="9"/>
                      <a:pt x="3" y="9"/>
                    </a:cubicBezTo>
                    <a:cubicBezTo>
                      <a:pt x="2" y="9"/>
                      <a:pt x="1" y="9"/>
                      <a:pt x="1" y="8"/>
                    </a:cubicBezTo>
                    <a:cubicBezTo>
                      <a:pt x="0" y="7"/>
                      <a:pt x="0" y="6"/>
                      <a:pt x="0" y="5"/>
                    </a:cubicBezTo>
                    <a:cubicBezTo>
                      <a:pt x="0" y="4"/>
                      <a:pt x="0" y="3"/>
                      <a:pt x="0" y="3"/>
                    </a:cubicBezTo>
                    <a:cubicBezTo>
                      <a:pt x="0" y="2"/>
                      <a:pt x="1" y="1"/>
                      <a:pt x="1" y="1"/>
                    </a:cubicBezTo>
                    <a:cubicBezTo>
                      <a:pt x="1" y="1"/>
                      <a:pt x="1" y="0"/>
                      <a:pt x="2" y="0"/>
                    </a:cubicBezTo>
                    <a:cubicBezTo>
                      <a:pt x="2" y="0"/>
                      <a:pt x="3" y="0"/>
                      <a:pt x="3" y="0"/>
                    </a:cubicBezTo>
                    <a:cubicBezTo>
                      <a:pt x="4" y="0"/>
                      <a:pt x="5" y="0"/>
                      <a:pt x="5" y="1"/>
                    </a:cubicBezTo>
                    <a:cubicBezTo>
                      <a:pt x="6" y="2"/>
                      <a:pt x="6" y="3"/>
                      <a:pt x="6" y="5"/>
                    </a:cubicBezTo>
                    <a:close/>
                    <a:moveTo>
                      <a:pt x="5" y="5"/>
                    </a:moveTo>
                    <a:cubicBezTo>
                      <a:pt x="5" y="4"/>
                      <a:pt x="5" y="4"/>
                      <a:pt x="5" y="3"/>
                    </a:cubicBezTo>
                    <a:cubicBezTo>
                      <a:pt x="5" y="3"/>
                      <a:pt x="4" y="2"/>
                      <a:pt x="4" y="2"/>
                    </a:cubicBezTo>
                    <a:cubicBezTo>
                      <a:pt x="4" y="2"/>
                      <a:pt x="4" y="2"/>
                      <a:pt x="4" y="1"/>
                    </a:cubicBezTo>
                    <a:cubicBezTo>
                      <a:pt x="4" y="1"/>
                      <a:pt x="3" y="1"/>
                      <a:pt x="3" y="1"/>
                    </a:cubicBezTo>
                    <a:cubicBezTo>
                      <a:pt x="3" y="1"/>
                      <a:pt x="3" y="1"/>
                      <a:pt x="2" y="1"/>
                    </a:cubicBezTo>
                    <a:cubicBezTo>
                      <a:pt x="2" y="2"/>
                      <a:pt x="2" y="2"/>
                      <a:pt x="2" y="2"/>
                    </a:cubicBezTo>
                    <a:cubicBezTo>
                      <a:pt x="2" y="2"/>
                      <a:pt x="2" y="3"/>
                      <a:pt x="2" y="3"/>
                    </a:cubicBezTo>
                    <a:cubicBezTo>
                      <a:pt x="2" y="4"/>
                      <a:pt x="2" y="4"/>
                      <a:pt x="2" y="5"/>
                    </a:cubicBezTo>
                    <a:cubicBezTo>
                      <a:pt x="2" y="5"/>
                      <a:pt x="2" y="5"/>
                      <a:pt x="2" y="6"/>
                    </a:cubicBezTo>
                    <a:cubicBezTo>
                      <a:pt x="2" y="6"/>
                      <a:pt x="2" y="7"/>
                      <a:pt x="2" y="7"/>
                    </a:cubicBezTo>
                    <a:cubicBezTo>
                      <a:pt x="2" y="7"/>
                      <a:pt x="2" y="8"/>
                      <a:pt x="2" y="8"/>
                    </a:cubicBezTo>
                    <a:cubicBezTo>
                      <a:pt x="3" y="8"/>
                      <a:pt x="3" y="8"/>
                      <a:pt x="3" y="8"/>
                    </a:cubicBezTo>
                    <a:cubicBezTo>
                      <a:pt x="3" y="8"/>
                      <a:pt x="4" y="8"/>
                      <a:pt x="4" y="8"/>
                    </a:cubicBezTo>
                    <a:cubicBezTo>
                      <a:pt x="4" y="8"/>
                      <a:pt x="4" y="7"/>
                      <a:pt x="4" y="7"/>
                    </a:cubicBezTo>
                    <a:cubicBezTo>
                      <a:pt x="4" y="7"/>
                      <a:pt x="5" y="6"/>
                      <a:pt x="5" y="6"/>
                    </a:cubicBezTo>
                    <a:cubicBezTo>
                      <a:pt x="5" y="5"/>
                      <a:pt x="5" y="5"/>
                      <a:pt x="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17" name="Freeform 247">
                <a:extLst>
                  <a:ext uri="{FF2B5EF4-FFF2-40B4-BE49-F238E27FC236}">
                    <a16:creationId xmlns:a16="http://schemas.microsoft.com/office/drawing/2014/main" id="{AD084A53-5ED7-4722-9C96-0E3F6EAD614E}"/>
                  </a:ext>
                </a:extLst>
              </p:cNvPr>
              <p:cNvSpPr>
                <a:spLocks/>
              </p:cNvSpPr>
              <p:nvPr/>
            </p:nvSpPr>
            <p:spPr bwMode="auto">
              <a:xfrm>
                <a:off x="3319463" y="3638550"/>
                <a:ext cx="25400" cy="33338"/>
              </a:xfrm>
              <a:custGeom>
                <a:avLst/>
                <a:gdLst>
                  <a:gd name="T0" fmla="*/ 2 w 7"/>
                  <a:gd name="T1" fmla="*/ 9 h 9"/>
                  <a:gd name="T2" fmla="*/ 2 w 7"/>
                  <a:gd name="T3" fmla="*/ 7 h 9"/>
                  <a:gd name="T4" fmla="*/ 3 w 7"/>
                  <a:gd name="T5" fmla="*/ 5 h 9"/>
                  <a:gd name="T6" fmla="*/ 4 w 7"/>
                  <a:gd name="T7" fmla="*/ 3 h 9"/>
                  <a:gd name="T8" fmla="*/ 5 w 7"/>
                  <a:gd name="T9" fmla="*/ 1 h 9"/>
                  <a:gd name="T10" fmla="*/ 0 w 7"/>
                  <a:gd name="T11" fmla="*/ 1 h 9"/>
                  <a:gd name="T12" fmla="*/ 0 w 7"/>
                  <a:gd name="T13" fmla="*/ 0 h 9"/>
                  <a:gd name="T14" fmla="*/ 7 w 7"/>
                  <a:gd name="T15" fmla="*/ 0 h 9"/>
                  <a:gd name="T16" fmla="*/ 7 w 7"/>
                  <a:gd name="T17" fmla="*/ 1 h 9"/>
                  <a:gd name="T18" fmla="*/ 6 w 7"/>
                  <a:gd name="T19" fmla="*/ 3 h 9"/>
                  <a:gd name="T20" fmla="*/ 5 w 7"/>
                  <a:gd name="T21" fmla="*/ 4 h 9"/>
                  <a:gd name="T22" fmla="*/ 4 w 7"/>
                  <a:gd name="T23" fmla="*/ 7 h 9"/>
                  <a:gd name="T24" fmla="*/ 3 w 7"/>
                  <a:gd name="T25" fmla="*/ 9 h 9"/>
                  <a:gd name="T26" fmla="*/ 2 w 7"/>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2" y="9"/>
                    </a:moveTo>
                    <a:cubicBezTo>
                      <a:pt x="2" y="8"/>
                      <a:pt x="2" y="8"/>
                      <a:pt x="2" y="7"/>
                    </a:cubicBezTo>
                    <a:cubicBezTo>
                      <a:pt x="2" y="6"/>
                      <a:pt x="3" y="6"/>
                      <a:pt x="3" y="5"/>
                    </a:cubicBezTo>
                    <a:cubicBezTo>
                      <a:pt x="3" y="4"/>
                      <a:pt x="3" y="4"/>
                      <a:pt x="4" y="3"/>
                    </a:cubicBezTo>
                    <a:cubicBezTo>
                      <a:pt x="4" y="2"/>
                      <a:pt x="4" y="2"/>
                      <a:pt x="5" y="1"/>
                    </a:cubicBezTo>
                    <a:cubicBezTo>
                      <a:pt x="0" y="1"/>
                      <a:pt x="0" y="1"/>
                      <a:pt x="0" y="1"/>
                    </a:cubicBezTo>
                    <a:cubicBezTo>
                      <a:pt x="0" y="0"/>
                      <a:pt x="0" y="0"/>
                      <a:pt x="0" y="0"/>
                    </a:cubicBezTo>
                    <a:cubicBezTo>
                      <a:pt x="7" y="0"/>
                      <a:pt x="7" y="0"/>
                      <a:pt x="7" y="0"/>
                    </a:cubicBezTo>
                    <a:cubicBezTo>
                      <a:pt x="7" y="1"/>
                      <a:pt x="7" y="1"/>
                      <a:pt x="7" y="1"/>
                    </a:cubicBezTo>
                    <a:cubicBezTo>
                      <a:pt x="6" y="2"/>
                      <a:pt x="6" y="2"/>
                      <a:pt x="6" y="3"/>
                    </a:cubicBezTo>
                    <a:cubicBezTo>
                      <a:pt x="5" y="3"/>
                      <a:pt x="5" y="4"/>
                      <a:pt x="5" y="4"/>
                    </a:cubicBezTo>
                    <a:cubicBezTo>
                      <a:pt x="4" y="5"/>
                      <a:pt x="4" y="6"/>
                      <a:pt x="4" y="7"/>
                    </a:cubicBezTo>
                    <a:cubicBezTo>
                      <a:pt x="4" y="8"/>
                      <a:pt x="3" y="8"/>
                      <a:pt x="3" y="9"/>
                    </a:cubicBez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18" name="Freeform 248">
                <a:extLst>
                  <a:ext uri="{FF2B5EF4-FFF2-40B4-BE49-F238E27FC236}">
                    <a16:creationId xmlns:a16="http://schemas.microsoft.com/office/drawing/2014/main" id="{1092AFE4-629C-4428-A669-5C85E4B5CBF7}"/>
                  </a:ext>
                </a:extLst>
              </p:cNvPr>
              <p:cNvSpPr>
                <a:spLocks noEditPoints="1"/>
              </p:cNvSpPr>
              <p:nvPr/>
            </p:nvSpPr>
            <p:spPr bwMode="auto">
              <a:xfrm>
                <a:off x="3349625" y="3646487"/>
                <a:ext cx="6350" cy="25400"/>
              </a:xfrm>
              <a:custGeom>
                <a:avLst/>
                <a:gdLst>
                  <a:gd name="T0" fmla="*/ 2 w 2"/>
                  <a:gd name="T1" fmla="*/ 1 h 7"/>
                  <a:gd name="T2" fmla="*/ 2 w 2"/>
                  <a:gd name="T3" fmla="*/ 2 h 7"/>
                  <a:gd name="T4" fmla="*/ 1 w 2"/>
                  <a:gd name="T5" fmla="*/ 2 h 7"/>
                  <a:gd name="T6" fmla="*/ 0 w 2"/>
                  <a:gd name="T7" fmla="*/ 2 h 7"/>
                  <a:gd name="T8" fmla="*/ 0 w 2"/>
                  <a:gd name="T9" fmla="*/ 1 h 7"/>
                  <a:gd name="T10" fmla="*/ 0 w 2"/>
                  <a:gd name="T11" fmla="*/ 1 h 7"/>
                  <a:gd name="T12" fmla="*/ 1 w 2"/>
                  <a:gd name="T13" fmla="*/ 0 h 7"/>
                  <a:gd name="T14" fmla="*/ 2 w 2"/>
                  <a:gd name="T15" fmla="*/ 1 h 7"/>
                  <a:gd name="T16" fmla="*/ 2 w 2"/>
                  <a:gd name="T17" fmla="*/ 1 h 7"/>
                  <a:gd name="T18" fmla="*/ 2 w 2"/>
                  <a:gd name="T19" fmla="*/ 6 h 7"/>
                  <a:gd name="T20" fmla="*/ 2 w 2"/>
                  <a:gd name="T21" fmla="*/ 7 h 7"/>
                  <a:gd name="T22" fmla="*/ 1 w 2"/>
                  <a:gd name="T23" fmla="*/ 7 h 7"/>
                  <a:gd name="T24" fmla="*/ 0 w 2"/>
                  <a:gd name="T25" fmla="*/ 7 h 7"/>
                  <a:gd name="T26" fmla="*/ 0 w 2"/>
                  <a:gd name="T27" fmla="*/ 6 h 7"/>
                  <a:gd name="T28" fmla="*/ 0 w 2"/>
                  <a:gd name="T29" fmla="*/ 6 h 7"/>
                  <a:gd name="T30" fmla="*/ 1 w 2"/>
                  <a:gd name="T31" fmla="*/ 5 h 7"/>
                  <a:gd name="T32" fmla="*/ 2 w 2"/>
                  <a:gd name="T33" fmla="*/ 6 h 7"/>
                  <a:gd name="T34" fmla="*/ 2 w 2"/>
                  <a:gd name="T35"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7">
                    <a:moveTo>
                      <a:pt x="2" y="1"/>
                    </a:moveTo>
                    <a:cubicBezTo>
                      <a:pt x="2" y="2"/>
                      <a:pt x="2" y="2"/>
                      <a:pt x="2" y="2"/>
                    </a:cubicBezTo>
                    <a:cubicBezTo>
                      <a:pt x="1" y="2"/>
                      <a:pt x="1" y="2"/>
                      <a:pt x="1" y="2"/>
                    </a:cubicBezTo>
                    <a:cubicBezTo>
                      <a:pt x="1" y="2"/>
                      <a:pt x="0" y="2"/>
                      <a:pt x="0" y="2"/>
                    </a:cubicBezTo>
                    <a:cubicBezTo>
                      <a:pt x="0" y="2"/>
                      <a:pt x="0" y="2"/>
                      <a:pt x="0" y="1"/>
                    </a:cubicBezTo>
                    <a:cubicBezTo>
                      <a:pt x="0" y="1"/>
                      <a:pt x="0" y="1"/>
                      <a:pt x="0" y="1"/>
                    </a:cubicBezTo>
                    <a:cubicBezTo>
                      <a:pt x="0" y="0"/>
                      <a:pt x="1" y="0"/>
                      <a:pt x="1" y="0"/>
                    </a:cubicBezTo>
                    <a:cubicBezTo>
                      <a:pt x="1" y="0"/>
                      <a:pt x="1" y="0"/>
                      <a:pt x="2" y="1"/>
                    </a:cubicBezTo>
                    <a:cubicBezTo>
                      <a:pt x="2" y="1"/>
                      <a:pt x="2" y="1"/>
                      <a:pt x="2" y="1"/>
                    </a:cubicBezTo>
                    <a:close/>
                    <a:moveTo>
                      <a:pt x="2" y="6"/>
                    </a:moveTo>
                    <a:cubicBezTo>
                      <a:pt x="2" y="7"/>
                      <a:pt x="2" y="7"/>
                      <a:pt x="2" y="7"/>
                    </a:cubicBezTo>
                    <a:cubicBezTo>
                      <a:pt x="1" y="7"/>
                      <a:pt x="1" y="7"/>
                      <a:pt x="1" y="7"/>
                    </a:cubicBezTo>
                    <a:cubicBezTo>
                      <a:pt x="1" y="7"/>
                      <a:pt x="0" y="7"/>
                      <a:pt x="0" y="7"/>
                    </a:cubicBezTo>
                    <a:cubicBezTo>
                      <a:pt x="0" y="7"/>
                      <a:pt x="0" y="7"/>
                      <a:pt x="0" y="6"/>
                    </a:cubicBezTo>
                    <a:cubicBezTo>
                      <a:pt x="0" y="6"/>
                      <a:pt x="0" y="6"/>
                      <a:pt x="0" y="6"/>
                    </a:cubicBezTo>
                    <a:cubicBezTo>
                      <a:pt x="0" y="5"/>
                      <a:pt x="1" y="5"/>
                      <a:pt x="1" y="5"/>
                    </a:cubicBezTo>
                    <a:cubicBezTo>
                      <a:pt x="1" y="5"/>
                      <a:pt x="1" y="5"/>
                      <a:pt x="2" y="6"/>
                    </a:cubicBezTo>
                    <a:cubicBezTo>
                      <a:pt x="2" y="6"/>
                      <a:pt x="2" y="6"/>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19" name="Freeform 249">
                <a:extLst>
                  <a:ext uri="{FF2B5EF4-FFF2-40B4-BE49-F238E27FC236}">
                    <a16:creationId xmlns:a16="http://schemas.microsoft.com/office/drawing/2014/main" id="{A8A0A199-DC6E-46BF-AC81-850C4ADB6DFF}"/>
                  </a:ext>
                </a:extLst>
              </p:cNvPr>
              <p:cNvSpPr>
                <a:spLocks/>
              </p:cNvSpPr>
              <p:nvPr/>
            </p:nvSpPr>
            <p:spPr bwMode="auto">
              <a:xfrm>
                <a:off x="3360738" y="3638550"/>
                <a:ext cx="22225" cy="33338"/>
              </a:xfrm>
              <a:custGeom>
                <a:avLst/>
                <a:gdLst>
                  <a:gd name="T0" fmla="*/ 3 w 6"/>
                  <a:gd name="T1" fmla="*/ 9 h 9"/>
                  <a:gd name="T2" fmla="*/ 2 w 6"/>
                  <a:gd name="T3" fmla="*/ 9 h 9"/>
                  <a:gd name="T4" fmla="*/ 1 w 6"/>
                  <a:gd name="T5" fmla="*/ 9 h 9"/>
                  <a:gd name="T6" fmla="*/ 1 w 6"/>
                  <a:gd name="T7" fmla="*/ 9 h 9"/>
                  <a:gd name="T8" fmla="*/ 0 w 6"/>
                  <a:gd name="T9" fmla="*/ 9 h 9"/>
                  <a:gd name="T10" fmla="*/ 0 w 6"/>
                  <a:gd name="T11" fmla="*/ 8 h 9"/>
                  <a:gd name="T12" fmla="*/ 1 w 6"/>
                  <a:gd name="T13" fmla="*/ 8 h 9"/>
                  <a:gd name="T14" fmla="*/ 3 w 6"/>
                  <a:gd name="T15" fmla="*/ 8 h 9"/>
                  <a:gd name="T16" fmla="*/ 4 w 6"/>
                  <a:gd name="T17" fmla="*/ 8 h 9"/>
                  <a:gd name="T18" fmla="*/ 5 w 6"/>
                  <a:gd name="T19" fmla="*/ 6 h 9"/>
                  <a:gd name="T20" fmla="*/ 4 w 6"/>
                  <a:gd name="T21" fmla="*/ 6 h 9"/>
                  <a:gd name="T22" fmla="*/ 4 w 6"/>
                  <a:gd name="T23" fmla="*/ 5 h 9"/>
                  <a:gd name="T24" fmla="*/ 3 w 6"/>
                  <a:gd name="T25" fmla="*/ 5 h 9"/>
                  <a:gd name="T26" fmla="*/ 2 w 6"/>
                  <a:gd name="T27" fmla="*/ 5 h 9"/>
                  <a:gd name="T28" fmla="*/ 2 w 6"/>
                  <a:gd name="T29" fmla="*/ 5 h 9"/>
                  <a:gd name="T30" fmla="*/ 2 w 6"/>
                  <a:gd name="T31" fmla="*/ 4 h 9"/>
                  <a:gd name="T32" fmla="*/ 2 w 6"/>
                  <a:gd name="T33" fmla="*/ 4 h 9"/>
                  <a:gd name="T34" fmla="*/ 3 w 6"/>
                  <a:gd name="T35" fmla="*/ 4 h 9"/>
                  <a:gd name="T36" fmla="*/ 4 w 6"/>
                  <a:gd name="T37" fmla="*/ 3 h 9"/>
                  <a:gd name="T38" fmla="*/ 4 w 6"/>
                  <a:gd name="T39" fmla="*/ 3 h 9"/>
                  <a:gd name="T40" fmla="*/ 4 w 6"/>
                  <a:gd name="T41" fmla="*/ 2 h 9"/>
                  <a:gd name="T42" fmla="*/ 4 w 6"/>
                  <a:gd name="T43" fmla="*/ 2 h 9"/>
                  <a:gd name="T44" fmla="*/ 4 w 6"/>
                  <a:gd name="T45" fmla="*/ 1 h 9"/>
                  <a:gd name="T46" fmla="*/ 3 w 6"/>
                  <a:gd name="T47" fmla="*/ 1 h 9"/>
                  <a:gd name="T48" fmla="*/ 3 w 6"/>
                  <a:gd name="T49" fmla="*/ 1 h 9"/>
                  <a:gd name="T50" fmla="*/ 2 w 6"/>
                  <a:gd name="T51" fmla="*/ 1 h 9"/>
                  <a:gd name="T52" fmla="*/ 1 w 6"/>
                  <a:gd name="T53" fmla="*/ 2 h 9"/>
                  <a:gd name="T54" fmla="*/ 0 w 6"/>
                  <a:gd name="T55" fmla="*/ 1 h 9"/>
                  <a:gd name="T56" fmla="*/ 1 w 6"/>
                  <a:gd name="T57" fmla="*/ 0 h 9"/>
                  <a:gd name="T58" fmla="*/ 1 w 6"/>
                  <a:gd name="T59" fmla="*/ 0 h 9"/>
                  <a:gd name="T60" fmla="*/ 2 w 6"/>
                  <a:gd name="T61" fmla="*/ 0 h 9"/>
                  <a:gd name="T62" fmla="*/ 3 w 6"/>
                  <a:gd name="T63" fmla="*/ 0 h 9"/>
                  <a:gd name="T64" fmla="*/ 4 w 6"/>
                  <a:gd name="T65" fmla="*/ 0 h 9"/>
                  <a:gd name="T66" fmla="*/ 5 w 6"/>
                  <a:gd name="T67" fmla="*/ 0 h 9"/>
                  <a:gd name="T68" fmla="*/ 6 w 6"/>
                  <a:gd name="T69" fmla="*/ 1 h 9"/>
                  <a:gd name="T70" fmla="*/ 6 w 6"/>
                  <a:gd name="T71" fmla="*/ 2 h 9"/>
                  <a:gd name="T72" fmla="*/ 5 w 6"/>
                  <a:gd name="T73" fmla="*/ 3 h 9"/>
                  <a:gd name="T74" fmla="*/ 5 w 6"/>
                  <a:gd name="T75" fmla="*/ 4 h 9"/>
                  <a:gd name="T76" fmla="*/ 6 w 6"/>
                  <a:gd name="T77" fmla="*/ 5 h 9"/>
                  <a:gd name="T78" fmla="*/ 6 w 6"/>
                  <a:gd name="T79" fmla="*/ 7 h 9"/>
                  <a:gd name="T80" fmla="*/ 6 w 6"/>
                  <a:gd name="T81" fmla="*/ 8 h 9"/>
                  <a:gd name="T82" fmla="*/ 5 w 6"/>
                  <a:gd name="T83" fmla="*/ 9 h 9"/>
                  <a:gd name="T84" fmla="*/ 4 w 6"/>
                  <a:gd name="T85" fmla="*/ 9 h 9"/>
                  <a:gd name="T86" fmla="*/ 3 w 6"/>
                  <a:gd name="T8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 h="9">
                    <a:moveTo>
                      <a:pt x="3" y="9"/>
                    </a:moveTo>
                    <a:cubicBezTo>
                      <a:pt x="2" y="9"/>
                      <a:pt x="2" y="9"/>
                      <a:pt x="2" y="9"/>
                    </a:cubicBezTo>
                    <a:cubicBezTo>
                      <a:pt x="2" y="9"/>
                      <a:pt x="1" y="9"/>
                      <a:pt x="1" y="9"/>
                    </a:cubicBezTo>
                    <a:cubicBezTo>
                      <a:pt x="1" y="9"/>
                      <a:pt x="1" y="9"/>
                      <a:pt x="1" y="9"/>
                    </a:cubicBezTo>
                    <a:cubicBezTo>
                      <a:pt x="0" y="9"/>
                      <a:pt x="0" y="9"/>
                      <a:pt x="0" y="9"/>
                    </a:cubicBezTo>
                    <a:cubicBezTo>
                      <a:pt x="0" y="8"/>
                      <a:pt x="0" y="8"/>
                      <a:pt x="0" y="8"/>
                    </a:cubicBezTo>
                    <a:cubicBezTo>
                      <a:pt x="1" y="8"/>
                      <a:pt x="1" y="8"/>
                      <a:pt x="1" y="8"/>
                    </a:cubicBezTo>
                    <a:cubicBezTo>
                      <a:pt x="2" y="8"/>
                      <a:pt x="2" y="8"/>
                      <a:pt x="3" y="8"/>
                    </a:cubicBezTo>
                    <a:cubicBezTo>
                      <a:pt x="3" y="8"/>
                      <a:pt x="4" y="8"/>
                      <a:pt x="4" y="8"/>
                    </a:cubicBezTo>
                    <a:cubicBezTo>
                      <a:pt x="4" y="7"/>
                      <a:pt x="5" y="7"/>
                      <a:pt x="5" y="6"/>
                    </a:cubicBezTo>
                    <a:cubicBezTo>
                      <a:pt x="5" y="6"/>
                      <a:pt x="5" y="6"/>
                      <a:pt x="4" y="6"/>
                    </a:cubicBezTo>
                    <a:cubicBezTo>
                      <a:pt x="4" y="6"/>
                      <a:pt x="4" y="5"/>
                      <a:pt x="4" y="5"/>
                    </a:cubicBezTo>
                    <a:cubicBezTo>
                      <a:pt x="4" y="5"/>
                      <a:pt x="3" y="5"/>
                      <a:pt x="3" y="5"/>
                    </a:cubicBezTo>
                    <a:cubicBezTo>
                      <a:pt x="3" y="5"/>
                      <a:pt x="3" y="5"/>
                      <a:pt x="2" y="5"/>
                    </a:cubicBezTo>
                    <a:cubicBezTo>
                      <a:pt x="2" y="5"/>
                      <a:pt x="2" y="5"/>
                      <a:pt x="2" y="5"/>
                    </a:cubicBezTo>
                    <a:cubicBezTo>
                      <a:pt x="2" y="4"/>
                      <a:pt x="2" y="4"/>
                      <a:pt x="2" y="4"/>
                    </a:cubicBezTo>
                    <a:cubicBezTo>
                      <a:pt x="2" y="4"/>
                      <a:pt x="2" y="4"/>
                      <a:pt x="2" y="4"/>
                    </a:cubicBezTo>
                    <a:cubicBezTo>
                      <a:pt x="3" y="4"/>
                      <a:pt x="3" y="4"/>
                      <a:pt x="3" y="4"/>
                    </a:cubicBezTo>
                    <a:cubicBezTo>
                      <a:pt x="3" y="4"/>
                      <a:pt x="3" y="3"/>
                      <a:pt x="4" y="3"/>
                    </a:cubicBezTo>
                    <a:cubicBezTo>
                      <a:pt x="4" y="3"/>
                      <a:pt x="4" y="3"/>
                      <a:pt x="4" y="3"/>
                    </a:cubicBezTo>
                    <a:cubicBezTo>
                      <a:pt x="4" y="3"/>
                      <a:pt x="4" y="3"/>
                      <a:pt x="4" y="2"/>
                    </a:cubicBezTo>
                    <a:cubicBezTo>
                      <a:pt x="4" y="2"/>
                      <a:pt x="4" y="2"/>
                      <a:pt x="4" y="2"/>
                    </a:cubicBezTo>
                    <a:cubicBezTo>
                      <a:pt x="4" y="2"/>
                      <a:pt x="4" y="2"/>
                      <a:pt x="4" y="1"/>
                    </a:cubicBezTo>
                    <a:cubicBezTo>
                      <a:pt x="4" y="1"/>
                      <a:pt x="3" y="1"/>
                      <a:pt x="3" y="1"/>
                    </a:cubicBezTo>
                    <a:cubicBezTo>
                      <a:pt x="3" y="1"/>
                      <a:pt x="3" y="1"/>
                      <a:pt x="3" y="1"/>
                    </a:cubicBezTo>
                    <a:cubicBezTo>
                      <a:pt x="2" y="1"/>
                      <a:pt x="2" y="1"/>
                      <a:pt x="2" y="1"/>
                    </a:cubicBezTo>
                    <a:cubicBezTo>
                      <a:pt x="1" y="1"/>
                      <a:pt x="1" y="2"/>
                      <a:pt x="1" y="2"/>
                    </a:cubicBezTo>
                    <a:cubicBezTo>
                      <a:pt x="0" y="1"/>
                      <a:pt x="0" y="1"/>
                      <a:pt x="0" y="1"/>
                    </a:cubicBezTo>
                    <a:cubicBezTo>
                      <a:pt x="0" y="0"/>
                      <a:pt x="1" y="0"/>
                      <a:pt x="1" y="0"/>
                    </a:cubicBezTo>
                    <a:cubicBezTo>
                      <a:pt x="1" y="0"/>
                      <a:pt x="1" y="0"/>
                      <a:pt x="1" y="0"/>
                    </a:cubicBezTo>
                    <a:cubicBezTo>
                      <a:pt x="2" y="0"/>
                      <a:pt x="2" y="0"/>
                      <a:pt x="2" y="0"/>
                    </a:cubicBezTo>
                    <a:cubicBezTo>
                      <a:pt x="2" y="0"/>
                      <a:pt x="3" y="0"/>
                      <a:pt x="3" y="0"/>
                    </a:cubicBezTo>
                    <a:cubicBezTo>
                      <a:pt x="3" y="0"/>
                      <a:pt x="4" y="0"/>
                      <a:pt x="4" y="0"/>
                    </a:cubicBezTo>
                    <a:cubicBezTo>
                      <a:pt x="5" y="0"/>
                      <a:pt x="5" y="0"/>
                      <a:pt x="5" y="0"/>
                    </a:cubicBezTo>
                    <a:cubicBezTo>
                      <a:pt x="5" y="1"/>
                      <a:pt x="6" y="1"/>
                      <a:pt x="6" y="1"/>
                    </a:cubicBezTo>
                    <a:cubicBezTo>
                      <a:pt x="6" y="2"/>
                      <a:pt x="6" y="2"/>
                      <a:pt x="6" y="2"/>
                    </a:cubicBezTo>
                    <a:cubicBezTo>
                      <a:pt x="6" y="3"/>
                      <a:pt x="6" y="3"/>
                      <a:pt x="5" y="3"/>
                    </a:cubicBezTo>
                    <a:cubicBezTo>
                      <a:pt x="5" y="4"/>
                      <a:pt x="5" y="4"/>
                      <a:pt x="5" y="4"/>
                    </a:cubicBezTo>
                    <a:cubicBezTo>
                      <a:pt x="5" y="4"/>
                      <a:pt x="5" y="5"/>
                      <a:pt x="6" y="5"/>
                    </a:cubicBezTo>
                    <a:cubicBezTo>
                      <a:pt x="6" y="5"/>
                      <a:pt x="6" y="6"/>
                      <a:pt x="6" y="7"/>
                    </a:cubicBezTo>
                    <a:cubicBezTo>
                      <a:pt x="6" y="7"/>
                      <a:pt x="6" y="7"/>
                      <a:pt x="6" y="8"/>
                    </a:cubicBezTo>
                    <a:cubicBezTo>
                      <a:pt x="6" y="8"/>
                      <a:pt x="6" y="8"/>
                      <a:pt x="5" y="9"/>
                    </a:cubicBezTo>
                    <a:cubicBezTo>
                      <a:pt x="5" y="9"/>
                      <a:pt x="5" y="9"/>
                      <a:pt x="4" y="9"/>
                    </a:cubicBezTo>
                    <a:cubicBezTo>
                      <a:pt x="4" y="9"/>
                      <a:pt x="3" y="9"/>
                      <a:pt x="3"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20" name="Freeform 250">
                <a:extLst>
                  <a:ext uri="{FF2B5EF4-FFF2-40B4-BE49-F238E27FC236}">
                    <a16:creationId xmlns:a16="http://schemas.microsoft.com/office/drawing/2014/main" id="{AEF6DB41-FB7C-4306-B0C7-59B414E7EA82}"/>
                  </a:ext>
                </a:extLst>
              </p:cNvPr>
              <p:cNvSpPr>
                <a:spLocks noEditPoints="1"/>
              </p:cNvSpPr>
              <p:nvPr/>
            </p:nvSpPr>
            <p:spPr bwMode="auto">
              <a:xfrm>
                <a:off x="3386138" y="3638550"/>
                <a:ext cx="26987" cy="33338"/>
              </a:xfrm>
              <a:custGeom>
                <a:avLst/>
                <a:gdLst>
                  <a:gd name="T0" fmla="*/ 7 w 7"/>
                  <a:gd name="T1" fmla="*/ 5 h 9"/>
                  <a:gd name="T2" fmla="*/ 6 w 7"/>
                  <a:gd name="T3" fmla="*/ 8 h 9"/>
                  <a:gd name="T4" fmla="*/ 4 w 7"/>
                  <a:gd name="T5" fmla="*/ 9 h 9"/>
                  <a:gd name="T6" fmla="*/ 1 w 7"/>
                  <a:gd name="T7" fmla="*/ 8 h 9"/>
                  <a:gd name="T8" fmla="*/ 0 w 7"/>
                  <a:gd name="T9" fmla="*/ 5 h 9"/>
                  <a:gd name="T10" fmla="*/ 1 w 7"/>
                  <a:gd name="T11" fmla="*/ 3 h 9"/>
                  <a:gd name="T12" fmla="*/ 1 w 7"/>
                  <a:gd name="T13" fmla="*/ 1 h 9"/>
                  <a:gd name="T14" fmla="*/ 2 w 7"/>
                  <a:gd name="T15" fmla="*/ 0 h 9"/>
                  <a:gd name="T16" fmla="*/ 4 w 7"/>
                  <a:gd name="T17" fmla="*/ 0 h 9"/>
                  <a:gd name="T18" fmla="*/ 6 w 7"/>
                  <a:gd name="T19" fmla="*/ 1 h 9"/>
                  <a:gd name="T20" fmla="*/ 7 w 7"/>
                  <a:gd name="T21" fmla="*/ 5 h 9"/>
                  <a:gd name="T22" fmla="*/ 5 w 7"/>
                  <a:gd name="T23" fmla="*/ 5 h 9"/>
                  <a:gd name="T24" fmla="*/ 5 w 7"/>
                  <a:gd name="T25" fmla="*/ 3 h 9"/>
                  <a:gd name="T26" fmla="*/ 5 w 7"/>
                  <a:gd name="T27" fmla="*/ 2 h 9"/>
                  <a:gd name="T28" fmla="*/ 4 w 7"/>
                  <a:gd name="T29" fmla="*/ 1 h 9"/>
                  <a:gd name="T30" fmla="*/ 4 w 7"/>
                  <a:gd name="T31" fmla="*/ 1 h 9"/>
                  <a:gd name="T32" fmla="*/ 3 w 7"/>
                  <a:gd name="T33" fmla="*/ 1 h 9"/>
                  <a:gd name="T34" fmla="*/ 2 w 7"/>
                  <a:gd name="T35" fmla="*/ 2 h 9"/>
                  <a:gd name="T36" fmla="*/ 2 w 7"/>
                  <a:gd name="T37" fmla="*/ 3 h 9"/>
                  <a:gd name="T38" fmla="*/ 2 w 7"/>
                  <a:gd name="T39" fmla="*/ 5 h 9"/>
                  <a:gd name="T40" fmla="*/ 2 w 7"/>
                  <a:gd name="T41" fmla="*/ 6 h 9"/>
                  <a:gd name="T42" fmla="*/ 2 w 7"/>
                  <a:gd name="T43" fmla="*/ 7 h 9"/>
                  <a:gd name="T44" fmla="*/ 3 w 7"/>
                  <a:gd name="T45" fmla="*/ 8 h 9"/>
                  <a:gd name="T46" fmla="*/ 4 w 7"/>
                  <a:gd name="T47" fmla="*/ 8 h 9"/>
                  <a:gd name="T48" fmla="*/ 4 w 7"/>
                  <a:gd name="T49" fmla="*/ 8 h 9"/>
                  <a:gd name="T50" fmla="*/ 5 w 7"/>
                  <a:gd name="T51" fmla="*/ 7 h 9"/>
                  <a:gd name="T52" fmla="*/ 5 w 7"/>
                  <a:gd name="T53" fmla="*/ 6 h 9"/>
                  <a:gd name="T54" fmla="*/ 5 w 7"/>
                  <a:gd name="T5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 h="9">
                    <a:moveTo>
                      <a:pt x="7" y="5"/>
                    </a:moveTo>
                    <a:cubicBezTo>
                      <a:pt x="7" y="6"/>
                      <a:pt x="7" y="7"/>
                      <a:pt x="6" y="8"/>
                    </a:cubicBezTo>
                    <a:cubicBezTo>
                      <a:pt x="5" y="9"/>
                      <a:pt x="5" y="9"/>
                      <a:pt x="4" y="9"/>
                    </a:cubicBezTo>
                    <a:cubicBezTo>
                      <a:pt x="3" y="9"/>
                      <a:pt x="2" y="9"/>
                      <a:pt x="1" y="8"/>
                    </a:cubicBezTo>
                    <a:cubicBezTo>
                      <a:pt x="1" y="7"/>
                      <a:pt x="0" y="6"/>
                      <a:pt x="0" y="5"/>
                    </a:cubicBezTo>
                    <a:cubicBezTo>
                      <a:pt x="0" y="4"/>
                      <a:pt x="1" y="3"/>
                      <a:pt x="1" y="3"/>
                    </a:cubicBezTo>
                    <a:cubicBezTo>
                      <a:pt x="1" y="2"/>
                      <a:pt x="1" y="1"/>
                      <a:pt x="1" y="1"/>
                    </a:cubicBezTo>
                    <a:cubicBezTo>
                      <a:pt x="2" y="1"/>
                      <a:pt x="2" y="0"/>
                      <a:pt x="2" y="0"/>
                    </a:cubicBezTo>
                    <a:cubicBezTo>
                      <a:pt x="3" y="0"/>
                      <a:pt x="3" y="0"/>
                      <a:pt x="4" y="0"/>
                    </a:cubicBezTo>
                    <a:cubicBezTo>
                      <a:pt x="5" y="0"/>
                      <a:pt x="5" y="0"/>
                      <a:pt x="6" y="1"/>
                    </a:cubicBezTo>
                    <a:cubicBezTo>
                      <a:pt x="7" y="2"/>
                      <a:pt x="7" y="3"/>
                      <a:pt x="7" y="5"/>
                    </a:cubicBezTo>
                    <a:close/>
                    <a:moveTo>
                      <a:pt x="5" y="5"/>
                    </a:moveTo>
                    <a:cubicBezTo>
                      <a:pt x="5" y="4"/>
                      <a:pt x="5" y="4"/>
                      <a:pt x="5" y="3"/>
                    </a:cubicBezTo>
                    <a:cubicBezTo>
                      <a:pt x="5" y="3"/>
                      <a:pt x="5" y="2"/>
                      <a:pt x="5" y="2"/>
                    </a:cubicBezTo>
                    <a:cubicBezTo>
                      <a:pt x="5" y="2"/>
                      <a:pt x="5" y="2"/>
                      <a:pt x="4" y="1"/>
                    </a:cubicBezTo>
                    <a:cubicBezTo>
                      <a:pt x="4" y="1"/>
                      <a:pt x="4" y="1"/>
                      <a:pt x="4" y="1"/>
                    </a:cubicBezTo>
                    <a:cubicBezTo>
                      <a:pt x="3" y="1"/>
                      <a:pt x="3" y="1"/>
                      <a:pt x="3" y="1"/>
                    </a:cubicBezTo>
                    <a:cubicBezTo>
                      <a:pt x="3" y="2"/>
                      <a:pt x="3" y="2"/>
                      <a:pt x="2" y="2"/>
                    </a:cubicBezTo>
                    <a:cubicBezTo>
                      <a:pt x="2" y="2"/>
                      <a:pt x="2" y="3"/>
                      <a:pt x="2" y="3"/>
                    </a:cubicBezTo>
                    <a:cubicBezTo>
                      <a:pt x="2" y="4"/>
                      <a:pt x="2" y="4"/>
                      <a:pt x="2" y="5"/>
                    </a:cubicBezTo>
                    <a:cubicBezTo>
                      <a:pt x="2" y="5"/>
                      <a:pt x="2" y="5"/>
                      <a:pt x="2" y="6"/>
                    </a:cubicBezTo>
                    <a:cubicBezTo>
                      <a:pt x="2" y="6"/>
                      <a:pt x="2" y="7"/>
                      <a:pt x="2" y="7"/>
                    </a:cubicBezTo>
                    <a:cubicBezTo>
                      <a:pt x="3" y="7"/>
                      <a:pt x="3" y="8"/>
                      <a:pt x="3" y="8"/>
                    </a:cubicBezTo>
                    <a:cubicBezTo>
                      <a:pt x="3" y="8"/>
                      <a:pt x="3" y="8"/>
                      <a:pt x="4" y="8"/>
                    </a:cubicBezTo>
                    <a:cubicBezTo>
                      <a:pt x="4" y="8"/>
                      <a:pt x="4" y="8"/>
                      <a:pt x="4" y="8"/>
                    </a:cubicBezTo>
                    <a:cubicBezTo>
                      <a:pt x="5" y="8"/>
                      <a:pt x="5" y="7"/>
                      <a:pt x="5" y="7"/>
                    </a:cubicBezTo>
                    <a:cubicBezTo>
                      <a:pt x="5" y="7"/>
                      <a:pt x="5" y="6"/>
                      <a:pt x="5" y="6"/>
                    </a:cubicBezTo>
                    <a:cubicBezTo>
                      <a:pt x="5" y="5"/>
                      <a:pt x="5" y="5"/>
                      <a:pt x="5"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21" name="Freeform 251">
                <a:extLst>
                  <a:ext uri="{FF2B5EF4-FFF2-40B4-BE49-F238E27FC236}">
                    <a16:creationId xmlns:a16="http://schemas.microsoft.com/office/drawing/2014/main" id="{6C41D027-44CE-4130-975B-CF487FE54D1E}"/>
                  </a:ext>
                </a:extLst>
              </p:cNvPr>
              <p:cNvSpPr>
                <a:spLocks/>
              </p:cNvSpPr>
              <p:nvPr/>
            </p:nvSpPr>
            <p:spPr bwMode="auto">
              <a:xfrm>
                <a:off x="3292475" y="3698875"/>
                <a:ext cx="15875" cy="11113"/>
              </a:xfrm>
              <a:custGeom>
                <a:avLst/>
                <a:gdLst>
                  <a:gd name="T0" fmla="*/ 1 w 4"/>
                  <a:gd name="T1" fmla="*/ 0 h 3"/>
                  <a:gd name="T2" fmla="*/ 1 w 4"/>
                  <a:gd name="T3" fmla="*/ 0 h 3"/>
                  <a:gd name="T4" fmla="*/ 1 w 4"/>
                  <a:gd name="T5" fmla="*/ 1 h 3"/>
                  <a:gd name="T6" fmla="*/ 2 w 4"/>
                  <a:gd name="T7" fmla="*/ 1 h 3"/>
                  <a:gd name="T8" fmla="*/ 2 w 4"/>
                  <a:gd name="T9" fmla="*/ 2 h 3"/>
                  <a:gd name="T10" fmla="*/ 2 w 4"/>
                  <a:gd name="T11" fmla="*/ 1 h 3"/>
                  <a:gd name="T12" fmla="*/ 2 w 4"/>
                  <a:gd name="T13" fmla="*/ 1 h 3"/>
                  <a:gd name="T14" fmla="*/ 3 w 4"/>
                  <a:gd name="T15" fmla="*/ 0 h 3"/>
                  <a:gd name="T16" fmla="*/ 3 w 4"/>
                  <a:gd name="T17" fmla="*/ 0 h 3"/>
                  <a:gd name="T18" fmla="*/ 3 w 4"/>
                  <a:gd name="T19" fmla="*/ 0 h 3"/>
                  <a:gd name="T20" fmla="*/ 4 w 4"/>
                  <a:gd name="T21" fmla="*/ 0 h 3"/>
                  <a:gd name="T22" fmla="*/ 4 w 4"/>
                  <a:gd name="T23" fmla="*/ 1 h 3"/>
                  <a:gd name="T24" fmla="*/ 4 w 4"/>
                  <a:gd name="T25" fmla="*/ 2 h 3"/>
                  <a:gd name="T26" fmla="*/ 4 w 4"/>
                  <a:gd name="T27" fmla="*/ 3 h 3"/>
                  <a:gd name="T28" fmla="*/ 3 w 4"/>
                  <a:gd name="T29" fmla="*/ 3 h 3"/>
                  <a:gd name="T30" fmla="*/ 3 w 4"/>
                  <a:gd name="T31" fmla="*/ 2 h 3"/>
                  <a:gd name="T32" fmla="*/ 3 w 4"/>
                  <a:gd name="T33" fmla="*/ 1 h 3"/>
                  <a:gd name="T34" fmla="*/ 3 w 4"/>
                  <a:gd name="T35" fmla="*/ 1 h 3"/>
                  <a:gd name="T36" fmla="*/ 3 w 4"/>
                  <a:gd name="T37" fmla="*/ 1 h 3"/>
                  <a:gd name="T38" fmla="*/ 2 w 4"/>
                  <a:gd name="T39" fmla="*/ 2 h 3"/>
                  <a:gd name="T40" fmla="*/ 2 w 4"/>
                  <a:gd name="T41" fmla="*/ 2 h 3"/>
                  <a:gd name="T42" fmla="*/ 2 w 4"/>
                  <a:gd name="T43" fmla="*/ 2 h 3"/>
                  <a:gd name="T44" fmla="*/ 2 w 4"/>
                  <a:gd name="T45" fmla="*/ 3 h 3"/>
                  <a:gd name="T46" fmla="*/ 2 w 4"/>
                  <a:gd name="T47" fmla="*/ 3 h 3"/>
                  <a:gd name="T48" fmla="*/ 1 w 4"/>
                  <a:gd name="T49" fmla="*/ 2 h 3"/>
                  <a:gd name="T50" fmla="*/ 1 w 4"/>
                  <a:gd name="T51" fmla="*/ 2 h 3"/>
                  <a:gd name="T52" fmla="*/ 1 w 4"/>
                  <a:gd name="T53" fmla="*/ 2 h 3"/>
                  <a:gd name="T54" fmla="*/ 1 w 4"/>
                  <a:gd name="T55" fmla="*/ 1 h 3"/>
                  <a:gd name="T56" fmla="*/ 1 w 4"/>
                  <a:gd name="T57" fmla="*/ 1 h 3"/>
                  <a:gd name="T58" fmla="*/ 1 w 4"/>
                  <a:gd name="T59" fmla="*/ 1 h 3"/>
                  <a:gd name="T60" fmla="*/ 1 w 4"/>
                  <a:gd name="T61" fmla="*/ 2 h 3"/>
                  <a:gd name="T62" fmla="*/ 0 w 4"/>
                  <a:gd name="T63" fmla="*/ 3 h 3"/>
                  <a:gd name="T64" fmla="*/ 0 w 4"/>
                  <a:gd name="T65" fmla="*/ 3 h 3"/>
                  <a:gd name="T66" fmla="*/ 0 w 4"/>
                  <a:gd name="T67" fmla="*/ 2 h 3"/>
                  <a:gd name="T68" fmla="*/ 0 w 4"/>
                  <a:gd name="T69" fmla="*/ 1 h 3"/>
                  <a:gd name="T70" fmla="*/ 0 w 4"/>
                  <a:gd name="T71" fmla="*/ 0 h 3"/>
                  <a:gd name="T72" fmla="*/ 0 w 4"/>
                  <a:gd name="T73" fmla="*/ 0 h 3"/>
                  <a:gd name="T74" fmla="*/ 1 w 4"/>
                  <a:gd name="T7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 h="3">
                    <a:moveTo>
                      <a:pt x="1" y="0"/>
                    </a:moveTo>
                    <a:cubicBezTo>
                      <a:pt x="1" y="0"/>
                      <a:pt x="1" y="0"/>
                      <a:pt x="1" y="0"/>
                    </a:cubicBezTo>
                    <a:cubicBezTo>
                      <a:pt x="1" y="0"/>
                      <a:pt x="1" y="0"/>
                      <a:pt x="1" y="1"/>
                    </a:cubicBezTo>
                    <a:cubicBezTo>
                      <a:pt x="1" y="1"/>
                      <a:pt x="1" y="1"/>
                      <a:pt x="2" y="1"/>
                    </a:cubicBezTo>
                    <a:cubicBezTo>
                      <a:pt x="2" y="2"/>
                      <a:pt x="2" y="2"/>
                      <a:pt x="2" y="2"/>
                    </a:cubicBezTo>
                    <a:cubicBezTo>
                      <a:pt x="2" y="2"/>
                      <a:pt x="2" y="2"/>
                      <a:pt x="2" y="1"/>
                    </a:cubicBezTo>
                    <a:cubicBezTo>
                      <a:pt x="2" y="1"/>
                      <a:pt x="2" y="1"/>
                      <a:pt x="2" y="1"/>
                    </a:cubicBezTo>
                    <a:cubicBezTo>
                      <a:pt x="2" y="0"/>
                      <a:pt x="3" y="0"/>
                      <a:pt x="3" y="0"/>
                    </a:cubicBezTo>
                    <a:cubicBezTo>
                      <a:pt x="3" y="0"/>
                      <a:pt x="3" y="0"/>
                      <a:pt x="3" y="0"/>
                    </a:cubicBezTo>
                    <a:cubicBezTo>
                      <a:pt x="3" y="0"/>
                      <a:pt x="3" y="0"/>
                      <a:pt x="3" y="0"/>
                    </a:cubicBezTo>
                    <a:cubicBezTo>
                      <a:pt x="3" y="0"/>
                      <a:pt x="4" y="0"/>
                      <a:pt x="4" y="0"/>
                    </a:cubicBezTo>
                    <a:cubicBezTo>
                      <a:pt x="4" y="1"/>
                      <a:pt x="4" y="1"/>
                      <a:pt x="4" y="1"/>
                    </a:cubicBezTo>
                    <a:cubicBezTo>
                      <a:pt x="4" y="2"/>
                      <a:pt x="4" y="2"/>
                      <a:pt x="4" y="2"/>
                    </a:cubicBezTo>
                    <a:cubicBezTo>
                      <a:pt x="4" y="3"/>
                      <a:pt x="4" y="3"/>
                      <a:pt x="4" y="3"/>
                    </a:cubicBezTo>
                    <a:cubicBezTo>
                      <a:pt x="3" y="3"/>
                      <a:pt x="3" y="3"/>
                      <a:pt x="3" y="3"/>
                    </a:cubicBezTo>
                    <a:cubicBezTo>
                      <a:pt x="3" y="3"/>
                      <a:pt x="3" y="2"/>
                      <a:pt x="3" y="2"/>
                    </a:cubicBezTo>
                    <a:cubicBezTo>
                      <a:pt x="3" y="1"/>
                      <a:pt x="3" y="1"/>
                      <a:pt x="3" y="1"/>
                    </a:cubicBezTo>
                    <a:cubicBezTo>
                      <a:pt x="3" y="1"/>
                      <a:pt x="3" y="1"/>
                      <a:pt x="3" y="1"/>
                    </a:cubicBezTo>
                    <a:cubicBezTo>
                      <a:pt x="3" y="1"/>
                      <a:pt x="3" y="1"/>
                      <a:pt x="3" y="1"/>
                    </a:cubicBezTo>
                    <a:cubicBezTo>
                      <a:pt x="3" y="1"/>
                      <a:pt x="3" y="2"/>
                      <a:pt x="2" y="2"/>
                    </a:cubicBezTo>
                    <a:cubicBezTo>
                      <a:pt x="2" y="2"/>
                      <a:pt x="2" y="2"/>
                      <a:pt x="2" y="2"/>
                    </a:cubicBezTo>
                    <a:cubicBezTo>
                      <a:pt x="2" y="2"/>
                      <a:pt x="2" y="2"/>
                      <a:pt x="2" y="2"/>
                    </a:cubicBezTo>
                    <a:cubicBezTo>
                      <a:pt x="2" y="3"/>
                      <a:pt x="2" y="3"/>
                      <a:pt x="2" y="3"/>
                    </a:cubicBezTo>
                    <a:cubicBezTo>
                      <a:pt x="2" y="3"/>
                      <a:pt x="2" y="3"/>
                      <a:pt x="2" y="3"/>
                    </a:cubicBezTo>
                    <a:cubicBezTo>
                      <a:pt x="2" y="3"/>
                      <a:pt x="1" y="3"/>
                      <a:pt x="1" y="2"/>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ubicBezTo>
                      <a:pt x="1" y="1"/>
                      <a:pt x="1" y="1"/>
                      <a:pt x="1" y="2"/>
                    </a:cubicBezTo>
                    <a:cubicBezTo>
                      <a:pt x="1" y="2"/>
                      <a:pt x="1" y="3"/>
                      <a:pt x="0" y="3"/>
                    </a:cubicBezTo>
                    <a:cubicBezTo>
                      <a:pt x="0" y="3"/>
                      <a:pt x="0" y="3"/>
                      <a:pt x="0" y="3"/>
                    </a:cubicBezTo>
                    <a:cubicBezTo>
                      <a:pt x="0" y="3"/>
                      <a:pt x="0" y="3"/>
                      <a:pt x="0" y="2"/>
                    </a:cubicBezTo>
                    <a:cubicBezTo>
                      <a:pt x="0" y="2"/>
                      <a:pt x="0" y="2"/>
                      <a:pt x="0" y="1"/>
                    </a:cubicBezTo>
                    <a:cubicBezTo>
                      <a:pt x="0" y="1"/>
                      <a:pt x="0" y="1"/>
                      <a:pt x="0" y="0"/>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22" name="Freeform 252">
                <a:extLst>
                  <a:ext uri="{FF2B5EF4-FFF2-40B4-BE49-F238E27FC236}">
                    <a16:creationId xmlns:a16="http://schemas.microsoft.com/office/drawing/2014/main" id="{4F33A3C9-C673-459E-8486-16BBFFF582D9}"/>
                  </a:ext>
                </a:extLst>
              </p:cNvPr>
              <p:cNvSpPr>
                <a:spLocks noEditPoints="1"/>
              </p:cNvSpPr>
              <p:nvPr/>
            </p:nvSpPr>
            <p:spPr bwMode="auto">
              <a:xfrm>
                <a:off x="3308350" y="3698875"/>
                <a:ext cx="14287" cy="11113"/>
              </a:xfrm>
              <a:custGeom>
                <a:avLst/>
                <a:gdLst>
                  <a:gd name="T0" fmla="*/ 4 w 4"/>
                  <a:gd name="T1" fmla="*/ 1 h 3"/>
                  <a:gd name="T2" fmla="*/ 4 w 4"/>
                  <a:gd name="T3" fmla="*/ 2 h 3"/>
                  <a:gd name="T4" fmla="*/ 3 w 4"/>
                  <a:gd name="T5" fmla="*/ 3 h 3"/>
                  <a:gd name="T6" fmla="*/ 3 w 4"/>
                  <a:gd name="T7" fmla="*/ 3 h 3"/>
                  <a:gd name="T8" fmla="*/ 2 w 4"/>
                  <a:gd name="T9" fmla="*/ 3 h 3"/>
                  <a:gd name="T10" fmla="*/ 1 w 4"/>
                  <a:gd name="T11" fmla="*/ 3 h 3"/>
                  <a:gd name="T12" fmla="*/ 1 w 4"/>
                  <a:gd name="T13" fmla="*/ 3 h 3"/>
                  <a:gd name="T14" fmla="*/ 0 w 4"/>
                  <a:gd name="T15" fmla="*/ 2 h 3"/>
                  <a:gd name="T16" fmla="*/ 0 w 4"/>
                  <a:gd name="T17" fmla="*/ 1 h 3"/>
                  <a:gd name="T18" fmla="*/ 0 w 4"/>
                  <a:gd name="T19" fmla="*/ 1 h 3"/>
                  <a:gd name="T20" fmla="*/ 1 w 4"/>
                  <a:gd name="T21" fmla="*/ 0 h 3"/>
                  <a:gd name="T22" fmla="*/ 1 w 4"/>
                  <a:gd name="T23" fmla="*/ 0 h 3"/>
                  <a:gd name="T24" fmla="*/ 2 w 4"/>
                  <a:gd name="T25" fmla="*/ 0 h 3"/>
                  <a:gd name="T26" fmla="*/ 3 w 4"/>
                  <a:gd name="T27" fmla="*/ 0 h 3"/>
                  <a:gd name="T28" fmla="*/ 3 w 4"/>
                  <a:gd name="T29" fmla="*/ 0 h 3"/>
                  <a:gd name="T30" fmla="*/ 4 w 4"/>
                  <a:gd name="T31" fmla="*/ 1 h 3"/>
                  <a:gd name="T32" fmla="*/ 4 w 4"/>
                  <a:gd name="T33" fmla="*/ 1 h 3"/>
                  <a:gd name="T34" fmla="*/ 1 w 4"/>
                  <a:gd name="T35" fmla="*/ 1 h 3"/>
                  <a:gd name="T36" fmla="*/ 1 w 4"/>
                  <a:gd name="T37" fmla="*/ 2 h 3"/>
                  <a:gd name="T38" fmla="*/ 1 w 4"/>
                  <a:gd name="T39" fmla="*/ 2 h 3"/>
                  <a:gd name="T40" fmla="*/ 2 w 4"/>
                  <a:gd name="T41" fmla="*/ 3 h 3"/>
                  <a:gd name="T42" fmla="*/ 2 w 4"/>
                  <a:gd name="T43" fmla="*/ 3 h 3"/>
                  <a:gd name="T44" fmla="*/ 2 w 4"/>
                  <a:gd name="T45" fmla="*/ 3 h 3"/>
                  <a:gd name="T46" fmla="*/ 3 w 4"/>
                  <a:gd name="T47" fmla="*/ 2 h 3"/>
                  <a:gd name="T48" fmla="*/ 3 w 4"/>
                  <a:gd name="T49" fmla="*/ 2 h 3"/>
                  <a:gd name="T50" fmla="*/ 3 w 4"/>
                  <a:gd name="T51" fmla="*/ 1 h 3"/>
                  <a:gd name="T52" fmla="*/ 3 w 4"/>
                  <a:gd name="T53" fmla="*/ 1 h 3"/>
                  <a:gd name="T54" fmla="*/ 3 w 4"/>
                  <a:gd name="T55" fmla="*/ 0 h 3"/>
                  <a:gd name="T56" fmla="*/ 2 w 4"/>
                  <a:gd name="T57" fmla="*/ 0 h 3"/>
                  <a:gd name="T58" fmla="*/ 2 w 4"/>
                  <a:gd name="T59" fmla="*/ 0 h 3"/>
                  <a:gd name="T60" fmla="*/ 2 w 4"/>
                  <a:gd name="T61" fmla="*/ 0 h 3"/>
                  <a:gd name="T62" fmla="*/ 1 w 4"/>
                  <a:gd name="T63" fmla="*/ 0 h 3"/>
                  <a:gd name="T64" fmla="*/ 1 w 4"/>
                  <a:gd name="T65" fmla="*/ 1 h 3"/>
                  <a:gd name="T66" fmla="*/ 1 w 4"/>
                  <a:gd name="T6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 h="3">
                    <a:moveTo>
                      <a:pt x="4" y="1"/>
                    </a:moveTo>
                    <a:cubicBezTo>
                      <a:pt x="4" y="2"/>
                      <a:pt x="4" y="2"/>
                      <a:pt x="4" y="2"/>
                    </a:cubicBezTo>
                    <a:cubicBezTo>
                      <a:pt x="4" y="2"/>
                      <a:pt x="3" y="3"/>
                      <a:pt x="3" y="3"/>
                    </a:cubicBezTo>
                    <a:cubicBezTo>
                      <a:pt x="3" y="3"/>
                      <a:pt x="3" y="3"/>
                      <a:pt x="3" y="3"/>
                    </a:cubicBezTo>
                    <a:cubicBezTo>
                      <a:pt x="2" y="3"/>
                      <a:pt x="2" y="3"/>
                      <a:pt x="2" y="3"/>
                    </a:cubicBezTo>
                    <a:cubicBezTo>
                      <a:pt x="2" y="3"/>
                      <a:pt x="2" y="3"/>
                      <a:pt x="1" y="3"/>
                    </a:cubicBezTo>
                    <a:cubicBezTo>
                      <a:pt x="1" y="3"/>
                      <a:pt x="1" y="3"/>
                      <a:pt x="1" y="3"/>
                    </a:cubicBezTo>
                    <a:cubicBezTo>
                      <a:pt x="1" y="3"/>
                      <a:pt x="1" y="2"/>
                      <a:pt x="0" y="2"/>
                    </a:cubicBezTo>
                    <a:cubicBezTo>
                      <a:pt x="0" y="2"/>
                      <a:pt x="0" y="2"/>
                      <a:pt x="0" y="1"/>
                    </a:cubicBezTo>
                    <a:cubicBezTo>
                      <a:pt x="0" y="1"/>
                      <a:pt x="0" y="1"/>
                      <a:pt x="0" y="1"/>
                    </a:cubicBezTo>
                    <a:cubicBezTo>
                      <a:pt x="1" y="0"/>
                      <a:pt x="1" y="0"/>
                      <a:pt x="1" y="0"/>
                    </a:cubicBezTo>
                    <a:cubicBezTo>
                      <a:pt x="1" y="0"/>
                      <a:pt x="1" y="0"/>
                      <a:pt x="1" y="0"/>
                    </a:cubicBezTo>
                    <a:cubicBezTo>
                      <a:pt x="2" y="0"/>
                      <a:pt x="2" y="0"/>
                      <a:pt x="2" y="0"/>
                    </a:cubicBezTo>
                    <a:cubicBezTo>
                      <a:pt x="2" y="0"/>
                      <a:pt x="2" y="0"/>
                      <a:pt x="3" y="0"/>
                    </a:cubicBezTo>
                    <a:cubicBezTo>
                      <a:pt x="3" y="0"/>
                      <a:pt x="3" y="0"/>
                      <a:pt x="3" y="0"/>
                    </a:cubicBezTo>
                    <a:cubicBezTo>
                      <a:pt x="3" y="0"/>
                      <a:pt x="4" y="0"/>
                      <a:pt x="4" y="1"/>
                    </a:cubicBezTo>
                    <a:cubicBezTo>
                      <a:pt x="4" y="1"/>
                      <a:pt x="4" y="1"/>
                      <a:pt x="4" y="1"/>
                    </a:cubicBezTo>
                    <a:close/>
                    <a:moveTo>
                      <a:pt x="1" y="1"/>
                    </a:moveTo>
                    <a:cubicBezTo>
                      <a:pt x="1" y="2"/>
                      <a:pt x="1" y="2"/>
                      <a:pt x="1" y="2"/>
                    </a:cubicBezTo>
                    <a:cubicBezTo>
                      <a:pt x="1" y="2"/>
                      <a:pt x="1" y="2"/>
                      <a:pt x="1" y="2"/>
                    </a:cubicBezTo>
                    <a:cubicBezTo>
                      <a:pt x="1" y="2"/>
                      <a:pt x="1" y="3"/>
                      <a:pt x="2" y="3"/>
                    </a:cubicBezTo>
                    <a:cubicBezTo>
                      <a:pt x="2" y="3"/>
                      <a:pt x="2" y="3"/>
                      <a:pt x="2" y="3"/>
                    </a:cubicBezTo>
                    <a:cubicBezTo>
                      <a:pt x="2" y="3"/>
                      <a:pt x="2" y="3"/>
                      <a:pt x="2" y="3"/>
                    </a:cubicBezTo>
                    <a:cubicBezTo>
                      <a:pt x="3" y="3"/>
                      <a:pt x="3" y="2"/>
                      <a:pt x="3" y="2"/>
                    </a:cubicBezTo>
                    <a:cubicBezTo>
                      <a:pt x="3" y="2"/>
                      <a:pt x="3" y="2"/>
                      <a:pt x="3" y="2"/>
                    </a:cubicBezTo>
                    <a:cubicBezTo>
                      <a:pt x="3" y="2"/>
                      <a:pt x="3" y="2"/>
                      <a:pt x="3" y="1"/>
                    </a:cubicBezTo>
                    <a:cubicBezTo>
                      <a:pt x="3" y="1"/>
                      <a:pt x="3" y="1"/>
                      <a:pt x="3" y="1"/>
                    </a:cubicBezTo>
                    <a:cubicBezTo>
                      <a:pt x="3" y="1"/>
                      <a:pt x="3" y="1"/>
                      <a:pt x="3" y="0"/>
                    </a:cubicBezTo>
                    <a:cubicBezTo>
                      <a:pt x="3" y="0"/>
                      <a:pt x="3" y="0"/>
                      <a:pt x="2" y="0"/>
                    </a:cubicBezTo>
                    <a:cubicBezTo>
                      <a:pt x="2" y="0"/>
                      <a:pt x="2" y="0"/>
                      <a:pt x="2" y="0"/>
                    </a:cubicBezTo>
                    <a:cubicBezTo>
                      <a:pt x="2" y="0"/>
                      <a:pt x="2" y="0"/>
                      <a:pt x="2" y="0"/>
                    </a:cubicBezTo>
                    <a:cubicBezTo>
                      <a:pt x="1" y="0"/>
                      <a:pt x="1" y="0"/>
                      <a:pt x="1" y="0"/>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23" name="Freeform 253">
                <a:extLst>
                  <a:ext uri="{FF2B5EF4-FFF2-40B4-BE49-F238E27FC236}">
                    <a16:creationId xmlns:a16="http://schemas.microsoft.com/office/drawing/2014/main" id="{C3342426-808F-4160-84C7-9BD92C2F069F}"/>
                  </a:ext>
                </a:extLst>
              </p:cNvPr>
              <p:cNvSpPr>
                <a:spLocks/>
              </p:cNvSpPr>
              <p:nvPr/>
            </p:nvSpPr>
            <p:spPr bwMode="auto">
              <a:xfrm>
                <a:off x="3322638" y="3698875"/>
                <a:ext cx="11112" cy="11113"/>
              </a:xfrm>
              <a:custGeom>
                <a:avLst/>
                <a:gdLst>
                  <a:gd name="T0" fmla="*/ 3 w 3"/>
                  <a:gd name="T1" fmla="*/ 3 h 3"/>
                  <a:gd name="T2" fmla="*/ 2 w 3"/>
                  <a:gd name="T3" fmla="*/ 3 h 3"/>
                  <a:gd name="T4" fmla="*/ 2 w 3"/>
                  <a:gd name="T5" fmla="*/ 2 h 3"/>
                  <a:gd name="T6" fmla="*/ 1 w 3"/>
                  <a:gd name="T7" fmla="*/ 1 h 3"/>
                  <a:gd name="T8" fmla="*/ 1 w 3"/>
                  <a:gd name="T9" fmla="*/ 1 h 3"/>
                  <a:gd name="T10" fmla="*/ 1 w 3"/>
                  <a:gd name="T11" fmla="*/ 3 h 3"/>
                  <a:gd name="T12" fmla="*/ 0 w 3"/>
                  <a:gd name="T13" fmla="*/ 3 h 3"/>
                  <a:gd name="T14" fmla="*/ 0 w 3"/>
                  <a:gd name="T15" fmla="*/ 0 h 3"/>
                  <a:gd name="T16" fmla="*/ 1 w 3"/>
                  <a:gd name="T17" fmla="*/ 0 h 3"/>
                  <a:gd name="T18" fmla="*/ 1 w 3"/>
                  <a:gd name="T19" fmla="*/ 0 h 3"/>
                  <a:gd name="T20" fmla="*/ 2 w 3"/>
                  <a:gd name="T21" fmla="*/ 1 h 3"/>
                  <a:gd name="T22" fmla="*/ 2 w 3"/>
                  <a:gd name="T23" fmla="*/ 1 h 3"/>
                  <a:gd name="T24" fmla="*/ 3 w 3"/>
                  <a:gd name="T25" fmla="*/ 2 h 3"/>
                  <a:gd name="T26" fmla="*/ 3 w 3"/>
                  <a:gd name="T27" fmla="*/ 0 h 3"/>
                  <a:gd name="T28" fmla="*/ 3 w 3"/>
                  <a:gd name="T29" fmla="*/ 0 h 3"/>
                  <a:gd name="T30" fmla="*/ 3 w 3"/>
                  <a:gd name="T3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3" y="3"/>
                    </a:moveTo>
                    <a:cubicBezTo>
                      <a:pt x="3" y="3"/>
                      <a:pt x="3" y="3"/>
                      <a:pt x="2" y="3"/>
                    </a:cubicBezTo>
                    <a:cubicBezTo>
                      <a:pt x="2" y="2"/>
                      <a:pt x="2" y="2"/>
                      <a:pt x="2" y="2"/>
                    </a:cubicBezTo>
                    <a:cubicBezTo>
                      <a:pt x="2" y="2"/>
                      <a:pt x="2" y="1"/>
                      <a:pt x="1" y="1"/>
                    </a:cubicBezTo>
                    <a:cubicBezTo>
                      <a:pt x="1" y="1"/>
                      <a:pt x="1" y="1"/>
                      <a:pt x="1" y="1"/>
                    </a:cubicBezTo>
                    <a:cubicBezTo>
                      <a:pt x="1" y="3"/>
                      <a:pt x="1" y="3"/>
                      <a:pt x="1" y="3"/>
                    </a:cubicBezTo>
                    <a:cubicBezTo>
                      <a:pt x="0" y="3"/>
                      <a:pt x="0" y="3"/>
                      <a:pt x="0" y="3"/>
                    </a:cubicBezTo>
                    <a:cubicBezTo>
                      <a:pt x="0" y="0"/>
                      <a:pt x="0" y="0"/>
                      <a:pt x="0" y="0"/>
                    </a:cubicBezTo>
                    <a:cubicBezTo>
                      <a:pt x="1" y="0"/>
                      <a:pt x="1" y="0"/>
                      <a:pt x="1" y="0"/>
                    </a:cubicBezTo>
                    <a:cubicBezTo>
                      <a:pt x="1" y="0"/>
                      <a:pt x="1" y="0"/>
                      <a:pt x="1" y="0"/>
                    </a:cubicBezTo>
                    <a:cubicBezTo>
                      <a:pt x="2" y="0"/>
                      <a:pt x="2" y="1"/>
                      <a:pt x="2" y="1"/>
                    </a:cubicBezTo>
                    <a:cubicBezTo>
                      <a:pt x="2" y="1"/>
                      <a:pt x="2" y="1"/>
                      <a:pt x="2" y="1"/>
                    </a:cubicBezTo>
                    <a:cubicBezTo>
                      <a:pt x="2" y="2"/>
                      <a:pt x="3" y="2"/>
                      <a:pt x="3" y="2"/>
                    </a:cubicBezTo>
                    <a:cubicBezTo>
                      <a:pt x="3" y="0"/>
                      <a:pt x="3" y="0"/>
                      <a:pt x="3" y="0"/>
                    </a:cubicBezTo>
                    <a:cubicBezTo>
                      <a:pt x="3" y="0"/>
                      <a:pt x="3" y="0"/>
                      <a:pt x="3" y="0"/>
                    </a:cubicBezTo>
                    <a:cubicBezTo>
                      <a:pt x="3" y="3"/>
                      <a:pt x="3" y="3"/>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24" name="Freeform 254">
                <a:extLst>
                  <a:ext uri="{FF2B5EF4-FFF2-40B4-BE49-F238E27FC236}">
                    <a16:creationId xmlns:a16="http://schemas.microsoft.com/office/drawing/2014/main" id="{EAE57D27-A9F9-4BC6-86C9-05FAA2ECA4A3}"/>
                  </a:ext>
                </a:extLst>
              </p:cNvPr>
              <p:cNvSpPr>
                <a:spLocks/>
              </p:cNvSpPr>
              <p:nvPr/>
            </p:nvSpPr>
            <p:spPr bwMode="auto">
              <a:xfrm>
                <a:off x="3363913" y="3698875"/>
                <a:ext cx="7937" cy="11113"/>
              </a:xfrm>
              <a:custGeom>
                <a:avLst/>
                <a:gdLst>
                  <a:gd name="T0" fmla="*/ 0 w 5"/>
                  <a:gd name="T1" fmla="*/ 7 h 7"/>
                  <a:gd name="T2" fmla="*/ 0 w 5"/>
                  <a:gd name="T3" fmla="*/ 0 h 7"/>
                  <a:gd name="T4" fmla="*/ 5 w 5"/>
                  <a:gd name="T5" fmla="*/ 0 h 7"/>
                  <a:gd name="T6" fmla="*/ 5 w 5"/>
                  <a:gd name="T7" fmla="*/ 0 h 7"/>
                  <a:gd name="T8" fmla="*/ 0 w 5"/>
                  <a:gd name="T9" fmla="*/ 0 h 7"/>
                  <a:gd name="T10" fmla="*/ 0 w 5"/>
                  <a:gd name="T11" fmla="*/ 2 h 7"/>
                  <a:gd name="T12" fmla="*/ 5 w 5"/>
                  <a:gd name="T13" fmla="*/ 2 h 7"/>
                  <a:gd name="T14" fmla="*/ 5 w 5"/>
                  <a:gd name="T15" fmla="*/ 2 h 7"/>
                  <a:gd name="T16" fmla="*/ 0 w 5"/>
                  <a:gd name="T17" fmla="*/ 2 h 7"/>
                  <a:gd name="T18" fmla="*/ 0 w 5"/>
                  <a:gd name="T19" fmla="*/ 7 h 7"/>
                  <a:gd name="T20" fmla="*/ 0 w 5"/>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7">
                    <a:moveTo>
                      <a:pt x="0" y="7"/>
                    </a:moveTo>
                    <a:lnTo>
                      <a:pt x="0" y="0"/>
                    </a:lnTo>
                    <a:lnTo>
                      <a:pt x="5" y="0"/>
                    </a:lnTo>
                    <a:lnTo>
                      <a:pt x="5" y="0"/>
                    </a:lnTo>
                    <a:lnTo>
                      <a:pt x="0" y="0"/>
                    </a:lnTo>
                    <a:lnTo>
                      <a:pt x="0" y="2"/>
                    </a:lnTo>
                    <a:lnTo>
                      <a:pt x="5" y="2"/>
                    </a:lnTo>
                    <a:lnTo>
                      <a:pt x="5" y="2"/>
                    </a:lnTo>
                    <a:lnTo>
                      <a:pt x="0" y="2"/>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25" name="Freeform 255">
                <a:extLst>
                  <a:ext uri="{FF2B5EF4-FFF2-40B4-BE49-F238E27FC236}">
                    <a16:creationId xmlns:a16="http://schemas.microsoft.com/office/drawing/2014/main" id="{A231ADDB-9CA9-443A-A508-89B052C827AF}"/>
                  </a:ext>
                </a:extLst>
              </p:cNvPr>
              <p:cNvSpPr>
                <a:spLocks/>
              </p:cNvSpPr>
              <p:nvPr/>
            </p:nvSpPr>
            <p:spPr bwMode="auto">
              <a:xfrm>
                <a:off x="3375025" y="3698875"/>
                <a:ext cx="7937" cy="11113"/>
              </a:xfrm>
              <a:custGeom>
                <a:avLst/>
                <a:gdLst>
                  <a:gd name="T0" fmla="*/ 0 w 5"/>
                  <a:gd name="T1" fmla="*/ 7 h 7"/>
                  <a:gd name="T2" fmla="*/ 0 w 5"/>
                  <a:gd name="T3" fmla="*/ 0 h 7"/>
                  <a:gd name="T4" fmla="*/ 5 w 5"/>
                  <a:gd name="T5" fmla="*/ 0 h 7"/>
                  <a:gd name="T6" fmla="*/ 5 w 5"/>
                  <a:gd name="T7" fmla="*/ 0 h 7"/>
                  <a:gd name="T8" fmla="*/ 0 w 5"/>
                  <a:gd name="T9" fmla="*/ 0 h 7"/>
                  <a:gd name="T10" fmla="*/ 0 w 5"/>
                  <a:gd name="T11" fmla="*/ 2 h 7"/>
                  <a:gd name="T12" fmla="*/ 3 w 5"/>
                  <a:gd name="T13" fmla="*/ 2 h 7"/>
                  <a:gd name="T14" fmla="*/ 3 w 5"/>
                  <a:gd name="T15" fmla="*/ 2 h 7"/>
                  <a:gd name="T16" fmla="*/ 0 w 5"/>
                  <a:gd name="T17" fmla="*/ 2 h 7"/>
                  <a:gd name="T18" fmla="*/ 0 w 5"/>
                  <a:gd name="T19" fmla="*/ 7 h 7"/>
                  <a:gd name="T20" fmla="*/ 5 w 5"/>
                  <a:gd name="T21" fmla="*/ 7 h 7"/>
                  <a:gd name="T22" fmla="*/ 5 w 5"/>
                  <a:gd name="T23" fmla="*/ 7 h 7"/>
                  <a:gd name="T24" fmla="*/ 0 w 5"/>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0" y="7"/>
                    </a:moveTo>
                    <a:lnTo>
                      <a:pt x="0" y="0"/>
                    </a:lnTo>
                    <a:lnTo>
                      <a:pt x="5" y="0"/>
                    </a:lnTo>
                    <a:lnTo>
                      <a:pt x="5" y="0"/>
                    </a:lnTo>
                    <a:lnTo>
                      <a:pt x="0" y="0"/>
                    </a:lnTo>
                    <a:lnTo>
                      <a:pt x="0" y="2"/>
                    </a:lnTo>
                    <a:lnTo>
                      <a:pt x="3" y="2"/>
                    </a:lnTo>
                    <a:lnTo>
                      <a:pt x="3" y="2"/>
                    </a:lnTo>
                    <a:lnTo>
                      <a:pt x="0" y="2"/>
                    </a:lnTo>
                    <a:lnTo>
                      <a:pt x="0" y="7"/>
                    </a:lnTo>
                    <a:lnTo>
                      <a:pt x="5" y="7"/>
                    </a:lnTo>
                    <a:lnTo>
                      <a:pt x="5"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26" name="Freeform 256">
                <a:extLst>
                  <a:ext uri="{FF2B5EF4-FFF2-40B4-BE49-F238E27FC236}">
                    <a16:creationId xmlns:a16="http://schemas.microsoft.com/office/drawing/2014/main" id="{7839AC3A-AF09-444A-8E42-2FD86A579598}"/>
                  </a:ext>
                </a:extLst>
              </p:cNvPr>
              <p:cNvSpPr>
                <a:spLocks noEditPoints="1"/>
              </p:cNvSpPr>
              <p:nvPr/>
            </p:nvSpPr>
            <p:spPr bwMode="auto">
              <a:xfrm>
                <a:off x="3382963" y="3698875"/>
                <a:ext cx="11112" cy="11113"/>
              </a:xfrm>
              <a:custGeom>
                <a:avLst/>
                <a:gdLst>
                  <a:gd name="T0" fmla="*/ 1 w 3"/>
                  <a:gd name="T1" fmla="*/ 3 h 3"/>
                  <a:gd name="T2" fmla="*/ 1 w 3"/>
                  <a:gd name="T3" fmla="*/ 3 h 3"/>
                  <a:gd name="T4" fmla="*/ 1 w 3"/>
                  <a:gd name="T5" fmla="*/ 3 h 3"/>
                  <a:gd name="T6" fmla="*/ 0 w 3"/>
                  <a:gd name="T7" fmla="*/ 3 h 3"/>
                  <a:gd name="T8" fmla="*/ 0 w 3"/>
                  <a:gd name="T9" fmla="*/ 3 h 3"/>
                  <a:gd name="T10" fmla="*/ 0 w 3"/>
                  <a:gd name="T11" fmla="*/ 0 h 3"/>
                  <a:gd name="T12" fmla="*/ 1 w 3"/>
                  <a:gd name="T13" fmla="*/ 0 h 3"/>
                  <a:gd name="T14" fmla="*/ 1 w 3"/>
                  <a:gd name="T15" fmla="*/ 0 h 3"/>
                  <a:gd name="T16" fmla="*/ 1 w 3"/>
                  <a:gd name="T17" fmla="*/ 0 h 3"/>
                  <a:gd name="T18" fmla="*/ 1 w 3"/>
                  <a:gd name="T19" fmla="*/ 0 h 3"/>
                  <a:gd name="T20" fmla="*/ 2 w 3"/>
                  <a:gd name="T21" fmla="*/ 0 h 3"/>
                  <a:gd name="T22" fmla="*/ 2 w 3"/>
                  <a:gd name="T23" fmla="*/ 0 h 3"/>
                  <a:gd name="T24" fmla="*/ 2 w 3"/>
                  <a:gd name="T25" fmla="*/ 0 h 3"/>
                  <a:gd name="T26" fmla="*/ 3 w 3"/>
                  <a:gd name="T27" fmla="*/ 1 h 3"/>
                  <a:gd name="T28" fmla="*/ 2 w 3"/>
                  <a:gd name="T29" fmla="*/ 1 h 3"/>
                  <a:gd name="T30" fmla="*/ 2 w 3"/>
                  <a:gd name="T31" fmla="*/ 1 h 3"/>
                  <a:gd name="T32" fmla="*/ 2 w 3"/>
                  <a:gd name="T33" fmla="*/ 1 h 3"/>
                  <a:gd name="T34" fmla="*/ 3 w 3"/>
                  <a:gd name="T35" fmla="*/ 2 h 3"/>
                  <a:gd name="T36" fmla="*/ 3 w 3"/>
                  <a:gd name="T37" fmla="*/ 2 h 3"/>
                  <a:gd name="T38" fmla="*/ 3 w 3"/>
                  <a:gd name="T39" fmla="*/ 2 h 3"/>
                  <a:gd name="T40" fmla="*/ 2 w 3"/>
                  <a:gd name="T41" fmla="*/ 3 h 3"/>
                  <a:gd name="T42" fmla="*/ 1 w 3"/>
                  <a:gd name="T43" fmla="*/ 3 h 3"/>
                  <a:gd name="T44" fmla="*/ 1 w 3"/>
                  <a:gd name="T45" fmla="*/ 1 h 3"/>
                  <a:gd name="T46" fmla="*/ 1 w 3"/>
                  <a:gd name="T47" fmla="*/ 1 h 3"/>
                  <a:gd name="T48" fmla="*/ 2 w 3"/>
                  <a:gd name="T49" fmla="*/ 1 h 3"/>
                  <a:gd name="T50" fmla="*/ 2 w 3"/>
                  <a:gd name="T51" fmla="*/ 1 h 3"/>
                  <a:gd name="T52" fmla="*/ 2 w 3"/>
                  <a:gd name="T53" fmla="*/ 1 h 3"/>
                  <a:gd name="T54" fmla="*/ 2 w 3"/>
                  <a:gd name="T55" fmla="*/ 1 h 3"/>
                  <a:gd name="T56" fmla="*/ 2 w 3"/>
                  <a:gd name="T57" fmla="*/ 0 h 3"/>
                  <a:gd name="T58" fmla="*/ 2 w 3"/>
                  <a:gd name="T59" fmla="*/ 0 h 3"/>
                  <a:gd name="T60" fmla="*/ 2 w 3"/>
                  <a:gd name="T61" fmla="*/ 0 h 3"/>
                  <a:gd name="T62" fmla="*/ 1 w 3"/>
                  <a:gd name="T63" fmla="*/ 0 h 3"/>
                  <a:gd name="T64" fmla="*/ 1 w 3"/>
                  <a:gd name="T65" fmla="*/ 0 h 3"/>
                  <a:gd name="T66" fmla="*/ 1 w 3"/>
                  <a:gd name="T67" fmla="*/ 0 h 3"/>
                  <a:gd name="T68" fmla="*/ 1 w 3"/>
                  <a:gd name="T69" fmla="*/ 1 h 3"/>
                  <a:gd name="T70" fmla="*/ 1 w 3"/>
                  <a:gd name="T71" fmla="*/ 1 h 3"/>
                  <a:gd name="T72" fmla="*/ 1 w 3"/>
                  <a:gd name="T73" fmla="*/ 3 h 3"/>
                  <a:gd name="T74" fmla="*/ 1 w 3"/>
                  <a:gd name="T75" fmla="*/ 3 h 3"/>
                  <a:gd name="T76" fmla="*/ 1 w 3"/>
                  <a:gd name="T77" fmla="*/ 3 h 3"/>
                  <a:gd name="T78" fmla="*/ 2 w 3"/>
                  <a:gd name="T79" fmla="*/ 3 h 3"/>
                  <a:gd name="T80" fmla="*/ 2 w 3"/>
                  <a:gd name="T81" fmla="*/ 3 h 3"/>
                  <a:gd name="T82" fmla="*/ 2 w 3"/>
                  <a:gd name="T83" fmla="*/ 3 h 3"/>
                  <a:gd name="T84" fmla="*/ 2 w 3"/>
                  <a:gd name="T85" fmla="*/ 2 h 3"/>
                  <a:gd name="T86" fmla="*/ 2 w 3"/>
                  <a:gd name="T87" fmla="*/ 2 h 3"/>
                  <a:gd name="T88" fmla="*/ 2 w 3"/>
                  <a:gd name="T89" fmla="*/ 2 h 3"/>
                  <a:gd name="T90" fmla="*/ 2 w 3"/>
                  <a:gd name="T91" fmla="*/ 1 h 3"/>
                  <a:gd name="T92" fmla="*/ 1 w 3"/>
                  <a:gd name="T9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 h="3">
                    <a:moveTo>
                      <a:pt x="1" y="3"/>
                    </a:moveTo>
                    <a:cubicBezTo>
                      <a:pt x="1" y="3"/>
                      <a:pt x="1" y="3"/>
                      <a:pt x="1" y="3"/>
                    </a:cubicBezTo>
                    <a:cubicBezTo>
                      <a:pt x="1" y="3"/>
                      <a:pt x="1" y="3"/>
                      <a:pt x="1" y="3"/>
                    </a:cubicBezTo>
                    <a:cubicBezTo>
                      <a:pt x="1" y="3"/>
                      <a:pt x="1" y="3"/>
                      <a:pt x="0" y="3"/>
                    </a:cubicBezTo>
                    <a:cubicBezTo>
                      <a:pt x="0" y="3"/>
                      <a:pt x="0" y="3"/>
                      <a:pt x="0" y="3"/>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2" y="0"/>
                      <a:pt x="2" y="0"/>
                    </a:cubicBezTo>
                    <a:cubicBezTo>
                      <a:pt x="2" y="0"/>
                      <a:pt x="2" y="0"/>
                      <a:pt x="2" y="0"/>
                    </a:cubicBezTo>
                    <a:cubicBezTo>
                      <a:pt x="2" y="0"/>
                      <a:pt x="2" y="0"/>
                      <a:pt x="2" y="0"/>
                    </a:cubicBezTo>
                    <a:cubicBezTo>
                      <a:pt x="3" y="0"/>
                      <a:pt x="3" y="0"/>
                      <a:pt x="3" y="1"/>
                    </a:cubicBezTo>
                    <a:cubicBezTo>
                      <a:pt x="3" y="1"/>
                      <a:pt x="3" y="1"/>
                      <a:pt x="2" y="1"/>
                    </a:cubicBezTo>
                    <a:cubicBezTo>
                      <a:pt x="2" y="1"/>
                      <a:pt x="2" y="1"/>
                      <a:pt x="2" y="1"/>
                    </a:cubicBezTo>
                    <a:cubicBezTo>
                      <a:pt x="2" y="1"/>
                      <a:pt x="2" y="1"/>
                      <a:pt x="2" y="1"/>
                    </a:cubicBezTo>
                    <a:cubicBezTo>
                      <a:pt x="2" y="1"/>
                      <a:pt x="3" y="1"/>
                      <a:pt x="3" y="2"/>
                    </a:cubicBezTo>
                    <a:cubicBezTo>
                      <a:pt x="3" y="2"/>
                      <a:pt x="3" y="2"/>
                      <a:pt x="3" y="2"/>
                    </a:cubicBezTo>
                    <a:cubicBezTo>
                      <a:pt x="3" y="2"/>
                      <a:pt x="3" y="2"/>
                      <a:pt x="3" y="2"/>
                    </a:cubicBezTo>
                    <a:cubicBezTo>
                      <a:pt x="3" y="3"/>
                      <a:pt x="3" y="3"/>
                      <a:pt x="2" y="3"/>
                    </a:cubicBezTo>
                    <a:cubicBezTo>
                      <a:pt x="2" y="3"/>
                      <a:pt x="2" y="3"/>
                      <a:pt x="1" y="3"/>
                    </a:cubicBezTo>
                    <a:close/>
                    <a:moveTo>
                      <a:pt x="1" y="1"/>
                    </a:moveTo>
                    <a:cubicBezTo>
                      <a:pt x="1" y="1"/>
                      <a:pt x="1" y="1"/>
                      <a:pt x="1" y="1"/>
                    </a:cubicBezTo>
                    <a:cubicBezTo>
                      <a:pt x="1" y="1"/>
                      <a:pt x="2" y="1"/>
                      <a:pt x="2" y="1"/>
                    </a:cubicBezTo>
                    <a:cubicBezTo>
                      <a:pt x="2" y="1"/>
                      <a:pt x="2" y="1"/>
                      <a:pt x="2" y="1"/>
                    </a:cubicBezTo>
                    <a:cubicBezTo>
                      <a:pt x="2" y="1"/>
                      <a:pt x="2" y="1"/>
                      <a:pt x="2" y="1"/>
                    </a:cubicBezTo>
                    <a:cubicBezTo>
                      <a:pt x="2" y="1"/>
                      <a:pt x="2" y="1"/>
                      <a:pt x="2" y="1"/>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lnTo>
                      <a:pt x="1" y="1"/>
                    </a:lnTo>
                    <a:close/>
                    <a:moveTo>
                      <a:pt x="1" y="1"/>
                    </a:moveTo>
                    <a:cubicBezTo>
                      <a:pt x="1" y="3"/>
                      <a:pt x="1" y="3"/>
                      <a:pt x="1" y="3"/>
                    </a:cubicBezTo>
                    <a:cubicBezTo>
                      <a:pt x="1" y="3"/>
                      <a:pt x="1" y="3"/>
                      <a:pt x="1" y="3"/>
                    </a:cubicBezTo>
                    <a:cubicBezTo>
                      <a:pt x="1" y="3"/>
                      <a:pt x="1" y="3"/>
                      <a:pt x="1" y="3"/>
                    </a:cubicBezTo>
                    <a:cubicBezTo>
                      <a:pt x="1" y="3"/>
                      <a:pt x="1" y="3"/>
                      <a:pt x="2" y="3"/>
                    </a:cubicBezTo>
                    <a:cubicBezTo>
                      <a:pt x="2" y="3"/>
                      <a:pt x="2" y="3"/>
                      <a:pt x="2" y="3"/>
                    </a:cubicBezTo>
                    <a:cubicBezTo>
                      <a:pt x="2" y="3"/>
                      <a:pt x="2" y="3"/>
                      <a:pt x="2" y="3"/>
                    </a:cubicBezTo>
                    <a:cubicBezTo>
                      <a:pt x="2" y="2"/>
                      <a:pt x="2" y="2"/>
                      <a:pt x="2" y="2"/>
                    </a:cubicBezTo>
                    <a:cubicBezTo>
                      <a:pt x="2" y="2"/>
                      <a:pt x="2" y="2"/>
                      <a:pt x="2" y="2"/>
                    </a:cubicBezTo>
                    <a:cubicBezTo>
                      <a:pt x="2" y="2"/>
                      <a:pt x="2" y="2"/>
                      <a:pt x="2" y="2"/>
                    </a:cubicBezTo>
                    <a:cubicBezTo>
                      <a:pt x="2" y="2"/>
                      <a:pt x="2" y="2"/>
                      <a:pt x="2" y="1"/>
                    </a:cubicBezTo>
                    <a:cubicBezTo>
                      <a:pt x="2" y="1"/>
                      <a:pt x="2"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27" name="Freeform 257">
                <a:extLst>
                  <a:ext uri="{FF2B5EF4-FFF2-40B4-BE49-F238E27FC236}">
                    <a16:creationId xmlns:a16="http://schemas.microsoft.com/office/drawing/2014/main" id="{37CC1F5A-DB6A-4EE3-A1B5-5006359B5789}"/>
                  </a:ext>
                </a:extLst>
              </p:cNvPr>
              <p:cNvSpPr>
                <a:spLocks noEditPoints="1"/>
              </p:cNvSpPr>
              <p:nvPr/>
            </p:nvSpPr>
            <p:spPr bwMode="auto">
              <a:xfrm>
                <a:off x="3405188" y="3698875"/>
                <a:ext cx="7937" cy="11113"/>
              </a:xfrm>
              <a:custGeom>
                <a:avLst/>
                <a:gdLst>
                  <a:gd name="T0" fmla="*/ 2 w 2"/>
                  <a:gd name="T1" fmla="*/ 1 h 3"/>
                  <a:gd name="T2" fmla="*/ 1 w 2"/>
                  <a:gd name="T3" fmla="*/ 3 h 3"/>
                  <a:gd name="T4" fmla="*/ 0 w 2"/>
                  <a:gd name="T5" fmla="*/ 3 h 3"/>
                  <a:gd name="T6" fmla="*/ 0 w 2"/>
                  <a:gd name="T7" fmla="*/ 3 h 3"/>
                  <a:gd name="T8" fmla="*/ 0 w 2"/>
                  <a:gd name="T9" fmla="*/ 3 h 3"/>
                  <a:gd name="T10" fmla="*/ 1 w 2"/>
                  <a:gd name="T11" fmla="*/ 3 h 3"/>
                  <a:gd name="T12" fmla="*/ 1 w 2"/>
                  <a:gd name="T13" fmla="*/ 2 h 3"/>
                  <a:gd name="T14" fmla="*/ 1 w 2"/>
                  <a:gd name="T15" fmla="*/ 2 h 3"/>
                  <a:gd name="T16" fmla="*/ 1 w 2"/>
                  <a:gd name="T17" fmla="*/ 2 h 3"/>
                  <a:gd name="T18" fmla="*/ 1 w 2"/>
                  <a:gd name="T19" fmla="*/ 2 h 3"/>
                  <a:gd name="T20" fmla="*/ 0 w 2"/>
                  <a:gd name="T21" fmla="*/ 2 h 3"/>
                  <a:gd name="T22" fmla="*/ 0 w 2"/>
                  <a:gd name="T23" fmla="*/ 1 h 3"/>
                  <a:gd name="T24" fmla="*/ 0 w 2"/>
                  <a:gd name="T25" fmla="*/ 1 h 3"/>
                  <a:gd name="T26" fmla="*/ 0 w 2"/>
                  <a:gd name="T27" fmla="*/ 1 h 3"/>
                  <a:gd name="T28" fmla="*/ 0 w 2"/>
                  <a:gd name="T29" fmla="*/ 0 h 3"/>
                  <a:gd name="T30" fmla="*/ 0 w 2"/>
                  <a:gd name="T31" fmla="*/ 0 h 3"/>
                  <a:gd name="T32" fmla="*/ 0 w 2"/>
                  <a:gd name="T33" fmla="*/ 0 h 3"/>
                  <a:gd name="T34" fmla="*/ 1 w 2"/>
                  <a:gd name="T35" fmla="*/ 0 h 3"/>
                  <a:gd name="T36" fmla="*/ 1 w 2"/>
                  <a:gd name="T37" fmla="*/ 0 h 3"/>
                  <a:gd name="T38" fmla="*/ 2 w 2"/>
                  <a:gd name="T39" fmla="*/ 1 h 3"/>
                  <a:gd name="T40" fmla="*/ 1 w 2"/>
                  <a:gd name="T41" fmla="*/ 1 h 3"/>
                  <a:gd name="T42" fmla="*/ 1 w 2"/>
                  <a:gd name="T43" fmla="*/ 1 h 3"/>
                  <a:gd name="T44" fmla="*/ 1 w 2"/>
                  <a:gd name="T45" fmla="*/ 1 h 3"/>
                  <a:gd name="T46" fmla="*/ 1 w 2"/>
                  <a:gd name="T47" fmla="*/ 1 h 3"/>
                  <a:gd name="T48" fmla="*/ 1 w 2"/>
                  <a:gd name="T49" fmla="*/ 1 h 3"/>
                  <a:gd name="T50" fmla="*/ 1 w 2"/>
                  <a:gd name="T51" fmla="*/ 1 h 3"/>
                  <a:gd name="T52" fmla="*/ 1 w 2"/>
                  <a:gd name="T53" fmla="*/ 0 h 3"/>
                  <a:gd name="T54" fmla="*/ 1 w 2"/>
                  <a:gd name="T55" fmla="*/ 0 h 3"/>
                  <a:gd name="T56" fmla="*/ 1 w 2"/>
                  <a:gd name="T57" fmla="*/ 0 h 3"/>
                  <a:gd name="T58" fmla="*/ 0 w 2"/>
                  <a:gd name="T59" fmla="*/ 0 h 3"/>
                  <a:gd name="T60" fmla="*/ 0 w 2"/>
                  <a:gd name="T61" fmla="*/ 0 h 3"/>
                  <a:gd name="T62" fmla="*/ 0 w 2"/>
                  <a:gd name="T63" fmla="*/ 0 h 3"/>
                  <a:gd name="T64" fmla="*/ 0 w 2"/>
                  <a:gd name="T65" fmla="*/ 1 h 3"/>
                  <a:gd name="T66" fmla="*/ 0 w 2"/>
                  <a:gd name="T67" fmla="*/ 1 h 3"/>
                  <a:gd name="T68" fmla="*/ 1 w 2"/>
                  <a:gd name="T6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 h="3">
                    <a:moveTo>
                      <a:pt x="2" y="1"/>
                    </a:moveTo>
                    <a:cubicBezTo>
                      <a:pt x="2" y="2"/>
                      <a:pt x="2" y="2"/>
                      <a:pt x="1" y="3"/>
                    </a:cubicBezTo>
                    <a:cubicBezTo>
                      <a:pt x="1" y="3"/>
                      <a:pt x="0" y="3"/>
                      <a:pt x="0" y="3"/>
                    </a:cubicBezTo>
                    <a:cubicBezTo>
                      <a:pt x="0" y="3"/>
                      <a:pt x="0" y="3"/>
                      <a:pt x="0" y="3"/>
                    </a:cubicBezTo>
                    <a:cubicBezTo>
                      <a:pt x="0" y="3"/>
                      <a:pt x="0" y="3"/>
                      <a:pt x="0"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1" y="0"/>
                    </a:cubicBezTo>
                    <a:cubicBezTo>
                      <a:pt x="1" y="0"/>
                      <a:pt x="1" y="0"/>
                      <a:pt x="1" y="0"/>
                    </a:cubicBezTo>
                    <a:cubicBezTo>
                      <a:pt x="2" y="0"/>
                      <a:pt x="2" y="1"/>
                      <a:pt x="2" y="1"/>
                    </a:cubicBezTo>
                    <a:close/>
                    <a:moveTo>
                      <a:pt x="1" y="1"/>
                    </a:move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1" y="1"/>
                    </a:cubicBezTo>
                    <a:close/>
                  </a:path>
                </a:pathLst>
              </a:custGeom>
              <a:solidFill>
                <a:srgbClr val="2A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28" name="Freeform 258">
                <a:extLst>
                  <a:ext uri="{FF2B5EF4-FFF2-40B4-BE49-F238E27FC236}">
                    <a16:creationId xmlns:a16="http://schemas.microsoft.com/office/drawing/2014/main" id="{5B014308-340B-4550-864E-92DAEB2C7E1C}"/>
                  </a:ext>
                </a:extLst>
              </p:cNvPr>
              <p:cNvSpPr>
                <a:spLocks/>
              </p:cNvSpPr>
              <p:nvPr/>
            </p:nvSpPr>
            <p:spPr bwMode="auto">
              <a:xfrm>
                <a:off x="3292475" y="3867150"/>
                <a:ext cx="15875" cy="15875"/>
              </a:xfrm>
              <a:custGeom>
                <a:avLst/>
                <a:gdLst>
                  <a:gd name="T0" fmla="*/ 2 w 4"/>
                  <a:gd name="T1" fmla="*/ 3 h 4"/>
                  <a:gd name="T2" fmla="*/ 1 w 4"/>
                  <a:gd name="T3" fmla="*/ 3 h 4"/>
                  <a:gd name="T4" fmla="*/ 1 w 4"/>
                  <a:gd name="T5" fmla="*/ 2 h 4"/>
                  <a:gd name="T6" fmla="*/ 1 w 4"/>
                  <a:gd name="T7" fmla="*/ 2 h 4"/>
                  <a:gd name="T8" fmla="*/ 1 w 4"/>
                  <a:gd name="T9" fmla="*/ 1 h 4"/>
                  <a:gd name="T10" fmla="*/ 1 w 4"/>
                  <a:gd name="T11" fmla="*/ 1 h 4"/>
                  <a:gd name="T12" fmla="*/ 0 w 4"/>
                  <a:gd name="T13" fmla="*/ 1 h 4"/>
                  <a:gd name="T14" fmla="*/ 0 w 4"/>
                  <a:gd name="T15" fmla="*/ 2 h 4"/>
                  <a:gd name="T16" fmla="*/ 0 w 4"/>
                  <a:gd name="T17" fmla="*/ 4 h 4"/>
                  <a:gd name="T18" fmla="*/ 0 w 4"/>
                  <a:gd name="T19" fmla="*/ 4 h 4"/>
                  <a:gd name="T20" fmla="*/ 0 w 4"/>
                  <a:gd name="T21" fmla="*/ 2 h 4"/>
                  <a:gd name="T22" fmla="*/ 0 w 4"/>
                  <a:gd name="T23" fmla="*/ 0 h 4"/>
                  <a:gd name="T24" fmla="*/ 0 w 4"/>
                  <a:gd name="T25" fmla="*/ 0 h 4"/>
                  <a:gd name="T26" fmla="*/ 1 w 4"/>
                  <a:gd name="T27" fmla="*/ 1 h 4"/>
                  <a:gd name="T28" fmla="*/ 1 w 4"/>
                  <a:gd name="T29" fmla="*/ 1 h 4"/>
                  <a:gd name="T30" fmla="*/ 1 w 4"/>
                  <a:gd name="T31" fmla="*/ 2 h 4"/>
                  <a:gd name="T32" fmla="*/ 2 w 4"/>
                  <a:gd name="T33" fmla="*/ 3 h 4"/>
                  <a:gd name="T34" fmla="*/ 2 w 4"/>
                  <a:gd name="T35" fmla="*/ 2 h 4"/>
                  <a:gd name="T36" fmla="*/ 2 w 4"/>
                  <a:gd name="T37" fmla="*/ 1 h 4"/>
                  <a:gd name="T38" fmla="*/ 3 w 4"/>
                  <a:gd name="T39" fmla="*/ 1 h 4"/>
                  <a:gd name="T40" fmla="*/ 3 w 4"/>
                  <a:gd name="T41" fmla="*/ 0 h 4"/>
                  <a:gd name="T42" fmla="*/ 3 w 4"/>
                  <a:gd name="T43" fmla="*/ 0 h 4"/>
                  <a:gd name="T44" fmla="*/ 3 w 4"/>
                  <a:gd name="T45" fmla="*/ 2 h 4"/>
                  <a:gd name="T46" fmla="*/ 4 w 4"/>
                  <a:gd name="T47" fmla="*/ 4 h 4"/>
                  <a:gd name="T48" fmla="*/ 3 w 4"/>
                  <a:gd name="T49" fmla="*/ 4 h 4"/>
                  <a:gd name="T50" fmla="*/ 3 w 4"/>
                  <a:gd name="T51" fmla="*/ 2 h 4"/>
                  <a:gd name="T52" fmla="*/ 3 w 4"/>
                  <a:gd name="T53" fmla="*/ 1 h 4"/>
                  <a:gd name="T54" fmla="*/ 3 w 4"/>
                  <a:gd name="T55" fmla="*/ 1 h 4"/>
                  <a:gd name="T56" fmla="*/ 3 w 4"/>
                  <a:gd name="T57" fmla="*/ 1 h 4"/>
                  <a:gd name="T58" fmla="*/ 3 w 4"/>
                  <a:gd name="T59" fmla="*/ 2 h 4"/>
                  <a:gd name="T60" fmla="*/ 2 w 4"/>
                  <a:gd name="T61" fmla="*/ 2 h 4"/>
                  <a:gd name="T62" fmla="*/ 2 w 4"/>
                  <a:gd name="T63" fmla="*/ 3 h 4"/>
                  <a:gd name="T64" fmla="*/ 2 w 4"/>
                  <a:gd name="T6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 h="4">
                    <a:moveTo>
                      <a:pt x="2" y="3"/>
                    </a:moveTo>
                    <a:cubicBezTo>
                      <a:pt x="2" y="3"/>
                      <a:pt x="2" y="3"/>
                      <a:pt x="1" y="3"/>
                    </a:cubicBezTo>
                    <a:cubicBezTo>
                      <a:pt x="1" y="3"/>
                      <a:pt x="1" y="2"/>
                      <a:pt x="1" y="2"/>
                    </a:cubicBezTo>
                    <a:cubicBezTo>
                      <a:pt x="1" y="2"/>
                      <a:pt x="1" y="2"/>
                      <a:pt x="1" y="2"/>
                    </a:cubicBezTo>
                    <a:cubicBezTo>
                      <a:pt x="1" y="2"/>
                      <a:pt x="1" y="1"/>
                      <a:pt x="1" y="1"/>
                    </a:cubicBezTo>
                    <a:cubicBezTo>
                      <a:pt x="1" y="1"/>
                      <a:pt x="1" y="1"/>
                      <a:pt x="1" y="1"/>
                    </a:cubicBezTo>
                    <a:cubicBezTo>
                      <a:pt x="0" y="1"/>
                      <a:pt x="0" y="1"/>
                      <a:pt x="0" y="1"/>
                    </a:cubicBezTo>
                    <a:cubicBezTo>
                      <a:pt x="0" y="1"/>
                      <a:pt x="0" y="1"/>
                      <a:pt x="0" y="2"/>
                    </a:cubicBezTo>
                    <a:cubicBezTo>
                      <a:pt x="0" y="2"/>
                      <a:pt x="0" y="3"/>
                      <a:pt x="0" y="4"/>
                    </a:cubicBezTo>
                    <a:cubicBezTo>
                      <a:pt x="0" y="4"/>
                      <a:pt x="0" y="4"/>
                      <a:pt x="0" y="4"/>
                    </a:cubicBezTo>
                    <a:cubicBezTo>
                      <a:pt x="0" y="3"/>
                      <a:pt x="0" y="2"/>
                      <a:pt x="0" y="2"/>
                    </a:cubicBezTo>
                    <a:cubicBezTo>
                      <a:pt x="0" y="1"/>
                      <a:pt x="0" y="1"/>
                      <a:pt x="0" y="0"/>
                    </a:cubicBezTo>
                    <a:cubicBezTo>
                      <a:pt x="0" y="0"/>
                      <a:pt x="0" y="0"/>
                      <a:pt x="0" y="0"/>
                    </a:cubicBezTo>
                    <a:cubicBezTo>
                      <a:pt x="1" y="0"/>
                      <a:pt x="1" y="0"/>
                      <a:pt x="1" y="1"/>
                    </a:cubicBezTo>
                    <a:cubicBezTo>
                      <a:pt x="1" y="1"/>
                      <a:pt x="1" y="1"/>
                      <a:pt x="1" y="1"/>
                    </a:cubicBezTo>
                    <a:cubicBezTo>
                      <a:pt x="1" y="2"/>
                      <a:pt x="1" y="2"/>
                      <a:pt x="1" y="2"/>
                    </a:cubicBezTo>
                    <a:cubicBezTo>
                      <a:pt x="2" y="2"/>
                      <a:pt x="2" y="2"/>
                      <a:pt x="2" y="3"/>
                    </a:cubicBezTo>
                    <a:cubicBezTo>
                      <a:pt x="2" y="2"/>
                      <a:pt x="2" y="2"/>
                      <a:pt x="2" y="2"/>
                    </a:cubicBezTo>
                    <a:cubicBezTo>
                      <a:pt x="2" y="2"/>
                      <a:pt x="2" y="2"/>
                      <a:pt x="2" y="1"/>
                    </a:cubicBezTo>
                    <a:cubicBezTo>
                      <a:pt x="2" y="1"/>
                      <a:pt x="3" y="1"/>
                      <a:pt x="3" y="1"/>
                    </a:cubicBezTo>
                    <a:cubicBezTo>
                      <a:pt x="3" y="0"/>
                      <a:pt x="3" y="0"/>
                      <a:pt x="3" y="0"/>
                    </a:cubicBezTo>
                    <a:cubicBezTo>
                      <a:pt x="3" y="0"/>
                      <a:pt x="3" y="0"/>
                      <a:pt x="3" y="0"/>
                    </a:cubicBezTo>
                    <a:cubicBezTo>
                      <a:pt x="3" y="1"/>
                      <a:pt x="3" y="1"/>
                      <a:pt x="3" y="2"/>
                    </a:cubicBezTo>
                    <a:cubicBezTo>
                      <a:pt x="4" y="2"/>
                      <a:pt x="4" y="3"/>
                      <a:pt x="4" y="4"/>
                    </a:cubicBezTo>
                    <a:cubicBezTo>
                      <a:pt x="3" y="4"/>
                      <a:pt x="3" y="4"/>
                      <a:pt x="3" y="4"/>
                    </a:cubicBezTo>
                    <a:cubicBezTo>
                      <a:pt x="3" y="3"/>
                      <a:pt x="3" y="2"/>
                      <a:pt x="3" y="2"/>
                    </a:cubicBezTo>
                    <a:cubicBezTo>
                      <a:pt x="3" y="1"/>
                      <a:pt x="3" y="1"/>
                      <a:pt x="3" y="1"/>
                    </a:cubicBezTo>
                    <a:cubicBezTo>
                      <a:pt x="3" y="1"/>
                      <a:pt x="3" y="1"/>
                      <a:pt x="3" y="1"/>
                    </a:cubicBezTo>
                    <a:cubicBezTo>
                      <a:pt x="3" y="1"/>
                      <a:pt x="3" y="1"/>
                      <a:pt x="3" y="1"/>
                    </a:cubicBezTo>
                    <a:cubicBezTo>
                      <a:pt x="3" y="1"/>
                      <a:pt x="3" y="2"/>
                      <a:pt x="3" y="2"/>
                    </a:cubicBezTo>
                    <a:cubicBezTo>
                      <a:pt x="2" y="2"/>
                      <a:pt x="2" y="2"/>
                      <a:pt x="2" y="2"/>
                    </a:cubicBezTo>
                    <a:cubicBezTo>
                      <a:pt x="2" y="2"/>
                      <a:pt x="2" y="3"/>
                      <a:pt x="2" y="3"/>
                    </a:cubicBezTo>
                    <a:cubicBezTo>
                      <a:pt x="2" y="3"/>
                      <a:pt x="2" y="3"/>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29" name="Freeform 259">
                <a:extLst>
                  <a:ext uri="{FF2B5EF4-FFF2-40B4-BE49-F238E27FC236}">
                    <a16:creationId xmlns:a16="http://schemas.microsoft.com/office/drawing/2014/main" id="{9B9842AD-0D4A-45CE-9556-6AA317892AF8}"/>
                  </a:ext>
                </a:extLst>
              </p:cNvPr>
              <p:cNvSpPr>
                <a:spLocks noEditPoints="1"/>
              </p:cNvSpPr>
              <p:nvPr/>
            </p:nvSpPr>
            <p:spPr bwMode="auto">
              <a:xfrm>
                <a:off x="3308350" y="3871912"/>
                <a:ext cx="6350" cy="11113"/>
              </a:xfrm>
              <a:custGeom>
                <a:avLst/>
                <a:gdLst>
                  <a:gd name="T0" fmla="*/ 0 w 2"/>
                  <a:gd name="T1" fmla="*/ 1 h 3"/>
                  <a:gd name="T2" fmla="*/ 0 w 2"/>
                  <a:gd name="T3" fmla="*/ 1 h 3"/>
                  <a:gd name="T4" fmla="*/ 1 w 2"/>
                  <a:gd name="T5" fmla="*/ 0 h 3"/>
                  <a:gd name="T6" fmla="*/ 1 w 2"/>
                  <a:gd name="T7" fmla="*/ 0 h 3"/>
                  <a:gd name="T8" fmla="*/ 1 w 2"/>
                  <a:gd name="T9" fmla="*/ 0 h 3"/>
                  <a:gd name="T10" fmla="*/ 2 w 2"/>
                  <a:gd name="T11" fmla="*/ 0 h 3"/>
                  <a:gd name="T12" fmla="*/ 2 w 2"/>
                  <a:gd name="T13" fmla="*/ 1 h 3"/>
                  <a:gd name="T14" fmla="*/ 2 w 2"/>
                  <a:gd name="T15" fmla="*/ 1 h 3"/>
                  <a:gd name="T16" fmla="*/ 2 w 2"/>
                  <a:gd name="T17" fmla="*/ 1 h 3"/>
                  <a:gd name="T18" fmla="*/ 1 w 2"/>
                  <a:gd name="T19" fmla="*/ 1 h 3"/>
                  <a:gd name="T20" fmla="*/ 1 w 2"/>
                  <a:gd name="T21" fmla="*/ 2 h 3"/>
                  <a:gd name="T22" fmla="*/ 2 w 2"/>
                  <a:gd name="T23" fmla="*/ 2 h 3"/>
                  <a:gd name="T24" fmla="*/ 2 w 2"/>
                  <a:gd name="T25" fmla="*/ 2 h 3"/>
                  <a:gd name="T26" fmla="*/ 2 w 2"/>
                  <a:gd name="T27" fmla="*/ 2 h 3"/>
                  <a:gd name="T28" fmla="*/ 2 w 2"/>
                  <a:gd name="T29" fmla="*/ 2 h 3"/>
                  <a:gd name="T30" fmla="*/ 2 w 2"/>
                  <a:gd name="T31" fmla="*/ 3 h 3"/>
                  <a:gd name="T32" fmla="*/ 2 w 2"/>
                  <a:gd name="T33" fmla="*/ 3 h 3"/>
                  <a:gd name="T34" fmla="*/ 1 w 2"/>
                  <a:gd name="T35" fmla="*/ 2 h 3"/>
                  <a:gd name="T36" fmla="*/ 1 w 2"/>
                  <a:gd name="T37" fmla="*/ 2 h 3"/>
                  <a:gd name="T38" fmla="*/ 0 w 2"/>
                  <a:gd name="T39" fmla="*/ 2 h 3"/>
                  <a:gd name="T40" fmla="*/ 0 w 2"/>
                  <a:gd name="T41" fmla="*/ 1 h 3"/>
                  <a:gd name="T42" fmla="*/ 2 w 2"/>
                  <a:gd name="T43" fmla="*/ 1 h 3"/>
                  <a:gd name="T44" fmla="*/ 2 w 2"/>
                  <a:gd name="T45" fmla="*/ 0 h 3"/>
                  <a:gd name="T46" fmla="*/ 1 w 2"/>
                  <a:gd name="T47" fmla="*/ 0 h 3"/>
                  <a:gd name="T48" fmla="*/ 1 w 2"/>
                  <a:gd name="T49" fmla="*/ 0 h 3"/>
                  <a:gd name="T50" fmla="*/ 1 w 2"/>
                  <a:gd name="T51" fmla="*/ 0 h 3"/>
                  <a:gd name="T52" fmla="*/ 1 w 2"/>
                  <a:gd name="T53" fmla="*/ 1 h 3"/>
                  <a:gd name="T54" fmla="*/ 1 w 2"/>
                  <a:gd name="T55" fmla="*/ 1 h 3"/>
                  <a:gd name="T56" fmla="*/ 2 w 2"/>
                  <a:gd name="T5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 h="3">
                    <a:moveTo>
                      <a:pt x="0" y="1"/>
                    </a:moveTo>
                    <a:cubicBezTo>
                      <a:pt x="0" y="1"/>
                      <a:pt x="0" y="1"/>
                      <a:pt x="0" y="1"/>
                    </a:cubicBezTo>
                    <a:cubicBezTo>
                      <a:pt x="0" y="0"/>
                      <a:pt x="0" y="0"/>
                      <a:pt x="1" y="0"/>
                    </a:cubicBezTo>
                    <a:cubicBezTo>
                      <a:pt x="1" y="0"/>
                      <a:pt x="1" y="0"/>
                      <a:pt x="1" y="0"/>
                    </a:cubicBezTo>
                    <a:cubicBezTo>
                      <a:pt x="1" y="0"/>
                      <a:pt x="1" y="0"/>
                      <a:pt x="1" y="0"/>
                    </a:cubicBezTo>
                    <a:cubicBezTo>
                      <a:pt x="2" y="0"/>
                      <a:pt x="2" y="0"/>
                      <a:pt x="2" y="0"/>
                    </a:cubicBezTo>
                    <a:cubicBezTo>
                      <a:pt x="2" y="0"/>
                      <a:pt x="2" y="1"/>
                      <a:pt x="2" y="1"/>
                    </a:cubicBezTo>
                    <a:cubicBezTo>
                      <a:pt x="2" y="1"/>
                      <a:pt x="2" y="1"/>
                      <a:pt x="2" y="1"/>
                    </a:cubicBezTo>
                    <a:cubicBezTo>
                      <a:pt x="2" y="1"/>
                      <a:pt x="2" y="1"/>
                      <a:pt x="2" y="1"/>
                    </a:cubicBezTo>
                    <a:cubicBezTo>
                      <a:pt x="1" y="1"/>
                      <a:pt x="1" y="1"/>
                      <a:pt x="1" y="1"/>
                    </a:cubicBezTo>
                    <a:cubicBezTo>
                      <a:pt x="1" y="2"/>
                      <a:pt x="1" y="2"/>
                      <a:pt x="1" y="2"/>
                    </a:cubicBezTo>
                    <a:cubicBezTo>
                      <a:pt x="1" y="2"/>
                      <a:pt x="1" y="2"/>
                      <a:pt x="2" y="2"/>
                    </a:cubicBezTo>
                    <a:cubicBezTo>
                      <a:pt x="2" y="2"/>
                      <a:pt x="2" y="2"/>
                      <a:pt x="2" y="2"/>
                    </a:cubicBezTo>
                    <a:cubicBezTo>
                      <a:pt x="2" y="2"/>
                      <a:pt x="2" y="2"/>
                      <a:pt x="2" y="2"/>
                    </a:cubicBezTo>
                    <a:cubicBezTo>
                      <a:pt x="2" y="2"/>
                      <a:pt x="2" y="2"/>
                      <a:pt x="2" y="2"/>
                    </a:cubicBezTo>
                    <a:cubicBezTo>
                      <a:pt x="2" y="2"/>
                      <a:pt x="2" y="2"/>
                      <a:pt x="2" y="3"/>
                    </a:cubicBezTo>
                    <a:cubicBezTo>
                      <a:pt x="2" y="3"/>
                      <a:pt x="2" y="3"/>
                      <a:pt x="2" y="3"/>
                    </a:cubicBezTo>
                    <a:cubicBezTo>
                      <a:pt x="1" y="3"/>
                      <a:pt x="1" y="3"/>
                      <a:pt x="1" y="2"/>
                    </a:cubicBezTo>
                    <a:cubicBezTo>
                      <a:pt x="1" y="2"/>
                      <a:pt x="1" y="2"/>
                      <a:pt x="1" y="2"/>
                    </a:cubicBezTo>
                    <a:cubicBezTo>
                      <a:pt x="0" y="2"/>
                      <a:pt x="0" y="2"/>
                      <a:pt x="0" y="2"/>
                    </a:cubicBezTo>
                    <a:cubicBezTo>
                      <a:pt x="0" y="2"/>
                      <a:pt x="0" y="1"/>
                      <a:pt x="0" y="1"/>
                    </a:cubicBezTo>
                    <a:close/>
                    <a:moveTo>
                      <a:pt x="2" y="1"/>
                    </a:moveTo>
                    <a:cubicBezTo>
                      <a:pt x="2" y="1"/>
                      <a:pt x="2" y="1"/>
                      <a:pt x="2" y="0"/>
                    </a:cubicBezTo>
                    <a:cubicBezTo>
                      <a:pt x="2" y="0"/>
                      <a:pt x="2" y="0"/>
                      <a:pt x="1" y="0"/>
                    </a:cubicBezTo>
                    <a:cubicBezTo>
                      <a:pt x="1" y="0"/>
                      <a:pt x="1" y="0"/>
                      <a:pt x="1" y="0"/>
                    </a:cubicBezTo>
                    <a:cubicBezTo>
                      <a:pt x="1" y="0"/>
                      <a:pt x="1" y="0"/>
                      <a:pt x="1" y="0"/>
                    </a:cubicBezTo>
                    <a:cubicBezTo>
                      <a:pt x="1" y="0"/>
                      <a:pt x="1" y="1"/>
                      <a:pt x="1" y="1"/>
                    </a:cubicBezTo>
                    <a:cubicBezTo>
                      <a:pt x="1" y="1"/>
                      <a:pt x="1" y="1"/>
                      <a:pt x="1" y="1"/>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30" name="Freeform 260">
                <a:extLst>
                  <a:ext uri="{FF2B5EF4-FFF2-40B4-BE49-F238E27FC236}">
                    <a16:creationId xmlns:a16="http://schemas.microsoft.com/office/drawing/2014/main" id="{47A057DB-A07F-4763-9E6D-570CFAE63372}"/>
                  </a:ext>
                </a:extLst>
              </p:cNvPr>
              <p:cNvSpPr>
                <a:spLocks noEditPoints="1"/>
              </p:cNvSpPr>
              <p:nvPr/>
            </p:nvSpPr>
            <p:spPr bwMode="auto">
              <a:xfrm>
                <a:off x="3319463" y="3871912"/>
                <a:ext cx="7937" cy="11113"/>
              </a:xfrm>
              <a:custGeom>
                <a:avLst/>
                <a:gdLst>
                  <a:gd name="T0" fmla="*/ 0 w 2"/>
                  <a:gd name="T1" fmla="*/ 1 h 3"/>
                  <a:gd name="T2" fmla="*/ 0 w 2"/>
                  <a:gd name="T3" fmla="*/ 1 h 3"/>
                  <a:gd name="T4" fmla="*/ 0 w 2"/>
                  <a:gd name="T5" fmla="*/ 0 h 3"/>
                  <a:gd name="T6" fmla="*/ 1 w 2"/>
                  <a:gd name="T7" fmla="*/ 0 h 3"/>
                  <a:gd name="T8" fmla="*/ 1 w 2"/>
                  <a:gd name="T9" fmla="*/ 0 h 3"/>
                  <a:gd name="T10" fmla="*/ 2 w 2"/>
                  <a:gd name="T11" fmla="*/ 0 h 3"/>
                  <a:gd name="T12" fmla="*/ 2 w 2"/>
                  <a:gd name="T13" fmla="*/ 1 h 3"/>
                  <a:gd name="T14" fmla="*/ 2 w 2"/>
                  <a:gd name="T15" fmla="*/ 1 h 3"/>
                  <a:gd name="T16" fmla="*/ 2 w 2"/>
                  <a:gd name="T17" fmla="*/ 1 h 3"/>
                  <a:gd name="T18" fmla="*/ 0 w 2"/>
                  <a:gd name="T19" fmla="*/ 1 h 3"/>
                  <a:gd name="T20" fmla="*/ 1 w 2"/>
                  <a:gd name="T21" fmla="*/ 2 h 3"/>
                  <a:gd name="T22" fmla="*/ 1 w 2"/>
                  <a:gd name="T23" fmla="*/ 2 h 3"/>
                  <a:gd name="T24" fmla="*/ 2 w 2"/>
                  <a:gd name="T25" fmla="*/ 2 h 3"/>
                  <a:gd name="T26" fmla="*/ 2 w 2"/>
                  <a:gd name="T27" fmla="*/ 2 h 3"/>
                  <a:gd name="T28" fmla="*/ 2 w 2"/>
                  <a:gd name="T29" fmla="*/ 2 h 3"/>
                  <a:gd name="T30" fmla="*/ 2 w 2"/>
                  <a:gd name="T31" fmla="*/ 3 h 3"/>
                  <a:gd name="T32" fmla="*/ 1 w 2"/>
                  <a:gd name="T33" fmla="*/ 3 h 3"/>
                  <a:gd name="T34" fmla="*/ 1 w 2"/>
                  <a:gd name="T35" fmla="*/ 2 h 3"/>
                  <a:gd name="T36" fmla="*/ 0 w 2"/>
                  <a:gd name="T37" fmla="*/ 2 h 3"/>
                  <a:gd name="T38" fmla="*/ 0 w 2"/>
                  <a:gd name="T39" fmla="*/ 2 h 3"/>
                  <a:gd name="T40" fmla="*/ 0 w 2"/>
                  <a:gd name="T41" fmla="*/ 1 h 3"/>
                  <a:gd name="T42" fmla="*/ 2 w 2"/>
                  <a:gd name="T43" fmla="*/ 1 h 3"/>
                  <a:gd name="T44" fmla="*/ 2 w 2"/>
                  <a:gd name="T45" fmla="*/ 0 h 3"/>
                  <a:gd name="T46" fmla="*/ 1 w 2"/>
                  <a:gd name="T47" fmla="*/ 0 h 3"/>
                  <a:gd name="T48" fmla="*/ 1 w 2"/>
                  <a:gd name="T49" fmla="*/ 0 h 3"/>
                  <a:gd name="T50" fmla="*/ 1 w 2"/>
                  <a:gd name="T51" fmla="*/ 0 h 3"/>
                  <a:gd name="T52" fmla="*/ 0 w 2"/>
                  <a:gd name="T53" fmla="*/ 1 h 3"/>
                  <a:gd name="T54" fmla="*/ 0 w 2"/>
                  <a:gd name="T55" fmla="*/ 1 h 3"/>
                  <a:gd name="T56" fmla="*/ 2 w 2"/>
                  <a:gd name="T5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 h="3">
                    <a:moveTo>
                      <a:pt x="0" y="1"/>
                    </a:moveTo>
                    <a:cubicBezTo>
                      <a:pt x="0" y="1"/>
                      <a:pt x="0" y="1"/>
                      <a:pt x="0" y="1"/>
                    </a:cubicBezTo>
                    <a:cubicBezTo>
                      <a:pt x="0" y="0"/>
                      <a:pt x="0" y="0"/>
                      <a:pt x="0" y="0"/>
                    </a:cubicBezTo>
                    <a:cubicBezTo>
                      <a:pt x="0" y="0"/>
                      <a:pt x="1" y="0"/>
                      <a:pt x="1" y="0"/>
                    </a:cubicBezTo>
                    <a:cubicBezTo>
                      <a:pt x="1" y="0"/>
                      <a:pt x="1" y="0"/>
                      <a:pt x="1" y="0"/>
                    </a:cubicBezTo>
                    <a:cubicBezTo>
                      <a:pt x="1" y="0"/>
                      <a:pt x="2" y="0"/>
                      <a:pt x="2" y="0"/>
                    </a:cubicBezTo>
                    <a:cubicBezTo>
                      <a:pt x="2" y="0"/>
                      <a:pt x="2" y="1"/>
                      <a:pt x="2" y="1"/>
                    </a:cubicBezTo>
                    <a:cubicBezTo>
                      <a:pt x="2" y="1"/>
                      <a:pt x="2" y="1"/>
                      <a:pt x="2" y="1"/>
                    </a:cubicBezTo>
                    <a:cubicBezTo>
                      <a:pt x="2" y="1"/>
                      <a:pt x="2" y="1"/>
                      <a:pt x="2" y="1"/>
                    </a:cubicBezTo>
                    <a:cubicBezTo>
                      <a:pt x="0" y="1"/>
                      <a:pt x="0" y="1"/>
                      <a:pt x="0" y="1"/>
                    </a:cubicBezTo>
                    <a:cubicBezTo>
                      <a:pt x="0" y="2"/>
                      <a:pt x="0" y="2"/>
                      <a:pt x="1" y="2"/>
                    </a:cubicBezTo>
                    <a:cubicBezTo>
                      <a:pt x="1" y="2"/>
                      <a:pt x="1" y="2"/>
                      <a:pt x="1" y="2"/>
                    </a:cubicBezTo>
                    <a:cubicBezTo>
                      <a:pt x="1" y="2"/>
                      <a:pt x="2" y="2"/>
                      <a:pt x="2" y="2"/>
                    </a:cubicBezTo>
                    <a:cubicBezTo>
                      <a:pt x="2" y="2"/>
                      <a:pt x="2" y="2"/>
                      <a:pt x="2" y="2"/>
                    </a:cubicBezTo>
                    <a:cubicBezTo>
                      <a:pt x="2" y="2"/>
                      <a:pt x="2" y="2"/>
                      <a:pt x="2" y="2"/>
                    </a:cubicBezTo>
                    <a:cubicBezTo>
                      <a:pt x="2" y="2"/>
                      <a:pt x="2" y="2"/>
                      <a:pt x="2" y="3"/>
                    </a:cubicBezTo>
                    <a:cubicBezTo>
                      <a:pt x="2" y="3"/>
                      <a:pt x="1" y="3"/>
                      <a:pt x="1" y="3"/>
                    </a:cubicBezTo>
                    <a:cubicBezTo>
                      <a:pt x="1" y="3"/>
                      <a:pt x="1" y="3"/>
                      <a:pt x="1" y="2"/>
                    </a:cubicBezTo>
                    <a:cubicBezTo>
                      <a:pt x="1" y="2"/>
                      <a:pt x="0" y="2"/>
                      <a:pt x="0" y="2"/>
                    </a:cubicBezTo>
                    <a:cubicBezTo>
                      <a:pt x="0" y="2"/>
                      <a:pt x="0" y="2"/>
                      <a:pt x="0" y="2"/>
                    </a:cubicBezTo>
                    <a:cubicBezTo>
                      <a:pt x="0" y="2"/>
                      <a:pt x="0" y="1"/>
                      <a:pt x="0" y="1"/>
                    </a:cubicBezTo>
                    <a:close/>
                    <a:moveTo>
                      <a:pt x="2" y="1"/>
                    </a:moveTo>
                    <a:cubicBezTo>
                      <a:pt x="2" y="1"/>
                      <a:pt x="2" y="1"/>
                      <a:pt x="2" y="0"/>
                    </a:cubicBezTo>
                    <a:cubicBezTo>
                      <a:pt x="2" y="0"/>
                      <a:pt x="1" y="0"/>
                      <a:pt x="1" y="0"/>
                    </a:cubicBezTo>
                    <a:cubicBezTo>
                      <a:pt x="1" y="0"/>
                      <a:pt x="1" y="0"/>
                      <a:pt x="1" y="0"/>
                    </a:cubicBezTo>
                    <a:cubicBezTo>
                      <a:pt x="1" y="0"/>
                      <a:pt x="1" y="0"/>
                      <a:pt x="1" y="0"/>
                    </a:cubicBezTo>
                    <a:cubicBezTo>
                      <a:pt x="0" y="0"/>
                      <a:pt x="0" y="1"/>
                      <a:pt x="0" y="1"/>
                    </a:cubicBezTo>
                    <a:cubicBezTo>
                      <a:pt x="0" y="1"/>
                      <a:pt x="0" y="1"/>
                      <a:pt x="0" y="1"/>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31" name="Freeform 261">
                <a:extLst>
                  <a:ext uri="{FF2B5EF4-FFF2-40B4-BE49-F238E27FC236}">
                    <a16:creationId xmlns:a16="http://schemas.microsoft.com/office/drawing/2014/main" id="{E1CDE961-0E3F-4B54-AA56-558B72F8B891}"/>
                  </a:ext>
                </a:extLst>
              </p:cNvPr>
              <p:cNvSpPr>
                <a:spLocks/>
              </p:cNvSpPr>
              <p:nvPr/>
            </p:nvSpPr>
            <p:spPr bwMode="auto">
              <a:xfrm>
                <a:off x="3330575" y="3867150"/>
                <a:ext cx="3175" cy="15875"/>
              </a:xfrm>
              <a:custGeom>
                <a:avLst/>
                <a:gdLst>
                  <a:gd name="T0" fmla="*/ 0 w 1"/>
                  <a:gd name="T1" fmla="*/ 1 h 4"/>
                  <a:gd name="T2" fmla="*/ 1 w 1"/>
                  <a:gd name="T3" fmla="*/ 1 h 4"/>
                  <a:gd name="T4" fmla="*/ 1 w 1"/>
                  <a:gd name="T5" fmla="*/ 1 h 4"/>
                  <a:gd name="T6" fmla="*/ 0 w 1"/>
                  <a:gd name="T7" fmla="*/ 1 h 4"/>
                  <a:gd name="T8" fmla="*/ 0 w 1"/>
                  <a:gd name="T9" fmla="*/ 3 h 4"/>
                  <a:gd name="T10" fmla="*/ 0 w 1"/>
                  <a:gd name="T11" fmla="*/ 3 h 4"/>
                  <a:gd name="T12" fmla="*/ 0 w 1"/>
                  <a:gd name="T13" fmla="*/ 3 h 4"/>
                  <a:gd name="T14" fmla="*/ 1 w 1"/>
                  <a:gd name="T15" fmla="*/ 3 h 4"/>
                  <a:gd name="T16" fmla="*/ 1 w 1"/>
                  <a:gd name="T17" fmla="*/ 3 h 4"/>
                  <a:gd name="T18" fmla="*/ 1 w 1"/>
                  <a:gd name="T19" fmla="*/ 3 h 4"/>
                  <a:gd name="T20" fmla="*/ 1 w 1"/>
                  <a:gd name="T21" fmla="*/ 3 h 4"/>
                  <a:gd name="T22" fmla="*/ 1 w 1"/>
                  <a:gd name="T23" fmla="*/ 3 h 4"/>
                  <a:gd name="T24" fmla="*/ 1 w 1"/>
                  <a:gd name="T25" fmla="*/ 4 h 4"/>
                  <a:gd name="T26" fmla="*/ 1 w 1"/>
                  <a:gd name="T27" fmla="*/ 4 h 4"/>
                  <a:gd name="T28" fmla="*/ 0 w 1"/>
                  <a:gd name="T29" fmla="*/ 4 h 4"/>
                  <a:gd name="T30" fmla="*/ 0 w 1"/>
                  <a:gd name="T31" fmla="*/ 3 h 4"/>
                  <a:gd name="T32" fmla="*/ 0 w 1"/>
                  <a:gd name="T33" fmla="*/ 3 h 4"/>
                  <a:gd name="T34" fmla="*/ 0 w 1"/>
                  <a:gd name="T35" fmla="*/ 3 h 4"/>
                  <a:gd name="T36" fmla="*/ 0 w 1"/>
                  <a:gd name="T37" fmla="*/ 0 h 4"/>
                  <a:gd name="T38" fmla="*/ 0 w 1"/>
                  <a:gd name="T39" fmla="*/ 0 h 4"/>
                  <a:gd name="T40" fmla="*/ 0 w 1"/>
                  <a:gd name="T4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 h="4">
                    <a:moveTo>
                      <a:pt x="0" y="1"/>
                    </a:moveTo>
                    <a:cubicBezTo>
                      <a:pt x="1" y="1"/>
                      <a:pt x="1" y="1"/>
                      <a:pt x="1" y="1"/>
                    </a:cubicBezTo>
                    <a:cubicBezTo>
                      <a:pt x="1" y="1"/>
                      <a:pt x="1" y="1"/>
                      <a:pt x="1" y="1"/>
                    </a:cubicBezTo>
                    <a:cubicBezTo>
                      <a:pt x="0" y="1"/>
                      <a:pt x="0" y="1"/>
                      <a:pt x="0" y="1"/>
                    </a:cubicBezTo>
                    <a:cubicBezTo>
                      <a:pt x="0" y="3"/>
                      <a:pt x="0" y="3"/>
                      <a:pt x="0" y="3"/>
                    </a:cubicBezTo>
                    <a:cubicBezTo>
                      <a:pt x="0" y="3"/>
                      <a:pt x="0" y="3"/>
                      <a:pt x="0" y="3"/>
                    </a:cubicBezTo>
                    <a:cubicBezTo>
                      <a:pt x="0" y="3"/>
                      <a:pt x="0" y="3"/>
                      <a:pt x="0" y="3"/>
                    </a:cubicBezTo>
                    <a:cubicBezTo>
                      <a:pt x="0" y="3"/>
                      <a:pt x="0"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4"/>
                    </a:cubicBezTo>
                    <a:cubicBezTo>
                      <a:pt x="1" y="4"/>
                      <a:pt x="1" y="4"/>
                      <a:pt x="1" y="4"/>
                    </a:cubicBezTo>
                    <a:cubicBezTo>
                      <a:pt x="1" y="4"/>
                      <a:pt x="0" y="4"/>
                      <a:pt x="0" y="4"/>
                    </a:cubicBezTo>
                    <a:cubicBezTo>
                      <a:pt x="0" y="3"/>
                      <a:pt x="0" y="3"/>
                      <a:pt x="0" y="3"/>
                    </a:cubicBezTo>
                    <a:cubicBezTo>
                      <a:pt x="0" y="3"/>
                      <a:pt x="0" y="3"/>
                      <a:pt x="0" y="3"/>
                    </a:cubicBezTo>
                    <a:cubicBezTo>
                      <a:pt x="0" y="3"/>
                      <a:pt x="0" y="3"/>
                      <a:pt x="0" y="3"/>
                    </a:cubicBezTo>
                    <a:cubicBezTo>
                      <a:pt x="0" y="0"/>
                      <a:pt x="0" y="0"/>
                      <a:pt x="0" y="0"/>
                    </a:cubicBezTo>
                    <a:cubicBezTo>
                      <a:pt x="0" y="0"/>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32" name="Freeform 262">
                <a:extLst>
                  <a:ext uri="{FF2B5EF4-FFF2-40B4-BE49-F238E27FC236}">
                    <a16:creationId xmlns:a16="http://schemas.microsoft.com/office/drawing/2014/main" id="{59D4EE7C-98C7-46DB-ADE5-7B710199F3DE}"/>
                  </a:ext>
                </a:extLst>
              </p:cNvPr>
              <p:cNvSpPr>
                <a:spLocks noEditPoints="1"/>
              </p:cNvSpPr>
              <p:nvPr/>
            </p:nvSpPr>
            <p:spPr bwMode="auto">
              <a:xfrm>
                <a:off x="3338513" y="3867150"/>
                <a:ext cx="0" cy="15875"/>
              </a:xfrm>
              <a:custGeom>
                <a:avLst/>
                <a:gdLst>
                  <a:gd name="T0" fmla="*/ 0 h 4"/>
                  <a:gd name="T1" fmla="*/ 0 h 4"/>
                  <a:gd name="T2" fmla="*/ 0 h 4"/>
                  <a:gd name="T3" fmla="*/ 0 h 4"/>
                  <a:gd name="T4" fmla="*/ 0 h 4"/>
                  <a:gd name="T5" fmla="*/ 0 h 4"/>
                  <a:gd name="T6" fmla="*/ 0 h 4"/>
                  <a:gd name="T7" fmla="*/ 0 h 4"/>
                  <a:gd name="T8" fmla="*/ 0 h 4"/>
                  <a:gd name="T9" fmla="*/ 4 h 4"/>
                  <a:gd name="T10" fmla="*/ 4 h 4"/>
                  <a:gd name="T11" fmla="*/ 1 h 4"/>
                  <a:gd name="T12" fmla="*/ 1 h 4"/>
                  <a:gd name="T13" fmla="*/ 4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Lst>
                <a:rect l="0" t="0" r="r" b="b"/>
                <a:pathLst>
                  <a:path h="4">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4"/>
                    </a:moveTo>
                    <a:cubicBezTo>
                      <a:pt x="0" y="4"/>
                      <a:pt x="0" y="4"/>
                      <a:pt x="0" y="4"/>
                    </a:cubicBezTo>
                    <a:cubicBezTo>
                      <a:pt x="0" y="1"/>
                      <a:pt x="0" y="1"/>
                      <a:pt x="0" y="1"/>
                    </a:cubicBezTo>
                    <a:cubicBezTo>
                      <a:pt x="0" y="1"/>
                      <a:pt x="0" y="1"/>
                      <a:pt x="0" y="1"/>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33" name="Freeform 263">
                <a:extLst>
                  <a:ext uri="{FF2B5EF4-FFF2-40B4-BE49-F238E27FC236}">
                    <a16:creationId xmlns:a16="http://schemas.microsoft.com/office/drawing/2014/main" id="{FEE1E0ED-A0C1-4801-A402-A736B4755307}"/>
                  </a:ext>
                </a:extLst>
              </p:cNvPr>
              <p:cNvSpPr>
                <a:spLocks/>
              </p:cNvSpPr>
              <p:nvPr/>
            </p:nvSpPr>
            <p:spPr bwMode="auto">
              <a:xfrm>
                <a:off x="3341688" y="3871912"/>
                <a:ext cx="7937" cy="11113"/>
              </a:xfrm>
              <a:custGeom>
                <a:avLst/>
                <a:gdLst>
                  <a:gd name="T0" fmla="*/ 0 w 2"/>
                  <a:gd name="T1" fmla="*/ 0 h 3"/>
                  <a:gd name="T2" fmla="*/ 0 w 2"/>
                  <a:gd name="T3" fmla="*/ 0 h 3"/>
                  <a:gd name="T4" fmla="*/ 1 w 2"/>
                  <a:gd name="T5" fmla="*/ 0 h 3"/>
                  <a:gd name="T6" fmla="*/ 1 w 2"/>
                  <a:gd name="T7" fmla="*/ 0 h 3"/>
                  <a:gd name="T8" fmla="*/ 2 w 2"/>
                  <a:gd name="T9" fmla="*/ 0 h 3"/>
                  <a:gd name="T10" fmla="*/ 2 w 2"/>
                  <a:gd name="T11" fmla="*/ 1 h 3"/>
                  <a:gd name="T12" fmla="*/ 2 w 2"/>
                  <a:gd name="T13" fmla="*/ 1 h 3"/>
                  <a:gd name="T14" fmla="*/ 2 w 2"/>
                  <a:gd name="T15" fmla="*/ 3 h 3"/>
                  <a:gd name="T16" fmla="*/ 2 w 2"/>
                  <a:gd name="T17" fmla="*/ 3 h 3"/>
                  <a:gd name="T18" fmla="*/ 2 w 2"/>
                  <a:gd name="T19" fmla="*/ 1 h 3"/>
                  <a:gd name="T20" fmla="*/ 2 w 2"/>
                  <a:gd name="T21" fmla="*/ 1 h 3"/>
                  <a:gd name="T22" fmla="*/ 2 w 2"/>
                  <a:gd name="T23" fmla="*/ 0 h 3"/>
                  <a:gd name="T24" fmla="*/ 1 w 2"/>
                  <a:gd name="T25" fmla="*/ 0 h 3"/>
                  <a:gd name="T26" fmla="*/ 1 w 2"/>
                  <a:gd name="T27" fmla="*/ 0 h 3"/>
                  <a:gd name="T28" fmla="*/ 1 w 2"/>
                  <a:gd name="T29" fmla="*/ 0 h 3"/>
                  <a:gd name="T30" fmla="*/ 0 w 2"/>
                  <a:gd name="T31" fmla="*/ 0 h 3"/>
                  <a:gd name="T32" fmla="*/ 0 w 2"/>
                  <a:gd name="T33" fmla="*/ 3 h 3"/>
                  <a:gd name="T34" fmla="*/ 0 w 2"/>
                  <a:gd name="T35" fmla="*/ 3 h 3"/>
                  <a:gd name="T36" fmla="*/ 0 w 2"/>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0" y="0"/>
                    </a:moveTo>
                    <a:cubicBezTo>
                      <a:pt x="0" y="0"/>
                      <a:pt x="0" y="0"/>
                      <a:pt x="0" y="0"/>
                    </a:cubicBezTo>
                    <a:cubicBezTo>
                      <a:pt x="1" y="0"/>
                      <a:pt x="1" y="0"/>
                      <a:pt x="1" y="0"/>
                    </a:cubicBezTo>
                    <a:cubicBezTo>
                      <a:pt x="1" y="0"/>
                      <a:pt x="1" y="0"/>
                      <a:pt x="1" y="0"/>
                    </a:cubicBezTo>
                    <a:cubicBezTo>
                      <a:pt x="2" y="0"/>
                      <a:pt x="2" y="0"/>
                      <a:pt x="2" y="0"/>
                    </a:cubicBezTo>
                    <a:cubicBezTo>
                      <a:pt x="2" y="0"/>
                      <a:pt x="2" y="0"/>
                      <a:pt x="2" y="1"/>
                    </a:cubicBezTo>
                    <a:cubicBezTo>
                      <a:pt x="2" y="1"/>
                      <a:pt x="2" y="1"/>
                      <a:pt x="2" y="1"/>
                    </a:cubicBezTo>
                    <a:cubicBezTo>
                      <a:pt x="2" y="3"/>
                      <a:pt x="2" y="3"/>
                      <a:pt x="2" y="3"/>
                    </a:cubicBezTo>
                    <a:cubicBezTo>
                      <a:pt x="2" y="3"/>
                      <a:pt x="2" y="3"/>
                      <a:pt x="2" y="3"/>
                    </a:cubicBezTo>
                    <a:cubicBezTo>
                      <a:pt x="2" y="1"/>
                      <a:pt x="2" y="1"/>
                      <a:pt x="2" y="1"/>
                    </a:cubicBezTo>
                    <a:cubicBezTo>
                      <a:pt x="2" y="1"/>
                      <a:pt x="2" y="1"/>
                      <a:pt x="2" y="1"/>
                    </a:cubicBezTo>
                    <a:cubicBezTo>
                      <a:pt x="2" y="1"/>
                      <a:pt x="2" y="0"/>
                      <a:pt x="2" y="0"/>
                    </a:cubicBezTo>
                    <a:cubicBezTo>
                      <a:pt x="1" y="0"/>
                      <a:pt x="1" y="0"/>
                      <a:pt x="1" y="0"/>
                    </a:cubicBezTo>
                    <a:cubicBezTo>
                      <a:pt x="1" y="0"/>
                      <a:pt x="1" y="0"/>
                      <a:pt x="1" y="0"/>
                    </a:cubicBezTo>
                    <a:cubicBezTo>
                      <a:pt x="1" y="0"/>
                      <a:pt x="1" y="0"/>
                      <a:pt x="1" y="0"/>
                    </a:cubicBezTo>
                    <a:cubicBezTo>
                      <a:pt x="0" y="0"/>
                      <a:pt x="0" y="0"/>
                      <a:pt x="0" y="0"/>
                    </a:cubicBezTo>
                    <a:cubicBezTo>
                      <a:pt x="0" y="3"/>
                      <a:pt x="0" y="3"/>
                      <a:pt x="0" y="3"/>
                    </a:cubicBezTo>
                    <a:cubicBezTo>
                      <a:pt x="0" y="3"/>
                      <a:pt x="0" y="3"/>
                      <a:pt x="0"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34" name="Freeform 264">
                <a:extLst>
                  <a:ext uri="{FF2B5EF4-FFF2-40B4-BE49-F238E27FC236}">
                    <a16:creationId xmlns:a16="http://schemas.microsoft.com/office/drawing/2014/main" id="{4CAD9167-C6D4-4952-A018-65BFB0652307}"/>
                  </a:ext>
                </a:extLst>
              </p:cNvPr>
              <p:cNvSpPr>
                <a:spLocks noEditPoints="1"/>
              </p:cNvSpPr>
              <p:nvPr/>
            </p:nvSpPr>
            <p:spPr bwMode="auto">
              <a:xfrm>
                <a:off x="3352800" y="3871912"/>
                <a:ext cx="7937" cy="14288"/>
              </a:xfrm>
              <a:custGeom>
                <a:avLst/>
                <a:gdLst>
                  <a:gd name="T0" fmla="*/ 2 w 2"/>
                  <a:gd name="T1" fmla="*/ 2 h 4"/>
                  <a:gd name="T2" fmla="*/ 1 w 2"/>
                  <a:gd name="T3" fmla="*/ 2 h 4"/>
                  <a:gd name="T4" fmla="*/ 1 w 2"/>
                  <a:gd name="T5" fmla="*/ 2 h 4"/>
                  <a:gd name="T6" fmla="*/ 1 w 2"/>
                  <a:gd name="T7" fmla="*/ 2 h 4"/>
                  <a:gd name="T8" fmla="*/ 1 w 2"/>
                  <a:gd name="T9" fmla="*/ 2 h 4"/>
                  <a:gd name="T10" fmla="*/ 0 w 2"/>
                  <a:gd name="T11" fmla="*/ 2 h 4"/>
                  <a:gd name="T12" fmla="*/ 0 w 2"/>
                  <a:gd name="T13" fmla="*/ 2 h 4"/>
                  <a:gd name="T14" fmla="*/ 0 w 2"/>
                  <a:gd name="T15" fmla="*/ 2 h 4"/>
                  <a:gd name="T16" fmla="*/ 0 w 2"/>
                  <a:gd name="T17" fmla="*/ 1 h 4"/>
                  <a:gd name="T18" fmla="*/ 0 w 2"/>
                  <a:gd name="T19" fmla="*/ 1 h 4"/>
                  <a:gd name="T20" fmla="*/ 0 w 2"/>
                  <a:gd name="T21" fmla="*/ 0 h 4"/>
                  <a:gd name="T22" fmla="*/ 0 w 2"/>
                  <a:gd name="T23" fmla="*/ 0 h 4"/>
                  <a:gd name="T24" fmla="*/ 1 w 2"/>
                  <a:gd name="T25" fmla="*/ 0 h 4"/>
                  <a:gd name="T26" fmla="*/ 2 w 2"/>
                  <a:gd name="T27" fmla="*/ 0 h 4"/>
                  <a:gd name="T28" fmla="*/ 2 w 2"/>
                  <a:gd name="T29" fmla="*/ 0 h 4"/>
                  <a:gd name="T30" fmla="*/ 2 w 2"/>
                  <a:gd name="T31" fmla="*/ 2 h 4"/>
                  <a:gd name="T32" fmla="*/ 2 w 2"/>
                  <a:gd name="T33" fmla="*/ 3 h 4"/>
                  <a:gd name="T34" fmla="*/ 1 w 2"/>
                  <a:gd name="T35" fmla="*/ 4 h 4"/>
                  <a:gd name="T36" fmla="*/ 0 w 2"/>
                  <a:gd name="T37" fmla="*/ 3 h 4"/>
                  <a:gd name="T38" fmla="*/ 0 w 2"/>
                  <a:gd name="T39" fmla="*/ 3 h 4"/>
                  <a:gd name="T40" fmla="*/ 0 w 2"/>
                  <a:gd name="T41" fmla="*/ 3 h 4"/>
                  <a:gd name="T42" fmla="*/ 0 w 2"/>
                  <a:gd name="T43" fmla="*/ 3 h 4"/>
                  <a:gd name="T44" fmla="*/ 1 w 2"/>
                  <a:gd name="T45" fmla="*/ 3 h 4"/>
                  <a:gd name="T46" fmla="*/ 1 w 2"/>
                  <a:gd name="T47" fmla="*/ 3 h 4"/>
                  <a:gd name="T48" fmla="*/ 2 w 2"/>
                  <a:gd name="T49" fmla="*/ 2 h 4"/>
                  <a:gd name="T50" fmla="*/ 2 w 2"/>
                  <a:gd name="T51" fmla="*/ 0 h 4"/>
                  <a:gd name="T52" fmla="*/ 1 w 2"/>
                  <a:gd name="T53" fmla="*/ 0 h 4"/>
                  <a:gd name="T54" fmla="*/ 1 w 2"/>
                  <a:gd name="T55" fmla="*/ 0 h 4"/>
                  <a:gd name="T56" fmla="*/ 1 w 2"/>
                  <a:gd name="T57" fmla="*/ 0 h 4"/>
                  <a:gd name="T58" fmla="*/ 0 w 2"/>
                  <a:gd name="T59" fmla="*/ 0 h 4"/>
                  <a:gd name="T60" fmla="*/ 0 w 2"/>
                  <a:gd name="T61" fmla="*/ 1 h 4"/>
                  <a:gd name="T62" fmla="*/ 0 w 2"/>
                  <a:gd name="T63" fmla="*/ 1 h 4"/>
                  <a:gd name="T64" fmla="*/ 0 w 2"/>
                  <a:gd name="T65" fmla="*/ 2 h 4"/>
                  <a:gd name="T66" fmla="*/ 0 w 2"/>
                  <a:gd name="T67" fmla="*/ 2 h 4"/>
                  <a:gd name="T68" fmla="*/ 1 w 2"/>
                  <a:gd name="T69" fmla="*/ 2 h 4"/>
                  <a:gd name="T70" fmla="*/ 1 w 2"/>
                  <a:gd name="T71" fmla="*/ 2 h 4"/>
                  <a:gd name="T72" fmla="*/ 1 w 2"/>
                  <a:gd name="T73" fmla="*/ 2 h 4"/>
                  <a:gd name="T74" fmla="*/ 2 w 2"/>
                  <a:gd name="T75" fmla="*/ 2 h 4"/>
                  <a:gd name="T76" fmla="*/ 2 w 2"/>
                  <a:gd name="T7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 h="4">
                    <a:moveTo>
                      <a:pt x="2" y="2"/>
                    </a:moveTo>
                    <a:cubicBezTo>
                      <a:pt x="2" y="2"/>
                      <a:pt x="2" y="2"/>
                      <a:pt x="1" y="2"/>
                    </a:cubicBezTo>
                    <a:cubicBezTo>
                      <a:pt x="1" y="2"/>
                      <a:pt x="1" y="2"/>
                      <a:pt x="1" y="2"/>
                    </a:cubicBezTo>
                    <a:cubicBezTo>
                      <a:pt x="1" y="2"/>
                      <a:pt x="1" y="2"/>
                      <a:pt x="1" y="2"/>
                    </a:cubicBezTo>
                    <a:cubicBezTo>
                      <a:pt x="1" y="2"/>
                      <a:pt x="1" y="2"/>
                      <a:pt x="1" y="2"/>
                    </a:cubicBezTo>
                    <a:cubicBezTo>
                      <a:pt x="1" y="2"/>
                      <a:pt x="1" y="2"/>
                      <a:pt x="0" y="2"/>
                    </a:cubicBezTo>
                    <a:cubicBezTo>
                      <a:pt x="0" y="2"/>
                      <a:pt x="0" y="2"/>
                      <a:pt x="0" y="2"/>
                    </a:cubicBezTo>
                    <a:cubicBezTo>
                      <a:pt x="0" y="2"/>
                      <a:pt x="0" y="2"/>
                      <a:pt x="0" y="2"/>
                    </a:cubicBezTo>
                    <a:cubicBezTo>
                      <a:pt x="0" y="2"/>
                      <a:pt x="0" y="1"/>
                      <a:pt x="0" y="1"/>
                    </a:cubicBezTo>
                    <a:cubicBezTo>
                      <a:pt x="0" y="1"/>
                      <a:pt x="0" y="1"/>
                      <a:pt x="0" y="1"/>
                    </a:cubicBezTo>
                    <a:cubicBezTo>
                      <a:pt x="0" y="0"/>
                      <a:pt x="0" y="0"/>
                      <a:pt x="0" y="0"/>
                    </a:cubicBezTo>
                    <a:cubicBezTo>
                      <a:pt x="0" y="0"/>
                      <a:pt x="0" y="0"/>
                      <a:pt x="0" y="0"/>
                    </a:cubicBezTo>
                    <a:cubicBezTo>
                      <a:pt x="1" y="0"/>
                      <a:pt x="1" y="0"/>
                      <a:pt x="1" y="0"/>
                    </a:cubicBezTo>
                    <a:cubicBezTo>
                      <a:pt x="1" y="0"/>
                      <a:pt x="1" y="0"/>
                      <a:pt x="2" y="0"/>
                    </a:cubicBezTo>
                    <a:cubicBezTo>
                      <a:pt x="2" y="0"/>
                      <a:pt x="2" y="0"/>
                      <a:pt x="2" y="0"/>
                    </a:cubicBezTo>
                    <a:cubicBezTo>
                      <a:pt x="2" y="2"/>
                      <a:pt x="2" y="2"/>
                      <a:pt x="2" y="2"/>
                    </a:cubicBezTo>
                    <a:cubicBezTo>
                      <a:pt x="2" y="3"/>
                      <a:pt x="2" y="3"/>
                      <a:pt x="2" y="3"/>
                    </a:cubicBezTo>
                    <a:cubicBezTo>
                      <a:pt x="1" y="3"/>
                      <a:pt x="1" y="4"/>
                      <a:pt x="1" y="4"/>
                    </a:cubicBezTo>
                    <a:cubicBezTo>
                      <a:pt x="0" y="4"/>
                      <a:pt x="0" y="3"/>
                      <a:pt x="0" y="3"/>
                    </a:cubicBezTo>
                    <a:cubicBezTo>
                      <a:pt x="0" y="3"/>
                      <a:pt x="0" y="3"/>
                      <a:pt x="0" y="3"/>
                    </a:cubicBezTo>
                    <a:cubicBezTo>
                      <a:pt x="0" y="3"/>
                      <a:pt x="0" y="3"/>
                      <a:pt x="0" y="3"/>
                    </a:cubicBezTo>
                    <a:cubicBezTo>
                      <a:pt x="0" y="3"/>
                      <a:pt x="0" y="3"/>
                      <a:pt x="0" y="3"/>
                    </a:cubicBezTo>
                    <a:cubicBezTo>
                      <a:pt x="0" y="3"/>
                      <a:pt x="1" y="3"/>
                      <a:pt x="1" y="3"/>
                    </a:cubicBezTo>
                    <a:cubicBezTo>
                      <a:pt x="1" y="3"/>
                      <a:pt x="1" y="3"/>
                      <a:pt x="1" y="3"/>
                    </a:cubicBezTo>
                    <a:cubicBezTo>
                      <a:pt x="1" y="3"/>
                      <a:pt x="2" y="3"/>
                      <a:pt x="2" y="2"/>
                    </a:cubicBezTo>
                    <a:close/>
                    <a:moveTo>
                      <a:pt x="2" y="0"/>
                    </a:moveTo>
                    <a:cubicBezTo>
                      <a:pt x="2" y="0"/>
                      <a:pt x="1" y="0"/>
                      <a:pt x="1" y="0"/>
                    </a:cubicBezTo>
                    <a:cubicBezTo>
                      <a:pt x="1" y="0"/>
                      <a:pt x="1" y="0"/>
                      <a:pt x="1" y="0"/>
                    </a:cubicBezTo>
                    <a:cubicBezTo>
                      <a:pt x="1" y="0"/>
                      <a:pt x="1" y="0"/>
                      <a:pt x="1" y="0"/>
                    </a:cubicBezTo>
                    <a:cubicBezTo>
                      <a:pt x="0" y="0"/>
                      <a:pt x="0" y="0"/>
                      <a:pt x="0" y="0"/>
                    </a:cubicBezTo>
                    <a:cubicBezTo>
                      <a:pt x="0" y="1"/>
                      <a:pt x="0" y="1"/>
                      <a:pt x="0" y="1"/>
                    </a:cubicBezTo>
                    <a:cubicBezTo>
                      <a:pt x="0" y="1"/>
                      <a:pt x="0" y="1"/>
                      <a:pt x="0" y="1"/>
                    </a:cubicBezTo>
                    <a:cubicBezTo>
                      <a:pt x="0" y="1"/>
                      <a:pt x="0" y="1"/>
                      <a:pt x="0" y="2"/>
                    </a:cubicBezTo>
                    <a:cubicBezTo>
                      <a:pt x="0" y="2"/>
                      <a:pt x="0" y="2"/>
                      <a:pt x="0" y="2"/>
                    </a:cubicBezTo>
                    <a:cubicBezTo>
                      <a:pt x="0" y="2"/>
                      <a:pt x="0" y="2"/>
                      <a:pt x="1" y="2"/>
                    </a:cubicBezTo>
                    <a:cubicBezTo>
                      <a:pt x="1" y="2"/>
                      <a:pt x="1" y="2"/>
                      <a:pt x="1" y="2"/>
                    </a:cubicBezTo>
                    <a:cubicBezTo>
                      <a:pt x="1" y="2"/>
                      <a:pt x="1" y="2"/>
                      <a:pt x="1" y="2"/>
                    </a:cubicBezTo>
                    <a:cubicBezTo>
                      <a:pt x="1" y="2"/>
                      <a:pt x="1" y="2"/>
                      <a:pt x="2" y="2"/>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35" name="Freeform 265">
                <a:extLst>
                  <a:ext uri="{FF2B5EF4-FFF2-40B4-BE49-F238E27FC236}">
                    <a16:creationId xmlns:a16="http://schemas.microsoft.com/office/drawing/2014/main" id="{8304D072-601A-44AE-8B2D-08E5F2415C64}"/>
                  </a:ext>
                </a:extLst>
              </p:cNvPr>
              <p:cNvSpPr>
                <a:spLocks noEditPoints="1"/>
              </p:cNvSpPr>
              <p:nvPr/>
            </p:nvSpPr>
            <p:spPr bwMode="auto">
              <a:xfrm>
                <a:off x="3368675" y="3871912"/>
                <a:ext cx="6350" cy="11113"/>
              </a:xfrm>
              <a:custGeom>
                <a:avLst/>
                <a:gdLst>
                  <a:gd name="T0" fmla="*/ 1 w 2"/>
                  <a:gd name="T1" fmla="*/ 0 h 3"/>
                  <a:gd name="T2" fmla="*/ 1 w 2"/>
                  <a:gd name="T3" fmla="*/ 0 h 3"/>
                  <a:gd name="T4" fmla="*/ 1 w 2"/>
                  <a:gd name="T5" fmla="*/ 0 h 3"/>
                  <a:gd name="T6" fmla="*/ 2 w 2"/>
                  <a:gd name="T7" fmla="*/ 0 h 3"/>
                  <a:gd name="T8" fmla="*/ 2 w 2"/>
                  <a:gd name="T9" fmla="*/ 1 h 3"/>
                  <a:gd name="T10" fmla="*/ 2 w 2"/>
                  <a:gd name="T11" fmla="*/ 2 h 3"/>
                  <a:gd name="T12" fmla="*/ 1 w 2"/>
                  <a:gd name="T13" fmla="*/ 3 h 3"/>
                  <a:gd name="T14" fmla="*/ 1 w 2"/>
                  <a:gd name="T15" fmla="*/ 3 h 3"/>
                  <a:gd name="T16" fmla="*/ 1 w 2"/>
                  <a:gd name="T17" fmla="*/ 3 h 3"/>
                  <a:gd name="T18" fmla="*/ 1 w 2"/>
                  <a:gd name="T19" fmla="*/ 3 h 3"/>
                  <a:gd name="T20" fmla="*/ 0 w 2"/>
                  <a:gd name="T21" fmla="*/ 3 h 3"/>
                  <a:gd name="T22" fmla="*/ 0 w 2"/>
                  <a:gd name="T23" fmla="*/ 2 h 3"/>
                  <a:gd name="T24" fmla="*/ 0 w 2"/>
                  <a:gd name="T25" fmla="*/ 2 h 3"/>
                  <a:gd name="T26" fmla="*/ 0 w 2"/>
                  <a:gd name="T27" fmla="*/ 2 h 3"/>
                  <a:gd name="T28" fmla="*/ 0 w 2"/>
                  <a:gd name="T29" fmla="*/ 1 h 3"/>
                  <a:gd name="T30" fmla="*/ 0 w 2"/>
                  <a:gd name="T31" fmla="*/ 1 h 3"/>
                  <a:gd name="T32" fmla="*/ 0 w 2"/>
                  <a:gd name="T33" fmla="*/ 1 h 3"/>
                  <a:gd name="T34" fmla="*/ 1 w 2"/>
                  <a:gd name="T35" fmla="*/ 1 h 3"/>
                  <a:gd name="T36" fmla="*/ 1 w 2"/>
                  <a:gd name="T37" fmla="*/ 1 h 3"/>
                  <a:gd name="T38" fmla="*/ 1 w 2"/>
                  <a:gd name="T39" fmla="*/ 1 h 3"/>
                  <a:gd name="T40" fmla="*/ 1 w 2"/>
                  <a:gd name="T41" fmla="*/ 1 h 3"/>
                  <a:gd name="T42" fmla="*/ 1 w 2"/>
                  <a:gd name="T43" fmla="*/ 1 h 3"/>
                  <a:gd name="T44" fmla="*/ 1 w 2"/>
                  <a:gd name="T45" fmla="*/ 1 h 3"/>
                  <a:gd name="T46" fmla="*/ 1 w 2"/>
                  <a:gd name="T47" fmla="*/ 1 h 3"/>
                  <a:gd name="T48" fmla="*/ 1 w 2"/>
                  <a:gd name="T49" fmla="*/ 0 h 3"/>
                  <a:gd name="T50" fmla="*/ 1 w 2"/>
                  <a:gd name="T51" fmla="*/ 0 h 3"/>
                  <a:gd name="T52" fmla="*/ 1 w 2"/>
                  <a:gd name="T53" fmla="*/ 0 h 3"/>
                  <a:gd name="T54" fmla="*/ 0 w 2"/>
                  <a:gd name="T55" fmla="*/ 0 h 3"/>
                  <a:gd name="T56" fmla="*/ 0 w 2"/>
                  <a:gd name="T57" fmla="*/ 0 h 3"/>
                  <a:gd name="T58" fmla="*/ 0 w 2"/>
                  <a:gd name="T59" fmla="*/ 0 h 3"/>
                  <a:gd name="T60" fmla="*/ 0 w 2"/>
                  <a:gd name="T61" fmla="*/ 0 h 3"/>
                  <a:gd name="T62" fmla="*/ 1 w 2"/>
                  <a:gd name="T63" fmla="*/ 0 h 3"/>
                  <a:gd name="T64" fmla="*/ 1 w 2"/>
                  <a:gd name="T65" fmla="*/ 2 h 3"/>
                  <a:gd name="T66" fmla="*/ 1 w 2"/>
                  <a:gd name="T67" fmla="*/ 2 h 3"/>
                  <a:gd name="T68" fmla="*/ 1 w 2"/>
                  <a:gd name="T69" fmla="*/ 2 h 3"/>
                  <a:gd name="T70" fmla="*/ 1 w 2"/>
                  <a:gd name="T71" fmla="*/ 1 h 3"/>
                  <a:gd name="T72" fmla="*/ 1 w 2"/>
                  <a:gd name="T73" fmla="*/ 1 h 3"/>
                  <a:gd name="T74" fmla="*/ 1 w 2"/>
                  <a:gd name="T75" fmla="*/ 1 h 3"/>
                  <a:gd name="T76" fmla="*/ 0 w 2"/>
                  <a:gd name="T77" fmla="*/ 1 h 3"/>
                  <a:gd name="T78" fmla="*/ 0 w 2"/>
                  <a:gd name="T79" fmla="*/ 1 h 3"/>
                  <a:gd name="T80" fmla="*/ 0 w 2"/>
                  <a:gd name="T81" fmla="*/ 1 h 3"/>
                  <a:gd name="T82" fmla="*/ 0 w 2"/>
                  <a:gd name="T83" fmla="*/ 2 h 3"/>
                  <a:gd name="T84" fmla="*/ 0 w 2"/>
                  <a:gd name="T85" fmla="*/ 2 h 3"/>
                  <a:gd name="T86" fmla="*/ 0 w 2"/>
                  <a:gd name="T87" fmla="*/ 2 h 3"/>
                  <a:gd name="T88" fmla="*/ 0 w 2"/>
                  <a:gd name="T89" fmla="*/ 2 h 3"/>
                  <a:gd name="T90" fmla="*/ 1 w 2"/>
                  <a:gd name="T9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 h="3">
                    <a:moveTo>
                      <a:pt x="1" y="0"/>
                    </a:moveTo>
                    <a:cubicBezTo>
                      <a:pt x="1" y="0"/>
                      <a:pt x="1" y="0"/>
                      <a:pt x="1" y="0"/>
                    </a:cubicBezTo>
                    <a:cubicBezTo>
                      <a:pt x="1" y="0"/>
                      <a:pt x="1" y="0"/>
                      <a:pt x="1" y="0"/>
                    </a:cubicBezTo>
                    <a:cubicBezTo>
                      <a:pt x="1" y="0"/>
                      <a:pt x="2" y="0"/>
                      <a:pt x="2" y="0"/>
                    </a:cubicBezTo>
                    <a:cubicBezTo>
                      <a:pt x="2" y="1"/>
                      <a:pt x="2" y="1"/>
                      <a:pt x="2" y="1"/>
                    </a:cubicBezTo>
                    <a:cubicBezTo>
                      <a:pt x="2" y="2"/>
                      <a:pt x="2" y="2"/>
                      <a:pt x="2" y="2"/>
                    </a:cubicBezTo>
                    <a:cubicBezTo>
                      <a:pt x="2" y="2"/>
                      <a:pt x="2" y="2"/>
                      <a:pt x="1" y="3"/>
                    </a:cubicBezTo>
                    <a:cubicBezTo>
                      <a:pt x="1" y="3"/>
                      <a:pt x="1" y="3"/>
                      <a:pt x="1" y="3"/>
                    </a:cubicBezTo>
                    <a:cubicBezTo>
                      <a:pt x="1" y="3"/>
                      <a:pt x="1" y="3"/>
                      <a:pt x="1" y="3"/>
                    </a:cubicBezTo>
                    <a:cubicBezTo>
                      <a:pt x="1" y="3"/>
                      <a:pt x="1" y="3"/>
                      <a:pt x="1" y="3"/>
                    </a:cubicBezTo>
                    <a:cubicBezTo>
                      <a:pt x="0" y="3"/>
                      <a:pt x="0" y="3"/>
                      <a:pt x="0" y="3"/>
                    </a:cubicBezTo>
                    <a:cubicBezTo>
                      <a:pt x="0" y="3"/>
                      <a:pt x="0" y="2"/>
                      <a:pt x="0" y="2"/>
                    </a:cubicBezTo>
                    <a:cubicBezTo>
                      <a:pt x="0" y="2"/>
                      <a:pt x="0" y="2"/>
                      <a:pt x="0" y="2"/>
                    </a:cubicBezTo>
                    <a:cubicBezTo>
                      <a:pt x="0" y="2"/>
                      <a:pt x="0" y="2"/>
                      <a:pt x="0" y="2"/>
                    </a:cubicBezTo>
                    <a:cubicBezTo>
                      <a:pt x="0" y="2"/>
                      <a:pt x="0" y="1"/>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lose/>
                    <a:moveTo>
                      <a:pt x="1" y="2"/>
                    </a:moveTo>
                    <a:cubicBezTo>
                      <a:pt x="1" y="2"/>
                      <a:pt x="1" y="2"/>
                      <a:pt x="1" y="2"/>
                    </a:cubicBezTo>
                    <a:cubicBezTo>
                      <a:pt x="1" y="2"/>
                      <a:pt x="1" y="2"/>
                      <a:pt x="1" y="2"/>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2"/>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36" name="Freeform 266">
                <a:extLst>
                  <a:ext uri="{FF2B5EF4-FFF2-40B4-BE49-F238E27FC236}">
                    <a16:creationId xmlns:a16="http://schemas.microsoft.com/office/drawing/2014/main" id="{1DC00164-07B7-4EA6-80CF-683101793ADD}"/>
                  </a:ext>
                </a:extLst>
              </p:cNvPr>
              <p:cNvSpPr>
                <a:spLocks/>
              </p:cNvSpPr>
              <p:nvPr/>
            </p:nvSpPr>
            <p:spPr bwMode="auto">
              <a:xfrm>
                <a:off x="3375025" y="3867150"/>
                <a:ext cx="7937" cy="15875"/>
              </a:xfrm>
              <a:custGeom>
                <a:avLst/>
                <a:gdLst>
                  <a:gd name="T0" fmla="*/ 1 w 2"/>
                  <a:gd name="T1" fmla="*/ 1 h 4"/>
                  <a:gd name="T2" fmla="*/ 2 w 2"/>
                  <a:gd name="T3" fmla="*/ 1 h 4"/>
                  <a:gd name="T4" fmla="*/ 2 w 2"/>
                  <a:gd name="T5" fmla="*/ 1 h 4"/>
                  <a:gd name="T6" fmla="*/ 1 w 2"/>
                  <a:gd name="T7" fmla="*/ 1 h 4"/>
                  <a:gd name="T8" fmla="*/ 1 w 2"/>
                  <a:gd name="T9" fmla="*/ 3 h 4"/>
                  <a:gd name="T10" fmla="*/ 1 w 2"/>
                  <a:gd name="T11" fmla="*/ 3 h 4"/>
                  <a:gd name="T12" fmla="*/ 1 w 2"/>
                  <a:gd name="T13" fmla="*/ 3 h 4"/>
                  <a:gd name="T14" fmla="*/ 1 w 2"/>
                  <a:gd name="T15" fmla="*/ 3 h 4"/>
                  <a:gd name="T16" fmla="*/ 1 w 2"/>
                  <a:gd name="T17" fmla="*/ 3 h 4"/>
                  <a:gd name="T18" fmla="*/ 2 w 2"/>
                  <a:gd name="T19" fmla="*/ 3 h 4"/>
                  <a:gd name="T20" fmla="*/ 2 w 2"/>
                  <a:gd name="T21" fmla="*/ 3 h 4"/>
                  <a:gd name="T22" fmla="*/ 2 w 2"/>
                  <a:gd name="T23" fmla="*/ 3 h 4"/>
                  <a:gd name="T24" fmla="*/ 2 w 2"/>
                  <a:gd name="T25" fmla="*/ 4 h 4"/>
                  <a:gd name="T26" fmla="*/ 1 w 2"/>
                  <a:gd name="T27" fmla="*/ 4 h 4"/>
                  <a:gd name="T28" fmla="*/ 1 w 2"/>
                  <a:gd name="T29" fmla="*/ 4 h 4"/>
                  <a:gd name="T30" fmla="*/ 1 w 2"/>
                  <a:gd name="T31" fmla="*/ 3 h 4"/>
                  <a:gd name="T32" fmla="*/ 0 w 2"/>
                  <a:gd name="T33" fmla="*/ 3 h 4"/>
                  <a:gd name="T34" fmla="*/ 0 w 2"/>
                  <a:gd name="T35" fmla="*/ 3 h 4"/>
                  <a:gd name="T36" fmla="*/ 0 w 2"/>
                  <a:gd name="T37" fmla="*/ 0 h 4"/>
                  <a:gd name="T38" fmla="*/ 1 w 2"/>
                  <a:gd name="T39" fmla="*/ 0 h 4"/>
                  <a:gd name="T40" fmla="*/ 1 w 2"/>
                  <a:gd name="T4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4">
                    <a:moveTo>
                      <a:pt x="1" y="1"/>
                    </a:moveTo>
                    <a:cubicBezTo>
                      <a:pt x="2" y="1"/>
                      <a:pt x="2" y="1"/>
                      <a:pt x="2" y="1"/>
                    </a:cubicBezTo>
                    <a:cubicBezTo>
                      <a:pt x="2" y="1"/>
                      <a:pt x="2" y="1"/>
                      <a:pt x="2" y="1"/>
                    </a:cubicBezTo>
                    <a:cubicBezTo>
                      <a:pt x="1" y="1"/>
                      <a:pt x="1" y="1"/>
                      <a:pt x="1" y="1"/>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2" y="3"/>
                      <a:pt x="2" y="3"/>
                    </a:cubicBezTo>
                    <a:cubicBezTo>
                      <a:pt x="2" y="3"/>
                      <a:pt x="2" y="3"/>
                      <a:pt x="2" y="3"/>
                    </a:cubicBezTo>
                    <a:cubicBezTo>
                      <a:pt x="2" y="3"/>
                      <a:pt x="2" y="3"/>
                      <a:pt x="2" y="3"/>
                    </a:cubicBezTo>
                    <a:cubicBezTo>
                      <a:pt x="2" y="3"/>
                      <a:pt x="2" y="3"/>
                      <a:pt x="2" y="4"/>
                    </a:cubicBezTo>
                    <a:cubicBezTo>
                      <a:pt x="2" y="4"/>
                      <a:pt x="1" y="4"/>
                      <a:pt x="1" y="4"/>
                    </a:cubicBezTo>
                    <a:cubicBezTo>
                      <a:pt x="1" y="4"/>
                      <a:pt x="1" y="4"/>
                      <a:pt x="1" y="4"/>
                    </a:cubicBezTo>
                    <a:cubicBezTo>
                      <a:pt x="1" y="3"/>
                      <a:pt x="1" y="3"/>
                      <a:pt x="1" y="3"/>
                    </a:cubicBezTo>
                    <a:cubicBezTo>
                      <a:pt x="0" y="3"/>
                      <a:pt x="0" y="3"/>
                      <a:pt x="0" y="3"/>
                    </a:cubicBezTo>
                    <a:cubicBezTo>
                      <a:pt x="0" y="3"/>
                      <a:pt x="0" y="3"/>
                      <a:pt x="0" y="3"/>
                    </a:cubicBezTo>
                    <a:cubicBezTo>
                      <a:pt x="0" y="0"/>
                      <a:pt x="0" y="0"/>
                      <a:pt x="0" y="0"/>
                    </a:cubicBezTo>
                    <a:cubicBezTo>
                      <a:pt x="1" y="0"/>
                      <a:pt x="1" y="0"/>
                      <a:pt x="1"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37" name="Freeform 267">
                <a:extLst>
                  <a:ext uri="{FF2B5EF4-FFF2-40B4-BE49-F238E27FC236}">
                    <a16:creationId xmlns:a16="http://schemas.microsoft.com/office/drawing/2014/main" id="{6B33602C-044D-4B06-9517-3F4C066F8438}"/>
                  </a:ext>
                </a:extLst>
              </p:cNvPr>
              <p:cNvSpPr>
                <a:spLocks/>
              </p:cNvSpPr>
              <p:nvPr/>
            </p:nvSpPr>
            <p:spPr bwMode="auto">
              <a:xfrm>
                <a:off x="3386138" y="3867150"/>
                <a:ext cx="7937" cy="15875"/>
              </a:xfrm>
              <a:custGeom>
                <a:avLst/>
                <a:gdLst>
                  <a:gd name="T0" fmla="*/ 2 w 2"/>
                  <a:gd name="T1" fmla="*/ 1 h 4"/>
                  <a:gd name="T2" fmla="*/ 2 w 2"/>
                  <a:gd name="T3" fmla="*/ 1 h 4"/>
                  <a:gd name="T4" fmla="*/ 2 w 2"/>
                  <a:gd name="T5" fmla="*/ 2 h 4"/>
                  <a:gd name="T6" fmla="*/ 2 w 2"/>
                  <a:gd name="T7" fmla="*/ 2 h 4"/>
                  <a:gd name="T8" fmla="*/ 2 w 2"/>
                  <a:gd name="T9" fmla="*/ 2 h 4"/>
                  <a:gd name="T10" fmla="*/ 1 w 2"/>
                  <a:gd name="T11" fmla="*/ 2 h 4"/>
                  <a:gd name="T12" fmla="*/ 1 w 2"/>
                  <a:gd name="T13" fmla="*/ 3 h 4"/>
                  <a:gd name="T14" fmla="*/ 1 w 2"/>
                  <a:gd name="T15" fmla="*/ 3 h 4"/>
                  <a:gd name="T16" fmla="*/ 1 w 2"/>
                  <a:gd name="T17" fmla="*/ 3 h 4"/>
                  <a:gd name="T18" fmla="*/ 1 w 2"/>
                  <a:gd name="T19" fmla="*/ 3 h 4"/>
                  <a:gd name="T20" fmla="*/ 2 w 2"/>
                  <a:gd name="T21" fmla="*/ 3 h 4"/>
                  <a:gd name="T22" fmla="*/ 2 w 2"/>
                  <a:gd name="T23" fmla="*/ 4 h 4"/>
                  <a:gd name="T24" fmla="*/ 0 w 2"/>
                  <a:gd name="T25" fmla="*/ 4 h 4"/>
                  <a:gd name="T26" fmla="*/ 0 w 2"/>
                  <a:gd name="T27" fmla="*/ 3 h 4"/>
                  <a:gd name="T28" fmla="*/ 0 w 2"/>
                  <a:gd name="T29" fmla="*/ 3 h 4"/>
                  <a:gd name="T30" fmla="*/ 1 w 2"/>
                  <a:gd name="T31" fmla="*/ 3 h 4"/>
                  <a:gd name="T32" fmla="*/ 1 w 2"/>
                  <a:gd name="T33" fmla="*/ 3 h 4"/>
                  <a:gd name="T34" fmla="*/ 1 w 2"/>
                  <a:gd name="T35" fmla="*/ 2 h 4"/>
                  <a:gd name="T36" fmla="*/ 1 w 2"/>
                  <a:gd name="T37" fmla="*/ 2 h 4"/>
                  <a:gd name="T38" fmla="*/ 2 w 2"/>
                  <a:gd name="T39" fmla="*/ 2 h 4"/>
                  <a:gd name="T40" fmla="*/ 2 w 2"/>
                  <a:gd name="T41" fmla="*/ 1 h 4"/>
                  <a:gd name="T42" fmla="*/ 2 w 2"/>
                  <a:gd name="T43" fmla="*/ 1 h 4"/>
                  <a:gd name="T44" fmla="*/ 2 w 2"/>
                  <a:gd name="T45" fmla="*/ 1 h 4"/>
                  <a:gd name="T46" fmla="*/ 2 w 2"/>
                  <a:gd name="T47" fmla="*/ 0 h 4"/>
                  <a:gd name="T48" fmla="*/ 1 w 2"/>
                  <a:gd name="T49" fmla="*/ 0 h 4"/>
                  <a:gd name="T50" fmla="*/ 1 w 2"/>
                  <a:gd name="T51" fmla="*/ 0 h 4"/>
                  <a:gd name="T52" fmla="*/ 1 w 2"/>
                  <a:gd name="T53" fmla="*/ 0 h 4"/>
                  <a:gd name="T54" fmla="*/ 1 w 2"/>
                  <a:gd name="T55" fmla="*/ 0 h 4"/>
                  <a:gd name="T56" fmla="*/ 1 w 2"/>
                  <a:gd name="T57" fmla="*/ 1 h 4"/>
                  <a:gd name="T58" fmla="*/ 0 w 2"/>
                  <a:gd name="T59" fmla="*/ 0 h 4"/>
                  <a:gd name="T60" fmla="*/ 0 w 2"/>
                  <a:gd name="T61" fmla="*/ 0 h 4"/>
                  <a:gd name="T62" fmla="*/ 1 w 2"/>
                  <a:gd name="T63" fmla="*/ 0 h 4"/>
                  <a:gd name="T64" fmla="*/ 1 w 2"/>
                  <a:gd name="T65" fmla="*/ 0 h 4"/>
                  <a:gd name="T66" fmla="*/ 1 w 2"/>
                  <a:gd name="T67" fmla="*/ 0 h 4"/>
                  <a:gd name="T68" fmla="*/ 2 w 2"/>
                  <a:gd name="T69" fmla="*/ 0 h 4"/>
                  <a:gd name="T70" fmla="*/ 2 w 2"/>
                  <a:gd name="T7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 h="4">
                    <a:moveTo>
                      <a:pt x="2" y="1"/>
                    </a:moveTo>
                    <a:cubicBezTo>
                      <a:pt x="2" y="1"/>
                      <a:pt x="2" y="1"/>
                      <a:pt x="2" y="1"/>
                    </a:cubicBezTo>
                    <a:cubicBezTo>
                      <a:pt x="2" y="1"/>
                      <a:pt x="2" y="1"/>
                      <a:pt x="2" y="2"/>
                    </a:cubicBezTo>
                    <a:cubicBezTo>
                      <a:pt x="2" y="2"/>
                      <a:pt x="2" y="2"/>
                      <a:pt x="2" y="2"/>
                    </a:cubicBezTo>
                    <a:cubicBezTo>
                      <a:pt x="2" y="2"/>
                      <a:pt x="2" y="2"/>
                      <a:pt x="2" y="2"/>
                    </a:cubicBezTo>
                    <a:cubicBezTo>
                      <a:pt x="1" y="2"/>
                      <a:pt x="1" y="2"/>
                      <a:pt x="1" y="2"/>
                    </a:cubicBezTo>
                    <a:cubicBezTo>
                      <a:pt x="1" y="3"/>
                      <a:pt x="1" y="3"/>
                      <a:pt x="1" y="3"/>
                    </a:cubicBezTo>
                    <a:cubicBezTo>
                      <a:pt x="1" y="3"/>
                      <a:pt x="1" y="3"/>
                      <a:pt x="1" y="3"/>
                    </a:cubicBezTo>
                    <a:cubicBezTo>
                      <a:pt x="1" y="3"/>
                      <a:pt x="1" y="3"/>
                      <a:pt x="1" y="3"/>
                    </a:cubicBezTo>
                    <a:cubicBezTo>
                      <a:pt x="1" y="3"/>
                      <a:pt x="1" y="3"/>
                      <a:pt x="1" y="3"/>
                    </a:cubicBezTo>
                    <a:cubicBezTo>
                      <a:pt x="2" y="3"/>
                      <a:pt x="2" y="3"/>
                      <a:pt x="2" y="3"/>
                    </a:cubicBezTo>
                    <a:cubicBezTo>
                      <a:pt x="2" y="4"/>
                      <a:pt x="2" y="4"/>
                      <a:pt x="2" y="4"/>
                    </a:cubicBezTo>
                    <a:cubicBezTo>
                      <a:pt x="0" y="4"/>
                      <a:pt x="0" y="4"/>
                      <a:pt x="0" y="4"/>
                    </a:cubicBezTo>
                    <a:cubicBezTo>
                      <a:pt x="0" y="4"/>
                      <a:pt x="0" y="4"/>
                      <a:pt x="0" y="3"/>
                    </a:cubicBezTo>
                    <a:cubicBezTo>
                      <a:pt x="0" y="3"/>
                      <a:pt x="0" y="3"/>
                      <a:pt x="0" y="3"/>
                    </a:cubicBezTo>
                    <a:cubicBezTo>
                      <a:pt x="0" y="3"/>
                      <a:pt x="0" y="3"/>
                      <a:pt x="1" y="3"/>
                    </a:cubicBezTo>
                    <a:cubicBezTo>
                      <a:pt x="1" y="3"/>
                      <a:pt x="1" y="3"/>
                      <a:pt x="1" y="3"/>
                    </a:cubicBezTo>
                    <a:cubicBezTo>
                      <a:pt x="1" y="2"/>
                      <a:pt x="1" y="2"/>
                      <a:pt x="1" y="2"/>
                    </a:cubicBezTo>
                    <a:cubicBezTo>
                      <a:pt x="1" y="2"/>
                      <a:pt x="1" y="2"/>
                      <a:pt x="1" y="2"/>
                    </a:cubicBezTo>
                    <a:cubicBezTo>
                      <a:pt x="1" y="2"/>
                      <a:pt x="2" y="2"/>
                      <a:pt x="2" y="2"/>
                    </a:cubicBezTo>
                    <a:cubicBezTo>
                      <a:pt x="2" y="2"/>
                      <a:pt x="2" y="2"/>
                      <a:pt x="2" y="1"/>
                    </a:cubicBezTo>
                    <a:cubicBezTo>
                      <a:pt x="2" y="1"/>
                      <a:pt x="2" y="1"/>
                      <a:pt x="2" y="1"/>
                    </a:cubicBezTo>
                    <a:cubicBezTo>
                      <a:pt x="2" y="1"/>
                      <a:pt x="2" y="1"/>
                      <a:pt x="2" y="1"/>
                    </a:cubicBezTo>
                    <a:cubicBezTo>
                      <a:pt x="2" y="1"/>
                      <a:pt x="2" y="0"/>
                      <a:pt x="2" y="0"/>
                    </a:cubicBezTo>
                    <a:cubicBezTo>
                      <a:pt x="2" y="0"/>
                      <a:pt x="2" y="0"/>
                      <a:pt x="1" y="0"/>
                    </a:cubicBezTo>
                    <a:cubicBezTo>
                      <a:pt x="1" y="0"/>
                      <a:pt x="1" y="0"/>
                      <a:pt x="1" y="0"/>
                    </a:cubicBezTo>
                    <a:cubicBezTo>
                      <a:pt x="1" y="0"/>
                      <a:pt x="1" y="0"/>
                      <a:pt x="1" y="0"/>
                    </a:cubicBezTo>
                    <a:cubicBezTo>
                      <a:pt x="1" y="0"/>
                      <a:pt x="1" y="0"/>
                      <a:pt x="1" y="0"/>
                    </a:cubicBezTo>
                    <a:cubicBezTo>
                      <a:pt x="1" y="0"/>
                      <a:pt x="1" y="1"/>
                      <a:pt x="1" y="1"/>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2" y="0"/>
                      <a:pt x="2" y="0"/>
                      <a:pt x="2" y="0"/>
                    </a:cubicBezTo>
                    <a:cubicBezTo>
                      <a:pt x="2" y="0"/>
                      <a:pt x="2" y="1"/>
                      <a:pt x="2" y="1"/>
                    </a:cubicBezTo>
                    <a:close/>
                  </a:path>
                </a:pathLst>
              </a:custGeom>
              <a:solidFill>
                <a:srgbClr val="2A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38" name="Freeform 268">
                <a:extLst>
                  <a:ext uri="{FF2B5EF4-FFF2-40B4-BE49-F238E27FC236}">
                    <a16:creationId xmlns:a16="http://schemas.microsoft.com/office/drawing/2014/main" id="{2E6C6EB8-E35A-4840-8D4F-3AECD4FCA0C5}"/>
                  </a:ext>
                </a:extLst>
              </p:cNvPr>
              <p:cNvSpPr>
                <a:spLocks noEditPoints="1"/>
              </p:cNvSpPr>
              <p:nvPr/>
            </p:nvSpPr>
            <p:spPr bwMode="auto">
              <a:xfrm>
                <a:off x="3397250" y="3871912"/>
                <a:ext cx="4762" cy="11113"/>
              </a:xfrm>
              <a:custGeom>
                <a:avLst/>
                <a:gdLst>
                  <a:gd name="T0" fmla="*/ 1 w 1"/>
                  <a:gd name="T1" fmla="*/ 0 h 3"/>
                  <a:gd name="T2" fmla="*/ 1 w 1"/>
                  <a:gd name="T3" fmla="*/ 0 h 3"/>
                  <a:gd name="T4" fmla="*/ 0 w 1"/>
                  <a:gd name="T5" fmla="*/ 0 h 3"/>
                  <a:gd name="T6" fmla="*/ 0 w 1"/>
                  <a:gd name="T7" fmla="*/ 0 h 3"/>
                  <a:gd name="T8" fmla="*/ 0 w 1"/>
                  <a:gd name="T9" fmla="*/ 0 h 3"/>
                  <a:gd name="T10" fmla="*/ 0 w 1"/>
                  <a:gd name="T11" fmla="*/ 0 h 3"/>
                  <a:gd name="T12" fmla="*/ 0 w 1"/>
                  <a:gd name="T13" fmla="*/ 0 h 3"/>
                  <a:gd name="T14" fmla="*/ 1 w 1"/>
                  <a:gd name="T15" fmla="*/ 0 h 3"/>
                  <a:gd name="T16" fmla="*/ 1 w 1"/>
                  <a:gd name="T17" fmla="*/ 0 h 3"/>
                  <a:gd name="T18" fmla="*/ 1 w 1"/>
                  <a:gd name="T19" fmla="*/ 2 h 3"/>
                  <a:gd name="T20" fmla="*/ 1 w 1"/>
                  <a:gd name="T21" fmla="*/ 3 h 3"/>
                  <a:gd name="T22" fmla="*/ 0 w 1"/>
                  <a:gd name="T23" fmla="*/ 3 h 3"/>
                  <a:gd name="T24" fmla="*/ 0 w 1"/>
                  <a:gd name="T25" fmla="*/ 3 h 3"/>
                  <a:gd name="T26" fmla="*/ 0 w 1"/>
                  <a:gd name="T27" fmla="*/ 2 h 3"/>
                  <a:gd name="T28" fmla="*/ 0 w 1"/>
                  <a:gd name="T29" fmla="*/ 2 h 3"/>
                  <a:gd name="T30" fmla="*/ 0 w 1"/>
                  <a:gd name="T31" fmla="*/ 2 h 3"/>
                  <a:gd name="T32" fmla="*/ 1 w 1"/>
                  <a:gd name="T33" fmla="*/ 2 h 3"/>
                  <a:gd name="T34" fmla="*/ 1 w 1"/>
                  <a:gd name="T3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 h="3">
                    <a:moveTo>
                      <a:pt x="1" y="0"/>
                    </a:move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lose/>
                    <a:moveTo>
                      <a:pt x="1" y="2"/>
                    </a:moveTo>
                    <a:cubicBezTo>
                      <a:pt x="1" y="2"/>
                      <a:pt x="1" y="2"/>
                      <a:pt x="1" y="3"/>
                    </a:cubicBezTo>
                    <a:cubicBezTo>
                      <a:pt x="1" y="3"/>
                      <a:pt x="1" y="3"/>
                      <a:pt x="0" y="3"/>
                    </a:cubicBezTo>
                    <a:cubicBezTo>
                      <a:pt x="0" y="3"/>
                      <a:pt x="0" y="3"/>
                      <a:pt x="0" y="3"/>
                    </a:cubicBezTo>
                    <a:cubicBezTo>
                      <a:pt x="0" y="2"/>
                      <a:pt x="0" y="2"/>
                      <a:pt x="0" y="2"/>
                    </a:cubicBezTo>
                    <a:cubicBezTo>
                      <a:pt x="0" y="2"/>
                      <a:pt x="0" y="2"/>
                      <a:pt x="0" y="2"/>
                    </a:cubicBezTo>
                    <a:cubicBezTo>
                      <a:pt x="0" y="2"/>
                      <a:pt x="0" y="2"/>
                      <a:pt x="0" y="2"/>
                    </a:cubicBezTo>
                    <a:cubicBezTo>
                      <a:pt x="1" y="2"/>
                      <a:pt x="1" y="2"/>
                      <a:pt x="1" y="2"/>
                    </a:cubicBezTo>
                    <a:cubicBezTo>
                      <a:pt x="1" y="2"/>
                      <a:pt x="1" y="2"/>
                      <a:pt x="1" y="2"/>
                    </a:cubicBezTo>
                    <a:close/>
                  </a:path>
                </a:pathLst>
              </a:custGeom>
              <a:solidFill>
                <a:srgbClr val="2A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39" name="Freeform 269">
                <a:extLst>
                  <a:ext uri="{FF2B5EF4-FFF2-40B4-BE49-F238E27FC236}">
                    <a16:creationId xmlns:a16="http://schemas.microsoft.com/office/drawing/2014/main" id="{140BF44B-B6E5-4D75-9E3A-F596E234B92E}"/>
                  </a:ext>
                </a:extLst>
              </p:cNvPr>
              <p:cNvSpPr>
                <a:spLocks/>
              </p:cNvSpPr>
              <p:nvPr/>
            </p:nvSpPr>
            <p:spPr bwMode="auto">
              <a:xfrm>
                <a:off x="3402013" y="3867150"/>
                <a:ext cx="11112" cy="15875"/>
              </a:xfrm>
              <a:custGeom>
                <a:avLst/>
                <a:gdLst>
                  <a:gd name="T0" fmla="*/ 1 w 3"/>
                  <a:gd name="T1" fmla="*/ 3 h 4"/>
                  <a:gd name="T2" fmla="*/ 2 w 3"/>
                  <a:gd name="T3" fmla="*/ 3 h 4"/>
                  <a:gd name="T4" fmla="*/ 2 w 3"/>
                  <a:gd name="T5" fmla="*/ 3 h 4"/>
                  <a:gd name="T6" fmla="*/ 2 w 3"/>
                  <a:gd name="T7" fmla="*/ 2 h 4"/>
                  <a:gd name="T8" fmla="*/ 2 w 3"/>
                  <a:gd name="T9" fmla="*/ 2 h 4"/>
                  <a:gd name="T10" fmla="*/ 2 w 3"/>
                  <a:gd name="T11" fmla="*/ 2 h 4"/>
                  <a:gd name="T12" fmla="*/ 1 w 3"/>
                  <a:gd name="T13" fmla="*/ 2 h 4"/>
                  <a:gd name="T14" fmla="*/ 1 w 3"/>
                  <a:gd name="T15" fmla="*/ 2 h 4"/>
                  <a:gd name="T16" fmla="*/ 1 w 3"/>
                  <a:gd name="T17" fmla="*/ 1 h 4"/>
                  <a:gd name="T18" fmla="*/ 1 w 3"/>
                  <a:gd name="T19" fmla="*/ 1 h 4"/>
                  <a:gd name="T20" fmla="*/ 1 w 3"/>
                  <a:gd name="T21" fmla="*/ 1 h 4"/>
                  <a:gd name="T22" fmla="*/ 2 w 3"/>
                  <a:gd name="T23" fmla="*/ 1 h 4"/>
                  <a:gd name="T24" fmla="*/ 2 w 3"/>
                  <a:gd name="T25" fmla="*/ 1 h 4"/>
                  <a:gd name="T26" fmla="*/ 2 w 3"/>
                  <a:gd name="T27" fmla="*/ 1 h 4"/>
                  <a:gd name="T28" fmla="*/ 2 w 3"/>
                  <a:gd name="T29" fmla="*/ 1 h 4"/>
                  <a:gd name="T30" fmla="*/ 2 w 3"/>
                  <a:gd name="T31" fmla="*/ 0 h 4"/>
                  <a:gd name="T32" fmla="*/ 2 w 3"/>
                  <a:gd name="T33" fmla="*/ 0 h 4"/>
                  <a:gd name="T34" fmla="*/ 1 w 3"/>
                  <a:gd name="T35" fmla="*/ 0 h 4"/>
                  <a:gd name="T36" fmla="*/ 1 w 3"/>
                  <a:gd name="T37" fmla="*/ 0 h 4"/>
                  <a:gd name="T38" fmla="*/ 1 w 3"/>
                  <a:gd name="T39" fmla="*/ 0 h 4"/>
                  <a:gd name="T40" fmla="*/ 0 w 3"/>
                  <a:gd name="T41" fmla="*/ 0 h 4"/>
                  <a:gd name="T42" fmla="*/ 1 w 3"/>
                  <a:gd name="T43" fmla="*/ 0 h 4"/>
                  <a:gd name="T44" fmla="*/ 1 w 3"/>
                  <a:gd name="T45" fmla="*/ 0 h 4"/>
                  <a:gd name="T46" fmla="*/ 1 w 3"/>
                  <a:gd name="T47" fmla="*/ 0 h 4"/>
                  <a:gd name="T48" fmla="*/ 1 w 3"/>
                  <a:gd name="T49" fmla="*/ 0 h 4"/>
                  <a:gd name="T50" fmla="*/ 2 w 3"/>
                  <a:gd name="T51" fmla="*/ 0 h 4"/>
                  <a:gd name="T52" fmla="*/ 2 w 3"/>
                  <a:gd name="T53" fmla="*/ 0 h 4"/>
                  <a:gd name="T54" fmla="*/ 2 w 3"/>
                  <a:gd name="T55" fmla="*/ 0 h 4"/>
                  <a:gd name="T56" fmla="*/ 2 w 3"/>
                  <a:gd name="T57" fmla="*/ 1 h 4"/>
                  <a:gd name="T58" fmla="*/ 2 w 3"/>
                  <a:gd name="T59" fmla="*/ 1 h 4"/>
                  <a:gd name="T60" fmla="*/ 2 w 3"/>
                  <a:gd name="T61" fmla="*/ 2 h 4"/>
                  <a:gd name="T62" fmla="*/ 2 w 3"/>
                  <a:gd name="T63" fmla="*/ 2 h 4"/>
                  <a:gd name="T64" fmla="*/ 2 w 3"/>
                  <a:gd name="T65" fmla="*/ 2 h 4"/>
                  <a:gd name="T66" fmla="*/ 2 w 3"/>
                  <a:gd name="T67" fmla="*/ 2 h 4"/>
                  <a:gd name="T68" fmla="*/ 3 w 3"/>
                  <a:gd name="T69" fmla="*/ 3 h 4"/>
                  <a:gd name="T70" fmla="*/ 2 w 3"/>
                  <a:gd name="T71" fmla="*/ 3 h 4"/>
                  <a:gd name="T72" fmla="*/ 2 w 3"/>
                  <a:gd name="T73" fmla="*/ 3 h 4"/>
                  <a:gd name="T74" fmla="*/ 2 w 3"/>
                  <a:gd name="T75" fmla="*/ 4 h 4"/>
                  <a:gd name="T76" fmla="*/ 1 w 3"/>
                  <a:gd name="T77" fmla="*/ 4 h 4"/>
                  <a:gd name="T78" fmla="*/ 1 w 3"/>
                  <a:gd name="T79" fmla="*/ 4 h 4"/>
                  <a:gd name="T80" fmla="*/ 1 w 3"/>
                  <a:gd name="T81" fmla="*/ 4 h 4"/>
                  <a:gd name="T82" fmla="*/ 1 w 3"/>
                  <a:gd name="T83" fmla="*/ 3 h 4"/>
                  <a:gd name="T84" fmla="*/ 0 w 3"/>
                  <a:gd name="T85" fmla="*/ 3 h 4"/>
                  <a:gd name="T86" fmla="*/ 0 w 3"/>
                  <a:gd name="T87" fmla="*/ 3 h 4"/>
                  <a:gd name="T88" fmla="*/ 1 w 3"/>
                  <a:gd name="T89" fmla="*/ 3 h 4"/>
                  <a:gd name="T90" fmla="*/ 1 w 3"/>
                  <a:gd name="T91" fmla="*/ 3 h 4"/>
                  <a:gd name="T92" fmla="*/ 1 w 3"/>
                  <a:gd name="T93" fmla="*/ 3 h 4"/>
                  <a:gd name="T94" fmla="*/ 1 w 3"/>
                  <a:gd name="T9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 h="4">
                    <a:moveTo>
                      <a:pt x="1" y="3"/>
                    </a:moveTo>
                    <a:cubicBezTo>
                      <a:pt x="2" y="3"/>
                      <a:pt x="2" y="3"/>
                      <a:pt x="2" y="3"/>
                    </a:cubicBezTo>
                    <a:cubicBezTo>
                      <a:pt x="2" y="3"/>
                      <a:pt x="2" y="3"/>
                      <a:pt x="2" y="3"/>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1"/>
                      <a:pt x="2" y="1"/>
                      <a:pt x="2" y="1"/>
                    </a:cubicBezTo>
                    <a:cubicBezTo>
                      <a:pt x="2" y="1"/>
                      <a:pt x="2" y="1"/>
                      <a:pt x="2" y="1"/>
                    </a:cubicBezTo>
                    <a:cubicBezTo>
                      <a:pt x="2" y="1"/>
                      <a:pt x="2" y="2"/>
                      <a:pt x="2" y="2"/>
                    </a:cubicBezTo>
                    <a:cubicBezTo>
                      <a:pt x="2" y="2"/>
                      <a:pt x="2" y="2"/>
                      <a:pt x="2" y="2"/>
                    </a:cubicBezTo>
                    <a:cubicBezTo>
                      <a:pt x="2" y="2"/>
                      <a:pt x="2" y="2"/>
                      <a:pt x="2" y="2"/>
                    </a:cubicBezTo>
                    <a:cubicBezTo>
                      <a:pt x="2" y="2"/>
                      <a:pt x="2" y="2"/>
                      <a:pt x="2" y="2"/>
                    </a:cubicBezTo>
                    <a:cubicBezTo>
                      <a:pt x="3" y="2"/>
                      <a:pt x="3" y="2"/>
                      <a:pt x="3" y="3"/>
                    </a:cubicBezTo>
                    <a:cubicBezTo>
                      <a:pt x="3" y="3"/>
                      <a:pt x="3" y="3"/>
                      <a:pt x="2" y="3"/>
                    </a:cubicBezTo>
                    <a:cubicBezTo>
                      <a:pt x="2" y="3"/>
                      <a:pt x="2" y="3"/>
                      <a:pt x="2" y="3"/>
                    </a:cubicBezTo>
                    <a:cubicBezTo>
                      <a:pt x="2" y="3"/>
                      <a:pt x="2" y="3"/>
                      <a:pt x="2" y="4"/>
                    </a:cubicBezTo>
                    <a:cubicBezTo>
                      <a:pt x="2" y="4"/>
                      <a:pt x="1" y="4"/>
                      <a:pt x="1" y="4"/>
                    </a:cubicBezTo>
                    <a:cubicBezTo>
                      <a:pt x="1" y="4"/>
                      <a:pt x="1" y="4"/>
                      <a:pt x="1" y="4"/>
                    </a:cubicBezTo>
                    <a:cubicBezTo>
                      <a:pt x="1" y="4"/>
                      <a:pt x="1" y="4"/>
                      <a:pt x="1" y="4"/>
                    </a:cubicBezTo>
                    <a:cubicBezTo>
                      <a:pt x="1" y="4"/>
                      <a:pt x="1" y="3"/>
                      <a:pt x="1" y="3"/>
                    </a:cubicBezTo>
                    <a:cubicBezTo>
                      <a:pt x="0" y="3"/>
                      <a:pt x="0" y="3"/>
                      <a:pt x="0" y="3"/>
                    </a:cubicBezTo>
                    <a:cubicBezTo>
                      <a:pt x="0" y="3"/>
                      <a:pt x="0" y="3"/>
                      <a:pt x="0" y="3"/>
                    </a:cubicBezTo>
                    <a:cubicBezTo>
                      <a:pt x="1" y="3"/>
                      <a:pt x="1" y="3"/>
                      <a:pt x="1" y="3"/>
                    </a:cubicBezTo>
                    <a:cubicBezTo>
                      <a:pt x="1" y="3"/>
                      <a:pt x="1" y="3"/>
                      <a:pt x="1" y="3"/>
                    </a:cubicBezTo>
                    <a:cubicBezTo>
                      <a:pt x="1" y="3"/>
                      <a:pt x="1" y="3"/>
                      <a:pt x="1" y="3"/>
                    </a:cubicBezTo>
                    <a:cubicBezTo>
                      <a:pt x="1" y="3"/>
                      <a:pt x="1" y="3"/>
                      <a:pt x="1" y="3"/>
                    </a:cubicBezTo>
                    <a:close/>
                  </a:path>
                </a:pathLst>
              </a:custGeom>
              <a:solidFill>
                <a:srgbClr val="2A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40" name="Freeform 270">
                <a:extLst>
                  <a:ext uri="{FF2B5EF4-FFF2-40B4-BE49-F238E27FC236}">
                    <a16:creationId xmlns:a16="http://schemas.microsoft.com/office/drawing/2014/main" id="{A3E208A5-571F-4D78-B512-373FED1159D1}"/>
                  </a:ext>
                </a:extLst>
              </p:cNvPr>
              <p:cNvSpPr>
                <a:spLocks noEditPoints="1"/>
              </p:cNvSpPr>
              <p:nvPr/>
            </p:nvSpPr>
            <p:spPr bwMode="auto">
              <a:xfrm>
                <a:off x="3413125" y="3867150"/>
                <a:ext cx="7937" cy="15875"/>
              </a:xfrm>
              <a:custGeom>
                <a:avLst/>
                <a:gdLst>
                  <a:gd name="T0" fmla="*/ 0 w 2"/>
                  <a:gd name="T1" fmla="*/ 2 h 4"/>
                  <a:gd name="T2" fmla="*/ 1 w 2"/>
                  <a:gd name="T3" fmla="*/ 0 h 4"/>
                  <a:gd name="T4" fmla="*/ 1 w 2"/>
                  <a:gd name="T5" fmla="*/ 0 h 4"/>
                  <a:gd name="T6" fmla="*/ 2 w 2"/>
                  <a:gd name="T7" fmla="*/ 0 h 4"/>
                  <a:gd name="T8" fmla="*/ 2 w 2"/>
                  <a:gd name="T9" fmla="*/ 2 h 4"/>
                  <a:gd name="T10" fmla="*/ 2 w 2"/>
                  <a:gd name="T11" fmla="*/ 3 h 4"/>
                  <a:gd name="T12" fmla="*/ 1 w 2"/>
                  <a:gd name="T13" fmla="*/ 4 h 4"/>
                  <a:gd name="T14" fmla="*/ 1 w 2"/>
                  <a:gd name="T15" fmla="*/ 3 h 4"/>
                  <a:gd name="T16" fmla="*/ 0 w 2"/>
                  <a:gd name="T17" fmla="*/ 2 h 4"/>
                  <a:gd name="T18" fmla="*/ 2 w 2"/>
                  <a:gd name="T19" fmla="*/ 2 h 4"/>
                  <a:gd name="T20" fmla="*/ 2 w 2"/>
                  <a:gd name="T21" fmla="*/ 1 h 4"/>
                  <a:gd name="T22" fmla="*/ 2 w 2"/>
                  <a:gd name="T23" fmla="*/ 1 h 4"/>
                  <a:gd name="T24" fmla="*/ 2 w 2"/>
                  <a:gd name="T25" fmla="*/ 0 h 4"/>
                  <a:gd name="T26" fmla="*/ 1 w 2"/>
                  <a:gd name="T27" fmla="*/ 0 h 4"/>
                  <a:gd name="T28" fmla="*/ 1 w 2"/>
                  <a:gd name="T29" fmla="*/ 0 h 4"/>
                  <a:gd name="T30" fmla="*/ 1 w 2"/>
                  <a:gd name="T31" fmla="*/ 1 h 4"/>
                  <a:gd name="T32" fmla="*/ 1 w 2"/>
                  <a:gd name="T33" fmla="*/ 1 h 4"/>
                  <a:gd name="T34" fmla="*/ 1 w 2"/>
                  <a:gd name="T35" fmla="*/ 2 h 4"/>
                  <a:gd name="T36" fmla="*/ 1 w 2"/>
                  <a:gd name="T37" fmla="*/ 2 h 4"/>
                  <a:gd name="T38" fmla="*/ 1 w 2"/>
                  <a:gd name="T39" fmla="*/ 3 h 4"/>
                  <a:gd name="T40" fmla="*/ 1 w 2"/>
                  <a:gd name="T41" fmla="*/ 3 h 4"/>
                  <a:gd name="T42" fmla="*/ 1 w 2"/>
                  <a:gd name="T43" fmla="*/ 3 h 4"/>
                  <a:gd name="T44" fmla="*/ 2 w 2"/>
                  <a:gd name="T45" fmla="*/ 3 h 4"/>
                  <a:gd name="T46" fmla="*/ 2 w 2"/>
                  <a:gd name="T47" fmla="*/ 3 h 4"/>
                  <a:gd name="T48" fmla="*/ 2 w 2"/>
                  <a:gd name="T49" fmla="*/ 2 h 4"/>
                  <a:gd name="T50" fmla="*/ 2 w 2"/>
                  <a:gd name="T5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4">
                    <a:moveTo>
                      <a:pt x="0" y="2"/>
                    </a:moveTo>
                    <a:cubicBezTo>
                      <a:pt x="0" y="1"/>
                      <a:pt x="0" y="1"/>
                      <a:pt x="1" y="0"/>
                    </a:cubicBezTo>
                    <a:cubicBezTo>
                      <a:pt x="1" y="0"/>
                      <a:pt x="1" y="0"/>
                      <a:pt x="1" y="0"/>
                    </a:cubicBezTo>
                    <a:cubicBezTo>
                      <a:pt x="2" y="0"/>
                      <a:pt x="2" y="0"/>
                      <a:pt x="2" y="0"/>
                    </a:cubicBezTo>
                    <a:cubicBezTo>
                      <a:pt x="2" y="1"/>
                      <a:pt x="2" y="1"/>
                      <a:pt x="2" y="2"/>
                    </a:cubicBezTo>
                    <a:cubicBezTo>
                      <a:pt x="2" y="2"/>
                      <a:pt x="2" y="3"/>
                      <a:pt x="2" y="3"/>
                    </a:cubicBezTo>
                    <a:cubicBezTo>
                      <a:pt x="2" y="3"/>
                      <a:pt x="2" y="4"/>
                      <a:pt x="1" y="4"/>
                    </a:cubicBezTo>
                    <a:cubicBezTo>
                      <a:pt x="1" y="4"/>
                      <a:pt x="1" y="3"/>
                      <a:pt x="1" y="3"/>
                    </a:cubicBezTo>
                    <a:cubicBezTo>
                      <a:pt x="0" y="3"/>
                      <a:pt x="0" y="2"/>
                      <a:pt x="0" y="2"/>
                    </a:cubicBezTo>
                    <a:close/>
                    <a:moveTo>
                      <a:pt x="2" y="2"/>
                    </a:moveTo>
                    <a:cubicBezTo>
                      <a:pt x="2" y="2"/>
                      <a:pt x="2" y="1"/>
                      <a:pt x="2" y="1"/>
                    </a:cubicBezTo>
                    <a:cubicBezTo>
                      <a:pt x="2" y="1"/>
                      <a:pt x="2" y="1"/>
                      <a:pt x="2" y="1"/>
                    </a:cubicBezTo>
                    <a:cubicBezTo>
                      <a:pt x="2" y="1"/>
                      <a:pt x="2" y="0"/>
                      <a:pt x="2" y="0"/>
                    </a:cubicBezTo>
                    <a:cubicBezTo>
                      <a:pt x="2" y="0"/>
                      <a:pt x="2" y="0"/>
                      <a:pt x="1" y="0"/>
                    </a:cubicBezTo>
                    <a:cubicBezTo>
                      <a:pt x="1" y="0"/>
                      <a:pt x="1" y="0"/>
                      <a:pt x="1" y="0"/>
                    </a:cubicBezTo>
                    <a:cubicBezTo>
                      <a:pt x="1" y="0"/>
                      <a:pt x="1" y="1"/>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3"/>
                      <a:pt x="1" y="3"/>
                      <a:pt x="1" y="3"/>
                    </a:cubicBezTo>
                    <a:cubicBezTo>
                      <a:pt x="2" y="3"/>
                      <a:pt x="2" y="3"/>
                      <a:pt x="2" y="3"/>
                    </a:cubicBezTo>
                    <a:cubicBezTo>
                      <a:pt x="2" y="3"/>
                      <a:pt x="2" y="3"/>
                      <a:pt x="2" y="3"/>
                    </a:cubicBezTo>
                    <a:cubicBezTo>
                      <a:pt x="2" y="3"/>
                      <a:pt x="2" y="3"/>
                      <a:pt x="2" y="2"/>
                    </a:cubicBezTo>
                    <a:cubicBezTo>
                      <a:pt x="2" y="2"/>
                      <a:pt x="2" y="2"/>
                      <a:pt x="2" y="2"/>
                    </a:cubicBezTo>
                    <a:close/>
                  </a:path>
                </a:pathLst>
              </a:custGeom>
              <a:solidFill>
                <a:srgbClr val="2A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41" name="Freeform 271">
                <a:extLst>
                  <a:ext uri="{FF2B5EF4-FFF2-40B4-BE49-F238E27FC236}">
                    <a16:creationId xmlns:a16="http://schemas.microsoft.com/office/drawing/2014/main" id="{926043B1-5BD9-42EB-8244-F8B8316C870C}"/>
                  </a:ext>
                </a:extLst>
              </p:cNvPr>
              <p:cNvSpPr>
                <a:spLocks noEditPoints="1"/>
              </p:cNvSpPr>
              <p:nvPr/>
            </p:nvSpPr>
            <p:spPr bwMode="auto">
              <a:xfrm>
                <a:off x="3427413" y="3871912"/>
                <a:ext cx="7937" cy="11113"/>
              </a:xfrm>
              <a:custGeom>
                <a:avLst/>
                <a:gdLst>
                  <a:gd name="T0" fmla="*/ 1 w 2"/>
                  <a:gd name="T1" fmla="*/ 0 h 3"/>
                  <a:gd name="T2" fmla="*/ 2 w 2"/>
                  <a:gd name="T3" fmla="*/ 0 h 3"/>
                  <a:gd name="T4" fmla="*/ 2 w 2"/>
                  <a:gd name="T5" fmla="*/ 1 h 3"/>
                  <a:gd name="T6" fmla="*/ 2 w 2"/>
                  <a:gd name="T7" fmla="*/ 1 h 3"/>
                  <a:gd name="T8" fmla="*/ 2 w 2"/>
                  <a:gd name="T9" fmla="*/ 1 h 3"/>
                  <a:gd name="T10" fmla="*/ 1 w 2"/>
                  <a:gd name="T11" fmla="*/ 2 h 3"/>
                  <a:gd name="T12" fmla="*/ 1 w 2"/>
                  <a:gd name="T13" fmla="*/ 2 h 3"/>
                  <a:gd name="T14" fmla="*/ 0 w 2"/>
                  <a:gd name="T15" fmla="*/ 2 h 3"/>
                  <a:gd name="T16" fmla="*/ 0 w 2"/>
                  <a:gd name="T17" fmla="*/ 3 h 3"/>
                  <a:gd name="T18" fmla="*/ 0 w 2"/>
                  <a:gd name="T19" fmla="*/ 3 h 3"/>
                  <a:gd name="T20" fmla="*/ 0 w 2"/>
                  <a:gd name="T21" fmla="*/ 0 h 3"/>
                  <a:gd name="T22" fmla="*/ 1 w 2"/>
                  <a:gd name="T23" fmla="*/ 0 h 3"/>
                  <a:gd name="T24" fmla="*/ 1 w 2"/>
                  <a:gd name="T25" fmla="*/ 0 h 3"/>
                  <a:gd name="T26" fmla="*/ 1 w 2"/>
                  <a:gd name="T27" fmla="*/ 0 h 3"/>
                  <a:gd name="T28" fmla="*/ 1 w 2"/>
                  <a:gd name="T29" fmla="*/ 0 h 3"/>
                  <a:gd name="T30" fmla="*/ 0 w 2"/>
                  <a:gd name="T31" fmla="*/ 0 h 3"/>
                  <a:gd name="T32" fmla="*/ 0 w 2"/>
                  <a:gd name="T33" fmla="*/ 1 h 3"/>
                  <a:gd name="T34" fmla="*/ 1 w 2"/>
                  <a:gd name="T35" fmla="*/ 1 h 3"/>
                  <a:gd name="T36" fmla="*/ 1 w 2"/>
                  <a:gd name="T37" fmla="*/ 1 h 3"/>
                  <a:gd name="T38" fmla="*/ 1 w 2"/>
                  <a:gd name="T39" fmla="*/ 1 h 3"/>
                  <a:gd name="T40" fmla="*/ 2 w 2"/>
                  <a:gd name="T41" fmla="*/ 1 h 3"/>
                  <a:gd name="T42" fmla="*/ 2 w 2"/>
                  <a:gd name="T43" fmla="*/ 1 h 3"/>
                  <a:gd name="T44" fmla="*/ 2 w 2"/>
                  <a:gd name="T45" fmla="*/ 0 h 3"/>
                  <a:gd name="T46" fmla="*/ 1 w 2"/>
                  <a:gd name="T47" fmla="*/ 0 h 3"/>
                  <a:gd name="T48" fmla="*/ 1 w 2"/>
                  <a:gd name="T49" fmla="*/ 0 h 3"/>
                  <a:gd name="T50" fmla="*/ 1 w 2"/>
                  <a:gd name="T5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3">
                    <a:moveTo>
                      <a:pt x="1" y="0"/>
                    </a:moveTo>
                    <a:cubicBezTo>
                      <a:pt x="1" y="0"/>
                      <a:pt x="1" y="0"/>
                      <a:pt x="2" y="0"/>
                    </a:cubicBezTo>
                    <a:cubicBezTo>
                      <a:pt x="2" y="0"/>
                      <a:pt x="2" y="1"/>
                      <a:pt x="2" y="1"/>
                    </a:cubicBezTo>
                    <a:cubicBezTo>
                      <a:pt x="2" y="1"/>
                      <a:pt x="2" y="1"/>
                      <a:pt x="2" y="1"/>
                    </a:cubicBezTo>
                    <a:cubicBezTo>
                      <a:pt x="2" y="1"/>
                      <a:pt x="2" y="1"/>
                      <a:pt x="2" y="1"/>
                    </a:cubicBezTo>
                    <a:cubicBezTo>
                      <a:pt x="2" y="1"/>
                      <a:pt x="1" y="1"/>
                      <a:pt x="1" y="2"/>
                    </a:cubicBezTo>
                    <a:cubicBezTo>
                      <a:pt x="1" y="2"/>
                      <a:pt x="1" y="2"/>
                      <a:pt x="1" y="2"/>
                    </a:cubicBezTo>
                    <a:cubicBezTo>
                      <a:pt x="0" y="2"/>
                      <a:pt x="0" y="2"/>
                      <a:pt x="0" y="2"/>
                    </a:cubicBezTo>
                    <a:cubicBezTo>
                      <a:pt x="0" y="3"/>
                      <a:pt x="0" y="3"/>
                      <a:pt x="0" y="3"/>
                    </a:cubicBezTo>
                    <a:cubicBezTo>
                      <a:pt x="0" y="3"/>
                      <a:pt x="0" y="3"/>
                      <a:pt x="0" y="3"/>
                    </a:cubicBezTo>
                    <a:cubicBezTo>
                      <a:pt x="0" y="0"/>
                      <a:pt x="0" y="0"/>
                      <a:pt x="0" y="0"/>
                    </a:cubicBezTo>
                    <a:cubicBezTo>
                      <a:pt x="0" y="0"/>
                      <a:pt x="0" y="0"/>
                      <a:pt x="1" y="0"/>
                    </a:cubicBezTo>
                    <a:cubicBezTo>
                      <a:pt x="1" y="0"/>
                      <a:pt x="1" y="0"/>
                      <a:pt x="1" y="0"/>
                    </a:cubicBezTo>
                    <a:close/>
                    <a:moveTo>
                      <a:pt x="1" y="0"/>
                    </a:moveTo>
                    <a:cubicBezTo>
                      <a:pt x="1" y="0"/>
                      <a:pt x="1" y="0"/>
                      <a:pt x="1" y="0"/>
                    </a:cubicBezTo>
                    <a:cubicBezTo>
                      <a:pt x="1" y="0"/>
                      <a:pt x="0" y="0"/>
                      <a:pt x="0" y="0"/>
                    </a:cubicBezTo>
                    <a:cubicBezTo>
                      <a:pt x="0" y="1"/>
                      <a:pt x="0" y="1"/>
                      <a:pt x="0" y="1"/>
                    </a:cubicBezTo>
                    <a:cubicBezTo>
                      <a:pt x="1" y="1"/>
                      <a:pt x="1" y="1"/>
                      <a:pt x="1" y="1"/>
                    </a:cubicBezTo>
                    <a:cubicBezTo>
                      <a:pt x="1" y="1"/>
                      <a:pt x="1" y="1"/>
                      <a:pt x="1" y="1"/>
                    </a:cubicBezTo>
                    <a:cubicBezTo>
                      <a:pt x="1" y="1"/>
                      <a:pt x="1" y="1"/>
                      <a:pt x="1" y="1"/>
                    </a:cubicBezTo>
                    <a:cubicBezTo>
                      <a:pt x="1" y="1"/>
                      <a:pt x="2" y="1"/>
                      <a:pt x="2" y="1"/>
                    </a:cubicBezTo>
                    <a:cubicBezTo>
                      <a:pt x="2" y="1"/>
                      <a:pt x="2" y="1"/>
                      <a:pt x="2" y="1"/>
                    </a:cubicBezTo>
                    <a:cubicBezTo>
                      <a:pt x="2" y="1"/>
                      <a:pt x="2" y="1"/>
                      <a:pt x="2" y="0"/>
                    </a:cubicBezTo>
                    <a:cubicBezTo>
                      <a:pt x="2" y="0"/>
                      <a:pt x="1" y="0"/>
                      <a:pt x="1" y="0"/>
                    </a:cubicBezTo>
                    <a:cubicBezTo>
                      <a:pt x="1" y="0"/>
                      <a:pt x="1" y="0"/>
                      <a:pt x="1" y="0"/>
                    </a:cubicBezTo>
                    <a:cubicBezTo>
                      <a:pt x="1" y="0"/>
                      <a:pt x="1" y="0"/>
                      <a:pt x="1" y="0"/>
                    </a:cubicBezTo>
                    <a:close/>
                  </a:path>
                </a:pathLst>
              </a:custGeom>
              <a:solidFill>
                <a:srgbClr val="2A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42" name="Freeform 272">
                <a:extLst>
                  <a:ext uri="{FF2B5EF4-FFF2-40B4-BE49-F238E27FC236}">
                    <a16:creationId xmlns:a16="http://schemas.microsoft.com/office/drawing/2014/main" id="{BB09938D-2B58-447D-9762-925BEB4B50E6}"/>
                  </a:ext>
                </a:extLst>
              </p:cNvPr>
              <p:cNvSpPr>
                <a:spLocks/>
              </p:cNvSpPr>
              <p:nvPr/>
            </p:nvSpPr>
            <p:spPr bwMode="auto">
              <a:xfrm>
                <a:off x="3435350" y="3871912"/>
                <a:ext cx="11112" cy="11113"/>
              </a:xfrm>
              <a:custGeom>
                <a:avLst/>
                <a:gdLst>
                  <a:gd name="T0" fmla="*/ 1 w 3"/>
                  <a:gd name="T1" fmla="*/ 2 h 3"/>
                  <a:gd name="T2" fmla="*/ 1 w 3"/>
                  <a:gd name="T3" fmla="*/ 2 h 3"/>
                  <a:gd name="T4" fmla="*/ 1 w 3"/>
                  <a:gd name="T5" fmla="*/ 2 h 3"/>
                  <a:gd name="T6" fmla="*/ 1 w 3"/>
                  <a:gd name="T7" fmla="*/ 1 h 3"/>
                  <a:gd name="T8" fmla="*/ 1 w 3"/>
                  <a:gd name="T9" fmla="*/ 1 h 3"/>
                  <a:gd name="T10" fmla="*/ 1 w 3"/>
                  <a:gd name="T11" fmla="*/ 1 h 3"/>
                  <a:gd name="T12" fmla="*/ 1 w 3"/>
                  <a:gd name="T13" fmla="*/ 0 h 3"/>
                  <a:gd name="T14" fmla="*/ 1 w 3"/>
                  <a:gd name="T15" fmla="*/ 1 h 3"/>
                  <a:gd name="T16" fmla="*/ 1 w 3"/>
                  <a:gd name="T17" fmla="*/ 3 h 3"/>
                  <a:gd name="T18" fmla="*/ 0 w 3"/>
                  <a:gd name="T19" fmla="*/ 3 h 3"/>
                  <a:gd name="T20" fmla="*/ 0 w 3"/>
                  <a:gd name="T21" fmla="*/ 1 h 3"/>
                  <a:gd name="T22" fmla="*/ 0 w 3"/>
                  <a:gd name="T23" fmla="*/ 0 h 3"/>
                  <a:gd name="T24" fmla="*/ 1 w 3"/>
                  <a:gd name="T25" fmla="*/ 0 h 3"/>
                  <a:gd name="T26" fmla="*/ 1 w 3"/>
                  <a:gd name="T27" fmla="*/ 0 h 3"/>
                  <a:gd name="T28" fmla="*/ 1 w 3"/>
                  <a:gd name="T29" fmla="*/ 1 h 3"/>
                  <a:gd name="T30" fmla="*/ 1 w 3"/>
                  <a:gd name="T31" fmla="*/ 1 h 3"/>
                  <a:gd name="T32" fmla="*/ 2 w 3"/>
                  <a:gd name="T33" fmla="*/ 2 h 3"/>
                  <a:gd name="T34" fmla="*/ 2 w 3"/>
                  <a:gd name="T35" fmla="*/ 1 h 3"/>
                  <a:gd name="T36" fmla="*/ 2 w 3"/>
                  <a:gd name="T37" fmla="*/ 1 h 3"/>
                  <a:gd name="T38" fmla="*/ 2 w 3"/>
                  <a:gd name="T39" fmla="*/ 0 h 3"/>
                  <a:gd name="T40" fmla="*/ 3 w 3"/>
                  <a:gd name="T41" fmla="*/ 0 h 3"/>
                  <a:gd name="T42" fmla="*/ 3 w 3"/>
                  <a:gd name="T43" fmla="*/ 0 h 3"/>
                  <a:gd name="T44" fmla="*/ 3 w 3"/>
                  <a:gd name="T45" fmla="*/ 1 h 3"/>
                  <a:gd name="T46" fmla="*/ 3 w 3"/>
                  <a:gd name="T47" fmla="*/ 3 h 3"/>
                  <a:gd name="T48" fmla="*/ 3 w 3"/>
                  <a:gd name="T49" fmla="*/ 3 h 3"/>
                  <a:gd name="T50" fmla="*/ 3 w 3"/>
                  <a:gd name="T51" fmla="*/ 1 h 3"/>
                  <a:gd name="T52" fmla="*/ 3 w 3"/>
                  <a:gd name="T53" fmla="*/ 0 h 3"/>
                  <a:gd name="T54" fmla="*/ 2 w 3"/>
                  <a:gd name="T55" fmla="*/ 1 h 3"/>
                  <a:gd name="T56" fmla="*/ 2 w 3"/>
                  <a:gd name="T57" fmla="*/ 1 h 3"/>
                  <a:gd name="T58" fmla="*/ 2 w 3"/>
                  <a:gd name="T59" fmla="*/ 1 h 3"/>
                  <a:gd name="T60" fmla="*/ 2 w 3"/>
                  <a:gd name="T61" fmla="*/ 2 h 3"/>
                  <a:gd name="T62" fmla="*/ 2 w 3"/>
                  <a:gd name="T63" fmla="*/ 2 h 3"/>
                  <a:gd name="T64" fmla="*/ 2 w 3"/>
                  <a:gd name="T65" fmla="*/ 2 h 3"/>
                  <a:gd name="T66" fmla="*/ 1 w 3"/>
                  <a:gd name="T6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 h="3">
                    <a:moveTo>
                      <a:pt x="1" y="2"/>
                    </a:moveTo>
                    <a:cubicBezTo>
                      <a:pt x="1" y="2"/>
                      <a:pt x="1" y="2"/>
                      <a:pt x="1" y="2"/>
                    </a:cubicBezTo>
                    <a:cubicBezTo>
                      <a:pt x="1" y="2"/>
                      <a:pt x="1" y="2"/>
                      <a:pt x="1" y="2"/>
                    </a:cubicBezTo>
                    <a:cubicBezTo>
                      <a:pt x="1" y="1"/>
                      <a:pt x="1" y="1"/>
                      <a:pt x="1" y="1"/>
                    </a:cubicBezTo>
                    <a:cubicBezTo>
                      <a:pt x="1" y="1"/>
                      <a:pt x="1" y="1"/>
                      <a:pt x="1" y="1"/>
                    </a:cubicBezTo>
                    <a:cubicBezTo>
                      <a:pt x="1" y="1"/>
                      <a:pt x="1" y="1"/>
                      <a:pt x="1" y="1"/>
                    </a:cubicBezTo>
                    <a:cubicBezTo>
                      <a:pt x="1" y="1"/>
                      <a:pt x="1" y="0"/>
                      <a:pt x="1" y="0"/>
                    </a:cubicBezTo>
                    <a:cubicBezTo>
                      <a:pt x="1" y="1"/>
                      <a:pt x="1" y="1"/>
                      <a:pt x="1" y="1"/>
                    </a:cubicBezTo>
                    <a:cubicBezTo>
                      <a:pt x="1" y="2"/>
                      <a:pt x="1" y="2"/>
                      <a:pt x="1" y="3"/>
                    </a:cubicBezTo>
                    <a:cubicBezTo>
                      <a:pt x="0" y="3"/>
                      <a:pt x="0" y="3"/>
                      <a:pt x="0" y="3"/>
                    </a:cubicBezTo>
                    <a:cubicBezTo>
                      <a:pt x="0" y="2"/>
                      <a:pt x="0" y="2"/>
                      <a:pt x="0" y="1"/>
                    </a:cubicBezTo>
                    <a:cubicBezTo>
                      <a:pt x="0" y="1"/>
                      <a:pt x="0" y="0"/>
                      <a:pt x="0" y="0"/>
                    </a:cubicBezTo>
                    <a:cubicBezTo>
                      <a:pt x="1" y="0"/>
                      <a:pt x="1" y="0"/>
                      <a:pt x="1" y="0"/>
                    </a:cubicBezTo>
                    <a:cubicBezTo>
                      <a:pt x="1" y="0"/>
                      <a:pt x="1" y="0"/>
                      <a:pt x="1" y="0"/>
                    </a:cubicBezTo>
                    <a:cubicBezTo>
                      <a:pt x="1" y="1"/>
                      <a:pt x="1" y="1"/>
                      <a:pt x="1" y="1"/>
                    </a:cubicBezTo>
                    <a:cubicBezTo>
                      <a:pt x="1" y="1"/>
                      <a:pt x="1" y="1"/>
                      <a:pt x="1" y="1"/>
                    </a:cubicBezTo>
                    <a:cubicBezTo>
                      <a:pt x="1" y="2"/>
                      <a:pt x="2" y="2"/>
                      <a:pt x="2" y="2"/>
                    </a:cubicBezTo>
                    <a:cubicBezTo>
                      <a:pt x="2" y="2"/>
                      <a:pt x="2" y="2"/>
                      <a:pt x="2" y="1"/>
                    </a:cubicBezTo>
                    <a:cubicBezTo>
                      <a:pt x="2" y="1"/>
                      <a:pt x="2" y="1"/>
                      <a:pt x="2" y="1"/>
                    </a:cubicBezTo>
                    <a:cubicBezTo>
                      <a:pt x="2" y="1"/>
                      <a:pt x="2" y="1"/>
                      <a:pt x="2" y="0"/>
                    </a:cubicBezTo>
                    <a:cubicBezTo>
                      <a:pt x="2" y="0"/>
                      <a:pt x="2" y="0"/>
                      <a:pt x="3" y="0"/>
                    </a:cubicBezTo>
                    <a:cubicBezTo>
                      <a:pt x="3" y="0"/>
                      <a:pt x="3" y="0"/>
                      <a:pt x="3" y="0"/>
                    </a:cubicBezTo>
                    <a:cubicBezTo>
                      <a:pt x="3" y="0"/>
                      <a:pt x="3" y="1"/>
                      <a:pt x="3" y="1"/>
                    </a:cubicBezTo>
                    <a:cubicBezTo>
                      <a:pt x="3" y="2"/>
                      <a:pt x="3" y="2"/>
                      <a:pt x="3" y="3"/>
                    </a:cubicBezTo>
                    <a:cubicBezTo>
                      <a:pt x="3" y="3"/>
                      <a:pt x="3" y="3"/>
                      <a:pt x="3" y="3"/>
                    </a:cubicBezTo>
                    <a:cubicBezTo>
                      <a:pt x="3" y="2"/>
                      <a:pt x="3" y="2"/>
                      <a:pt x="3" y="1"/>
                    </a:cubicBezTo>
                    <a:cubicBezTo>
                      <a:pt x="3" y="1"/>
                      <a:pt x="3" y="1"/>
                      <a:pt x="3" y="0"/>
                    </a:cubicBezTo>
                    <a:cubicBezTo>
                      <a:pt x="2" y="0"/>
                      <a:pt x="2" y="1"/>
                      <a:pt x="2" y="1"/>
                    </a:cubicBezTo>
                    <a:cubicBezTo>
                      <a:pt x="2" y="1"/>
                      <a:pt x="2" y="1"/>
                      <a:pt x="2" y="1"/>
                    </a:cubicBezTo>
                    <a:cubicBezTo>
                      <a:pt x="2" y="1"/>
                      <a:pt x="2" y="1"/>
                      <a:pt x="2" y="1"/>
                    </a:cubicBezTo>
                    <a:cubicBezTo>
                      <a:pt x="2" y="1"/>
                      <a:pt x="2" y="1"/>
                      <a:pt x="2" y="2"/>
                    </a:cubicBezTo>
                    <a:cubicBezTo>
                      <a:pt x="2" y="2"/>
                      <a:pt x="2" y="2"/>
                      <a:pt x="2" y="2"/>
                    </a:cubicBezTo>
                    <a:cubicBezTo>
                      <a:pt x="2" y="2"/>
                      <a:pt x="2" y="2"/>
                      <a:pt x="2" y="2"/>
                    </a:cubicBezTo>
                    <a:lnTo>
                      <a:pt x="1" y="2"/>
                    </a:lnTo>
                    <a:close/>
                  </a:path>
                </a:pathLst>
              </a:custGeom>
              <a:solidFill>
                <a:srgbClr val="2A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43" name="Freeform 273">
                <a:extLst>
                  <a:ext uri="{FF2B5EF4-FFF2-40B4-BE49-F238E27FC236}">
                    <a16:creationId xmlns:a16="http://schemas.microsoft.com/office/drawing/2014/main" id="{71C4EDAE-6AFF-40FC-82A8-E058A9ADF6A2}"/>
                  </a:ext>
                </a:extLst>
              </p:cNvPr>
              <p:cNvSpPr>
                <a:spLocks/>
              </p:cNvSpPr>
              <p:nvPr/>
            </p:nvSpPr>
            <p:spPr bwMode="auto">
              <a:xfrm>
                <a:off x="3481388" y="3635375"/>
                <a:ext cx="6350" cy="19050"/>
              </a:xfrm>
              <a:custGeom>
                <a:avLst/>
                <a:gdLst>
                  <a:gd name="T0" fmla="*/ 2 w 2"/>
                  <a:gd name="T1" fmla="*/ 1 h 5"/>
                  <a:gd name="T2" fmla="*/ 2 w 2"/>
                  <a:gd name="T3" fmla="*/ 2 h 5"/>
                  <a:gd name="T4" fmla="*/ 2 w 2"/>
                  <a:gd name="T5" fmla="*/ 2 h 5"/>
                  <a:gd name="T6" fmla="*/ 1 w 2"/>
                  <a:gd name="T7" fmla="*/ 3 h 5"/>
                  <a:gd name="T8" fmla="*/ 1 w 2"/>
                  <a:gd name="T9" fmla="*/ 3 h 5"/>
                  <a:gd name="T10" fmla="*/ 1 w 2"/>
                  <a:gd name="T11" fmla="*/ 3 h 5"/>
                  <a:gd name="T12" fmla="*/ 1 w 2"/>
                  <a:gd name="T13" fmla="*/ 4 h 5"/>
                  <a:gd name="T14" fmla="*/ 0 w 2"/>
                  <a:gd name="T15" fmla="*/ 4 h 5"/>
                  <a:gd name="T16" fmla="*/ 0 w 2"/>
                  <a:gd name="T17" fmla="*/ 4 h 5"/>
                  <a:gd name="T18" fmla="*/ 0 w 2"/>
                  <a:gd name="T19" fmla="*/ 4 h 5"/>
                  <a:gd name="T20" fmla="*/ 2 w 2"/>
                  <a:gd name="T21" fmla="*/ 4 h 5"/>
                  <a:gd name="T22" fmla="*/ 2 w 2"/>
                  <a:gd name="T23" fmla="*/ 5 h 5"/>
                  <a:gd name="T24" fmla="*/ 0 w 2"/>
                  <a:gd name="T25" fmla="*/ 5 h 5"/>
                  <a:gd name="T26" fmla="*/ 0 w 2"/>
                  <a:gd name="T27" fmla="*/ 4 h 5"/>
                  <a:gd name="T28" fmla="*/ 0 w 2"/>
                  <a:gd name="T29" fmla="*/ 4 h 5"/>
                  <a:gd name="T30" fmla="*/ 0 w 2"/>
                  <a:gd name="T31" fmla="*/ 4 h 5"/>
                  <a:gd name="T32" fmla="*/ 0 w 2"/>
                  <a:gd name="T33" fmla="*/ 3 h 5"/>
                  <a:gd name="T34" fmla="*/ 1 w 2"/>
                  <a:gd name="T35" fmla="*/ 3 h 5"/>
                  <a:gd name="T36" fmla="*/ 1 w 2"/>
                  <a:gd name="T37" fmla="*/ 3 h 5"/>
                  <a:gd name="T38" fmla="*/ 1 w 2"/>
                  <a:gd name="T39" fmla="*/ 2 h 5"/>
                  <a:gd name="T40" fmla="*/ 1 w 2"/>
                  <a:gd name="T41" fmla="*/ 2 h 5"/>
                  <a:gd name="T42" fmla="*/ 2 w 2"/>
                  <a:gd name="T43" fmla="*/ 2 h 5"/>
                  <a:gd name="T44" fmla="*/ 2 w 2"/>
                  <a:gd name="T45" fmla="*/ 1 h 5"/>
                  <a:gd name="T46" fmla="*/ 1 w 2"/>
                  <a:gd name="T47" fmla="*/ 1 h 5"/>
                  <a:gd name="T48" fmla="*/ 1 w 2"/>
                  <a:gd name="T49" fmla="*/ 1 h 5"/>
                  <a:gd name="T50" fmla="*/ 1 w 2"/>
                  <a:gd name="T51" fmla="*/ 1 h 5"/>
                  <a:gd name="T52" fmla="*/ 0 w 2"/>
                  <a:gd name="T53" fmla="*/ 1 h 5"/>
                  <a:gd name="T54" fmla="*/ 0 w 2"/>
                  <a:gd name="T55" fmla="*/ 1 h 5"/>
                  <a:gd name="T56" fmla="*/ 0 w 2"/>
                  <a:gd name="T57" fmla="*/ 1 h 5"/>
                  <a:gd name="T58" fmla="*/ 0 w 2"/>
                  <a:gd name="T59" fmla="*/ 1 h 5"/>
                  <a:gd name="T60" fmla="*/ 0 w 2"/>
                  <a:gd name="T61" fmla="*/ 1 h 5"/>
                  <a:gd name="T62" fmla="*/ 0 w 2"/>
                  <a:gd name="T63" fmla="*/ 1 h 5"/>
                  <a:gd name="T64" fmla="*/ 0 w 2"/>
                  <a:gd name="T65" fmla="*/ 0 h 5"/>
                  <a:gd name="T66" fmla="*/ 1 w 2"/>
                  <a:gd name="T67" fmla="*/ 0 h 5"/>
                  <a:gd name="T68" fmla="*/ 2 w 2"/>
                  <a:gd name="T69" fmla="*/ 1 h 5"/>
                  <a:gd name="T70" fmla="*/ 2 w 2"/>
                  <a:gd name="T7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 h="5">
                    <a:moveTo>
                      <a:pt x="2" y="1"/>
                    </a:moveTo>
                    <a:cubicBezTo>
                      <a:pt x="2" y="2"/>
                      <a:pt x="2" y="2"/>
                      <a:pt x="2" y="2"/>
                    </a:cubicBezTo>
                    <a:cubicBezTo>
                      <a:pt x="2" y="2"/>
                      <a:pt x="2" y="2"/>
                      <a:pt x="2" y="2"/>
                    </a:cubicBezTo>
                    <a:cubicBezTo>
                      <a:pt x="2" y="2"/>
                      <a:pt x="2" y="3"/>
                      <a:pt x="1" y="3"/>
                    </a:cubicBezTo>
                    <a:cubicBezTo>
                      <a:pt x="1" y="3"/>
                      <a:pt x="1" y="3"/>
                      <a:pt x="1" y="3"/>
                    </a:cubicBezTo>
                    <a:cubicBezTo>
                      <a:pt x="1" y="3"/>
                      <a:pt x="1" y="3"/>
                      <a:pt x="1" y="3"/>
                    </a:cubicBezTo>
                    <a:cubicBezTo>
                      <a:pt x="1" y="3"/>
                      <a:pt x="1" y="3"/>
                      <a:pt x="1" y="4"/>
                    </a:cubicBezTo>
                    <a:cubicBezTo>
                      <a:pt x="0" y="4"/>
                      <a:pt x="0" y="4"/>
                      <a:pt x="0" y="4"/>
                    </a:cubicBezTo>
                    <a:cubicBezTo>
                      <a:pt x="0" y="4"/>
                      <a:pt x="0" y="4"/>
                      <a:pt x="0" y="4"/>
                    </a:cubicBezTo>
                    <a:cubicBezTo>
                      <a:pt x="0" y="4"/>
                      <a:pt x="0" y="4"/>
                      <a:pt x="0" y="4"/>
                    </a:cubicBezTo>
                    <a:cubicBezTo>
                      <a:pt x="2" y="4"/>
                      <a:pt x="2" y="4"/>
                      <a:pt x="2" y="4"/>
                    </a:cubicBezTo>
                    <a:cubicBezTo>
                      <a:pt x="2" y="5"/>
                      <a:pt x="2" y="5"/>
                      <a:pt x="2" y="5"/>
                    </a:cubicBezTo>
                    <a:cubicBezTo>
                      <a:pt x="0" y="5"/>
                      <a:pt x="0" y="5"/>
                      <a:pt x="0" y="5"/>
                    </a:cubicBezTo>
                    <a:cubicBezTo>
                      <a:pt x="0" y="5"/>
                      <a:pt x="0" y="4"/>
                      <a:pt x="0" y="4"/>
                    </a:cubicBezTo>
                    <a:cubicBezTo>
                      <a:pt x="0" y="4"/>
                      <a:pt x="0" y="4"/>
                      <a:pt x="0" y="4"/>
                    </a:cubicBezTo>
                    <a:cubicBezTo>
                      <a:pt x="0" y="4"/>
                      <a:pt x="0" y="4"/>
                      <a:pt x="0" y="4"/>
                    </a:cubicBezTo>
                    <a:cubicBezTo>
                      <a:pt x="0" y="4"/>
                      <a:pt x="0" y="4"/>
                      <a:pt x="0" y="3"/>
                    </a:cubicBezTo>
                    <a:cubicBezTo>
                      <a:pt x="0" y="3"/>
                      <a:pt x="0" y="3"/>
                      <a:pt x="1" y="3"/>
                    </a:cubicBezTo>
                    <a:cubicBezTo>
                      <a:pt x="1" y="3"/>
                      <a:pt x="1" y="3"/>
                      <a:pt x="1" y="3"/>
                    </a:cubicBezTo>
                    <a:cubicBezTo>
                      <a:pt x="1" y="3"/>
                      <a:pt x="1" y="2"/>
                      <a:pt x="1" y="2"/>
                    </a:cubicBezTo>
                    <a:cubicBezTo>
                      <a:pt x="1" y="2"/>
                      <a:pt x="1" y="2"/>
                      <a:pt x="1" y="2"/>
                    </a:cubicBezTo>
                    <a:cubicBezTo>
                      <a:pt x="1" y="2"/>
                      <a:pt x="2" y="2"/>
                      <a:pt x="2" y="2"/>
                    </a:cubicBezTo>
                    <a:cubicBezTo>
                      <a:pt x="2" y="2"/>
                      <a:pt x="2" y="2"/>
                      <a:pt x="2" y="1"/>
                    </a:cubicBezTo>
                    <a:cubicBezTo>
                      <a:pt x="2" y="1"/>
                      <a:pt x="2"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1" y="0"/>
                      <a:pt x="1" y="0"/>
                      <a:pt x="1" y="0"/>
                    </a:cubicBezTo>
                    <a:cubicBezTo>
                      <a:pt x="1" y="0"/>
                      <a:pt x="2" y="0"/>
                      <a:pt x="2" y="1"/>
                    </a:cubicBezTo>
                    <a:cubicBezTo>
                      <a:pt x="2" y="1"/>
                      <a:pt x="2"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44" name="Freeform 274">
                <a:extLst>
                  <a:ext uri="{FF2B5EF4-FFF2-40B4-BE49-F238E27FC236}">
                    <a16:creationId xmlns:a16="http://schemas.microsoft.com/office/drawing/2014/main" id="{17692A1B-E624-428B-9C39-1D0EAC048FAC}"/>
                  </a:ext>
                </a:extLst>
              </p:cNvPr>
              <p:cNvSpPr>
                <a:spLocks noEditPoints="1"/>
              </p:cNvSpPr>
              <p:nvPr/>
            </p:nvSpPr>
            <p:spPr bwMode="auto">
              <a:xfrm>
                <a:off x="3492500" y="3635375"/>
                <a:ext cx="11112" cy="19050"/>
              </a:xfrm>
              <a:custGeom>
                <a:avLst/>
                <a:gdLst>
                  <a:gd name="T0" fmla="*/ 0 w 3"/>
                  <a:gd name="T1" fmla="*/ 3 h 5"/>
                  <a:gd name="T2" fmla="*/ 0 w 3"/>
                  <a:gd name="T3" fmla="*/ 3 h 5"/>
                  <a:gd name="T4" fmla="*/ 1 w 3"/>
                  <a:gd name="T5" fmla="*/ 2 h 5"/>
                  <a:gd name="T6" fmla="*/ 1 w 3"/>
                  <a:gd name="T7" fmla="*/ 1 h 5"/>
                  <a:gd name="T8" fmla="*/ 2 w 3"/>
                  <a:gd name="T9" fmla="*/ 0 h 5"/>
                  <a:gd name="T10" fmla="*/ 2 w 3"/>
                  <a:gd name="T11" fmla="*/ 0 h 5"/>
                  <a:gd name="T12" fmla="*/ 2 w 3"/>
                  <a:gd name="T13" fmla="*/ 3 h 5"/>
                  <a:gd name="T14" fmla="*/ 3 w 3"/>
                  <a:gd name="T15" fmla="*/ 3 h 5"/>
                  <a:gd name="T16" fmla="*/ 3 w 3"/>
                  <a:gd name="T17" fmla="*/ 3 h 5"/>
                  <a:gd name="T18" fmla="*/ 2 w 3"/>
                  <a:gd name="T19" fmla="*/ 3 h 5"/>
                  <a:gd name="T20" fmla="*/ 2 w 3"/>
                  <a:gd name="T21" fmla="*/ 5 h 5"/>
                  <a:gd name="T22" fmla="*/ 2 w 3"/>
                  <a:gd name="T23" fmla="*/ 5 h 5"/>
                  <a:gd name="T24" fmla="*/ 2 w 3"/>
                  <a:gd name="T25" fmla="*/ 3 h 5"/>
                  <a:gd name="T26" fmla="*/ 0 w 3"/>
                  <a:gd name="T27" fmla="*/ 3 h 5"/>
                  <a:gd name="T28" fmla="*/ 2 w 3"/>
                  <a:gd name="T29" fmla="*/ 3 h 5"/>
                  <a:gd name="T30" fmla="*/ 2 w 3"/>
                  <a:gd name="T31" fmla="*/ 1 h 5"/>
                  <a:gd name="T32" fmla="*/ 1 w 3"/>
                  <a:gd name="T33" fmla="*/ 1 h 5"/>
                  <a:gd name="T34" fmla="*/ 1 w 3"/>
                  <a:gd name="T35" fmla="*/ 2 h 5"/>
                  <a:gd name="T36" fmla="*/ 1 w 3"/>
                  <a:gd name="T37" fmla="*/ 3 h 5"/>
                  <a:gd name="T38" fmla="*/ 0 w 3"/>
                  <a:gd name="T39" fmla="*/ 3 h 5"/>
                  <a:gd name="T40" fmla="*/ 2 w 3"/>
                  <a:gd name="T4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 h="5">
                    <a:moveTo>
                      <a:pt x="0" y="3"/>
                    </a:moveTo>
                    <a:cubicBezTo>
                      <a:pt x="0" y="3"/>
                      <a:pt x="0" y="3"/>
                      <a:pt x="0" y="3"/>
                    </a:cubicBezTo>
                    <a:cubicBezTo>
                      <a:pt x="0" y="2"/>
                      <a:pt x="1" y="2"/>
                      <a:pt x="1" y="2"/>
                    </a:cubicBezTo>
                    <a:cubicBezTo>
                      <a:pt x="1" y="2"/>
                      <a:pt x="1" y="1"/>
                      <a:pt x="1" y="1"/>
                    </a:cubicBezTo>
                    <a:cubicBezTo>
                      <a:pt x="1" y="1"/>
                      <a:pt x="2" y="1"/>
                      <a:pt x="2" y="0"/>
                    </a:cubicBezTo>
                    <a:cubicBezTo>
                      <a:pt x="2" y="0"/>
                      <a:pt x="2" y="0"/>
                      <a:pt x="2" y="0"/>
                    </a:cubicBezTo>
                    <a:cubicBezTo>
                      <a:pt x="2" y="3"/>
                      <a:pt x="2" y="3"/>
                      <a:pt x="2" y="3"/>
                    </a:cubicBezTo>
                    <a:cubicBezTo>
                      <a:pt x="3" y="3"/>
                      <a:pt x="3" y="3"/>
                      <a:pt x="3" y="3"/>
                    </a:cubicBezTo>
                    <a:cubicBezTo>
                      <a:pt x="3" y="3"/>
                      <a:pt x="3" y="3"/>
                      <a:pt x="3" y="3"/>
                    </a:cubicBezTo>
                    <a:cubicBezTo>
                      <a:pt x="2" y="3"/>
                      <a:pt x="2" y="3"/>
                      <a:pt x="2" y="3"/>
                    </a:cubicBezTo>
                    <a:cubicBezTo>
                      <a:pt x="2" y="5"/>
                      <a:pt x="2" y="5"/>
                      <a:pt x="2" y="5"/>
                    </a:cubicBezTo>
                    <a:cubicBezTo>
                      <a:pt x="2" y="5"/>
                      <a:pt x="2" y="5"/>
                      <a:pt x="2" y="5"/>
                    </a:cubicBezTo>
                    <a:cubicBezTo>
                      <a:pt x="2" y="3"/>
                      <a:pt x="2" y="3"/>
                      <a:pt x="2" y="3"/>
                    </a:cubicBezTo>
                    <a:cubicBezTo>
                      <a:pt x="0" y="3"/>
                      <a:pt x="0" y="3"/>
                      <a:pt x="0" y="3"/>
                    </a:cubicBezTo>
                    <a:close/>
                    <a:moveTo>
                      <a:pt x="2" y="3"/>
                    </a:moveTo>
                    <a:cubicBezTo>
                      <a:pt x="2" y="1"/>
                      <a:pt x="2" y="1"/>
                      <a:pt x="2" y="1"/>
                    </a:cubicBezTo>
                    <a:cubicBezTo>
                      <a:pt x="2" y="1"/>
                      <a:pt x="2" y="1"/>
                      <a:pt x="1" y="1"/>
                    </a:cubicBezTo>
                    <a:cubicBezTo>
                      <a:pt x="1" y="2"/>
                      <a:pt x="1" y="2"/>
                      <a:pt x="1" y="2"/>
                    </a:cubicBezTo>
                    <a:cubicBezTo>
                      <a:pt x="1" y="2"/>
                      <a:pt x="1" y="2"/>
                      <a:pt x="1" y="3"/>
                    </a:cubicBezTo>
                    <a:cubicBezTo>
                      <a:pt x="0" y="3"/>
                      <a:pt x="0" y="3"/>
                      <a:pt x="0"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sp>
            <p:nvSpPr>
              <p:cNvPr id="145" name="Freeform 275">
                <a:extLst>
                  <a:ext uri="{FF2B5EF4-FFF2-40B4-BE49-F238E27FC236}">
                    <a16:creationId xmlns:a16="http://schemas.microsoft.com/office/drawing/2014/main" id="{6790F068-AFC9-44A9-A0B8-30AB3C319C8E}"/>
                  </a:ext>
                </a:extLst>
              </p:cNvPr>
              <p:cNvSpPr>
                <a:spLocks noEditPoints="1"/>
              </p:cNvSpPr>
              <p:nvPr/>
            </p:nvSpPr>
            <p:spPr bwMode="auto">
              <a:xfrm>
                <a:off x="3503613" y="3635375"/>
                <a:ext cx="6350" cy="11113"/>
              </a:xfrm>
              <a:custGeom>
                <a:avLst/>
                <a:gdLst>
                  <a:gd name="T0" fmla="*/ 2 w 2"/>
                  <a:gd name="T1" fmla="*/ 1 h 3"/>
                  <a:gd name="T2" fmla="*/ 2 w 2"/>
                  <a:gd name="T3" fmla="*/ 2 h 3"/>
                  <a:gd name="T4" fmla="*/ 2 w 2"/>
                  <a:gd name="T5" fmla="*/ 2 h 3"/>
                  <a:gd name="T6" fmla="*/ 2 w 2"/>
                  <a:gd name="T7" fmla="*/ 2 h 3"/>
                  <a:gd name="T8" fmla="*/ 1 w 2"/>
                  <a:gd name="T9" fmla="*/ 3 h 3"/>
                  <a:gd name="T10" fmla="*/ 1 w 2"/>
                  <a:gd name="T11" fmla="*/ 2 h 3"/>
                  <a:gd name="T12" fmla="*/ 0 w 2"/>
                  <a:gd name="T13" fmla="*/ 2 h 3"/>
                  <a:gd name="T14" fmla="*/ 0 w 2"/>
                  <a:gd name="T15" fmla="*/ 2 h 3"/>
                  <a:gd name="T16" fmla="*/ 0 w 2"/>
                  <a:gd name="T17" fmla="*/ 1 h 3"/>
                  <a:gd name="T18" fmla="*/ 0 w 2"/>
                  <a:gd name="T19" fmla="*/ 1 h 3"/>
                  <a:gd name="T20" fmla="*/ 0 w 2"/>
                  <a:gd name="T21" fmla="*/ 1 h 3"/>
                  <a:gd name="T22" fmla="*/ 1 w 2"/>
                  <a:gd name="T23" fmla="*/ 0 h 3"/>
                  <a:gd name="T24" fmla="*/ 1 w 2"/>
                  <a:gd name="T25" fmla="*/ 0 h 3"/>
                  <a:gd name="T26" fmla="*/ 2 w 2"/>
                  <a:gd name="T27" fmla="*/ 0 h 3"/>
                  <a:gd name="T28" fmla="*/ 2 w 2"/>
                  <a:gd name="T29" fmla="*/ 1 h 3"/>
                  <a:gd name="T30" fmla="*/ 2 w 2"/>
                  <a:gd name="T31" fmla="*/ 1 h 3"/>
                  <a:gd name="T32" fmla="*/ 2 w 2"/>
                  <a:gd name="T33" fmla="*/ 1 h 3"/>
                  <a:gd name="T34" fmla="*/ 2 w 2"/>
                  <a:gd name="T35" fmla="*/ 1 h 3"/>
                  <a:gd name="T36" fmla="*/ 2 w 2"/>
                  <a:gd name="T37" fmla="*/ 1 h 3"/>
                  <a:gd name="T38" fmla="*/ 1 w 2"/>
                  <a:gd name="T39" fmla="*/ 1 h 3"/>
                  <a:gd name="T40" fmla="*/ 1 w 2"/>
                  <a:gd name="T41" fmla="*/ 1 h 3"/>
                  <a:gd name="T42" fmla="*/ 1 w 2"/>
                  <a:gd name="T43" fmla="*/ 1 h 3"/>
                  <a:gd name="T44" fmla="*/ 1 w 2"/>
                  <a:gd name="T45" fmla="*/ 2 h 3"/>
                  <a:gd name="T46" fmla="*/ 1 w 2"/>
                  <a:gd name="T47" fmla="*/ 2 h 3"/>
                  <a:gd name="T48" fmla="*/ 2 w 2"/>
                  <a:gd name="T49" fmla="*/ 2 h 3"/>
                  <a:gd name="T50" fmla="*/ 2 w 2"/>
                  <a:gd name="T5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3">
                    <a:moveTo>
                      <a:pt x="2" y="1"/>
                    </a:moveTo>
                    <a:cubicBezTo>
                      <a:pt x="2" y="2"/>
                      <a:pt x="2" y="2"/>
                      <a:pt x="2" y="2"/>
                    </a:cubicBezTo>
                    <a:cubicBezTo>
                      <a:pt x="2" y="2"/>
                      <a:pt x="2" y="2"/>
                      <a:pt x="2" y="2"/>
                    </a:cubicBezTo>
                    <a:cubicBezTo>
                      <a:pt x="2" y="2"/>
                      <a:pt x="2" y="2"/>
                      <a:pt x="2" y="2"/>
                    </a:cubicBezTo>
                    <a:cubicBezTo>
                      <a:pt x="1" y="3"/>
                      <a:pt x="1" y="3"/>
                      <a:pt x="1" y="3"/>
                    </a:cubicBezTo>
                    <a:cubicBezTo>
                      <a:pt x="1" y="3"/>
                      <a:pt x="1" y="3"/>
                      <a:pt x="1" y="2"/>
                    </a:cubicBezTo>
                    <a:cubicBezTo>
                      <a:pt x="1" y="2"/>
                      <a:pt x="1" y="2"/>
                      <a:pt x="0" y="2"/>
                    </a:cubicBezTo>
                    <a:cubicBezTo>
                      <a:pt x="0" y="2"/>
                      <a:pt x="0" y="2"/>
                      <a:pt x="0" y="2"/>
                    </a:cubicBezTo>
                    <a:cubicBezTo>
                      <a:pt x="0" y="2"/>
                      <a:pt x="0" y="2"/>
                      <a:pt x="0" y="1"/>
                    </a:cubicBezTo>
                    <a:cubicBezTo>
                      <a:pt x="0" y="1"/>
                      <a:pt x="0" y="1"/>
                      <a:pt x="0" y="1"/>
                    </a:cubicBezTo>
                    <a:cubicBezTo>
                      <a:pt x="0" y="1"/>
                      <a:pt x="0" y="1"/>
                      <a:pt x="0" y="1"/>
                    </a:cubicBezTo>
                    <a:cubicBezTo>
                      <a:pt x="1" y="1"/>
                      <a:pt x="1" y="1"/>
                      <a:pt x="1" y="0"/>
                    </a:cubicBezTo>
                    <a:cubicBezTo>
                      <a:pt x="1" y="0"/>
                      <a:pt x="1" y="0"/>
                      <a:pt x="1" y="0"/>
                    </a:cubicBezTo>
                    <a:cubicBezTo>
                      <a:pt x="1" y="0"/>
                      <a:pt x="1" y="0"/>
                      <a:pt x="2" y="0"/>
                    </a:cubicBezTo>
                    <a:cubicBezTo>
                      <a:pt x="2" y="1"/>
                      <a:pt x="2" y="1"/>
                      <a:pt x="2" y="1"/>
                    </a:cubicBezTo>
                    <a:cubicBezTo>
                      <a:pt x="2" y="1"/>
                      <a:pt x="2" y="1"/>
                      <a:pt x="2" y="1"/>
                    </a:cubicBezTo>
                    <a:cubicBezTo>
                      <a:pt x="2" y="1"/>
                      <a:pt x="2" y="1"/>
                      <a:pt x="2" y="1"/>
                    </a:cubicBezTo>
                    <a:close/>
                    <a:moveTo>
                      <a:pt x="2" y="1"/>
                    </a:moveTo>
                    <a:cubicBezTo>
                      <a:pt x="2" y="1"/>
                      <a:pt x="2" y="1"/>
                      <a:pt x="2" y="1"/>
                    </a:cubicBezTo>
                    <a:cubicBezTo>
                      <a:pt x="2" y="1"/>
                      <a:pt x="1" y="1"/>
                      <a:pt x="1" y="1"/>
                    </a:cubicBezTo>
                    <a:cubicBezTo>
                      <a:pt x="1" y="1"/>
                      <a:pt x="1" y="1"/>
                      <a:pt x="1" y="1"/>
                    </a:cubicBezTo>
                    <a:cubicBezTo>
                      <a:pt x="1" y="1"/>
                      <a:pt x="1" y="1"/>
                      <a:pt x="1" y="1"/>
                    </a:cubicBezTo>
                    <a:cubicBezTo>
                      <a:pt x="1" y="2"/>
                      <a:pt x="1" y="2"/>
                      <a:pt x="1" y="2"/>
                    </a:cubicBezTo>
                    <a:cubicBezTo>
                      <a:pt x="1" y="2"/>
                      <a:pt x="1" y="2"/>
                      <a:pt x="1" y="2"/>
                    </a:cubicBezTo>
                    <a:cubicBezTo>
                      <a:pt x="1" y="2"/>
                      <a:pt x="2" y="2"/>
                      <a:pt x="2" y="2"/>
                    </a:cubicBezTo>
                    <a:cubicBezTo>
                      <a:pt x="2" y="2"/>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Arial"/>
                  <a:sym typeface="Arial"/>
                </a:endParaRPr>
              </a:p>
            </p:txBody>
          </p:sp>
        </p:grpSp>
      </p:grpSp>
      <p:grpSp>
        <p:nvGrpSpPr>
          <p:cNvPr id="146" name="Groupe 145">
            <a:extLst>
              <a:ext uri="{FF2B5EF4-FFF2-40B4-BE49-F238E27FC236}">
                <a16:creationId xmlns:a16="http://schemas.microsoft.com/office/drawing/2014/main" id="{FED36A37-016D-491F-A42C-0DC81EF63245}"/>
              </a:ext>
            </a:extLst>
          </p:cNvPr>
          <p:cNvGrpSpPr>
            <a:grpSpLocks noChangeAspect="1"/>
          </p:cNvGrpSpPr>
          <p:nvPr/>
        </p:nvGrpSpPr>
        <p:grpSpPr>
          <a:xfrm>
            <a:off x="5783971" y="5201934"/>
            <a:ext cx="1096899" cy="1033424"/>
            <a:chOff x="6886576" y="628650"/>
            <a:chExt cx="877888" cy="827087"/>
          </a:xfrm>
        </p:grpSpPr>
        <p:sp>
          <p:nvSpPr>
            <p:cNvPr id="147" name="Freeform 73">
              <a:extLst>
                <a:ext uri="{FF2B5EF4-FFF2-40B4-BE49-F238E27FC236}">
                  <a16:creationId xmlns:a16="http://schemas.microsoft.com/office/drawing/2014/main" id="{367105AC-2136-4E15-9FC1-814C036C7595}"/>
                </a:ext>
              </a:extLst>
            </p:cNvPr>
            <p:cNvSpPr>
              <a:spLocks/>
            </p:cNvSpPr>
            <p:nvPr/>
          </p:nvSpPr>
          <p:spPr bwMode="auto">
            <a:xfrm>
              <a:off x="6886576" y="628650"/>
              <a:ext cx="877888" cy="827087"/>
            </a:xfrm>
            <a:custGeom>
              <a:avLst/>
              <a:gdLst>
                <a:gd name="T0" fmla="*/ 33 w 234"/>
                <a:gd name="T1" fmla="*/ 172 h 220"/>
                <a:gd name="T2" fmla="*/ 56 w 234"/>
                <a:gd name="T3" fmla="*/ 33 h 220"/>
                <a:gd name="T4" fmla="*/ 200 w 234"/>
                <a:gd name="T5" fmla="*/ 53 h 220"/>
                <a:gd name="T6" fmla="*/ 174 w 234"/>
                <a:gd name="T7" fmla="*/ 187 h 220"/>
                <a:gd name="T8" fmla="*/ 33 w 234"/>
                <a:gd name="T9" fmla="*/ 172 h 220"/>
              </a:gdLst>
              <a:ahLst/>
              <a:cxnLst>
                <a:cxn ang="0">
                  <a:pos x="T0" y="T1"/>
                </a:cxn>
                <a:cxn ang="0">
                  <a:pos x="T2" y="T3"/>
                </a:cxn>
                <a:cxn ang="0">
                  <a:pos x="T4" y="T5"/>
                </a:cxn>
                <a:cxn ang="0">
                  <a:pos x="T6" y="T7"/>
                </a:cxn>
                <a:cxn ang="0">
                  <a:pos x="T8" y="T9"/>
                </a:cxn>
              </a:cxnLst>
              <a:rect l="0" t="0" r="r" b="b"/>
              <a:pathLst>
                <a:path w="234" h="220">
                  <a:moveTo>
                    <a:pt x="33" y="172"/>
                  </a:moveTo>
                  <a:cubicBezTo>
                    <a:pt x="0" y="128"/>
                    <a:pt x="10" y="66"/>
                    <a:pt x="56" y="33"/>
                  </a:cubicBezTo>
                  <a:cubicBezTo>
                    <a:pt x="102" y="0"/>
                    <a:pt x="167" y="10"/>
                    <a:pt x="200" y="53"/>
                  </a:cubicBezTo>
                  <a:cubicBezTo>
                    <a:pt x="234" y="97"/>
                    <a:pt x="220" y="154"/>
                    <a:pt x="174" y="187"/>
                  </a:cubicBezTo>
                  <a:cubicBezTo>
                    <a:pt x="128" y="220"/>
                    <a:pt x="67" y="216"/>
                    <a:pt x="33" y="172"/>
                  </a:cubicBezTo>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900" kern="0">
                <a:solidFill>
                  <a:srgbClr val="000000"/>
                </a:solidFill>
                <a:latin typeface="Verdana" panose="020B0604030504040204" pitchFamily="34" charset="0"/>
                <a:ea typeface="Verdana" panose="020B0604030504040204" pitchFamily="34" charset="0"/>
                <a:cs typeface="Arial"/>
                <a:sym typeface="Arial"/>
              </a:endParaRPr>
            </a:p>
          </p:txBody>
        </p:sp>
        <p:grpSp>
          <p:nvGrpSpPr>
            <p:cNvPr id="148" name="Groupe 147">
              <a:extLst>
                <a:ext uri="{FF2B5EF4-FFF2-40B4-BE49-F238E27FC236}">
                  <a16:creationId xmlns:a16="http://schemas.microsoft.com/office/drawing/2014/main" id="{43D86A7C-859D-40D5-B902-3538CD496229}"/>
                </a:ext>
              </a:extLst>
            </p:cNvPr>
            <p:cNvGrpSpPr/>
            <p:nvPr/>
          </p:nvGrpSpPr>
          <p:grpSpPr>
            <a:xfrm>
              <a:off x="7092951" y="771525"/>
              <a:ext cx="458788" cy="552450"/>
              <a:chOff x="7092951" y="771525"/>
              <a:chExt cx="458788" cy="552450"/>
            </a:xfrm>
          </p:grpSpPr>
          <p:sp>
            <p:nvSpPr>
              <p:cNvPr id="149" name="Oval 74">
                <a:extLst>
                  <a:ext uri="{FF2B5EF4-FFF2-40B4-BE49-F238E27FC236}">
                    <a16:creationId xmlns:a16="http://schemas.microsoft.com/office/drawing/2014/main" id="{2252A7C9-49FA-47E8-A37D-4FA3B2BD78B3}"/>
                  </a:ext>
                </a:extLst>
              </p:cNvPr>
              <p:cNvSpPr>
                <a:spLocks noChangeArrowheads="1"/>
              </p:cNvSpPr>
              <p:nvPr/>
            </p:nvSpPr>
            <p:spPr bwMode="auto">
              <a:xfrm>
                <a:off x="7381876" y="771525"/>
                <a:ext cx="104775" cy="1095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900" kern="0">
                  <a:solidFill>
                    <a:srgbClr val="000000"/>
                  </a:solidFill>
                  <a:latin typeface="Verdana" panose="020B0604030504040204" pitchFamily="34" charset="0"/>
                  <a:ea typeface="Verdana" panose="020B0604030504040204" pitchFamily="34" charset="0"/>
                  <a:cs typeface="Arial"/>
                  <a:sym typeface="Arial"/>
                </a:endParaRPr>
              </a:p>
            </p:txBody>
          </p:sp>
          <p:sp>
            <p:nvSpPr>
              <p:cNvPr id="150" name="Oval 75">
                <a:extLst>
                  <a:ext uri="{FF2B5EF4-FFF2-40B4-BE49-F238E27FC236}">
                    <a16:creationId xmlns:a16="http://schemas.microsoft.com/office/drawing/2014/main" id="{921FC0E9-847E-4029-88B0-F1A2640799EC}"/>
                  </a:ext>
                </a:extLst>
              </p:cNvPr>
              <p:cNvSpPr>
                <a:spLocks noChangeArrowheads="1"/>
              </p:cNvSpPr>
              <p:nvPr/>
            </p:nvSpPr>
            <p:spPr bwMode="auto">
              <a:xfrm>
                <a:off x="7186613" y="771525"/>
                <a:ext cx="106363" cy="1095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900" kern="0">
                  <a:solidFill>
                    <a:srgbClr val="000000"/>
                  </a:solidFill>
                  <a:latin typeface="Verdana" panose="020B0604030504040204" pitchFamily="34" charset="0"/>
                  <a:ea typeface="Verdana" panose="020B0604030504040204" pitchFamily="34" charset="0"/>
                  <a:cs typeface="Arial"/>
                  <a:sym typeface="Arial"/>
                </a:endParaRPr>
              </a:p>
            </p:txBody>
          </p:sp>
          <p:sp>
            <p:nvSpPr>
              <p:cNvPr id="151" name="Freeform 76">
                <a:extLst>
                  <a:ext uri="{FF2B5EF4-FFF2-40B4-BE49-F238E27FC236}">
                    <a16:creationId xmlns:a16="http://schemas.microsoft.com/office/drawing/2014/main" id="{1AA61130-9FFA-4903-8A7D-2E9433F129B7}"/>
                  </a:ext>
                </a:extLst>
              </p:cNvPr>
              <p:cNvSpPr>
                <a:spLocks/>
              </p:cNvSpPr>
              <p:nvPr/>
            </p:nvSpPr>
            <p:spPr bwMode="auto">
              <a:xfrm>
                <a:off x="7337426" y="1222375"/>
                <a:ext cx="11113" cy="82550"/>
              </a:xfrm>
              <a:custGeom>
                <a:avLst/>
                <a:gdLst>
                  <a:gd name="T0" fmla="*/ 0 w 3"/>
                  <a:gd name="T1" fmla="*/ 0 h 22"/>
                  <a:gd name="T2" fmla="*/ 0 w 3"/>
                  <a:gd name="T3" fmla="*/ 22 h 22"/>
                  <a:gd name="T4" fmla="*/ 3 w 3"/>
                  <a:gd name="T5" fmla="*/ 21 h 22"/>
                  <a:gd name="T6" fmla="*/ 3 w 3"/>
                  <a:gd name="T7" fmla="*/ 0 h 22"/>
                  <a:gd name="T8" fmla="*/ 0 w 3"/>
                  <a:gd name="T9" fmla="*/ 0 h 22"/>
                </a:gdLst>
                <a:ahLst/>
                <a:cxnLst>
                  <a:cxn ang="0">
                    <a:pos x="T0" y="T1"/>
                  </a:cxn>
                  <a:cxn ang="0">
                    <a:pos x="T2" y="T3"/>
                  </a:cxn>
                  <a:cxn ang="0">
                    <a:pos x="T4" y="T5"/>
                  </a:cxn>
                  <a:cxn ang="0">
                    <a:pos x="T6" y="T7"/>
                  </a:cxn>
                  <a:cxn ang="0">
                    <a:pos x="T8" y="T9"/>
                  </a:cxn>
                </a:cxnLst>
                <a:rect l="0" t="0" r="r" b="b"/>
                <a:pathLst>
                  <a:path w="3" h="22">
                    <a:moveTo>
                      <a:pt x="0" y="0"/>
                    </a:moveTo>
                    <a:cubicBezTo>
                      <a:pt x="0" y="22"/>
                      <a:pt x="0" y="22"/>
                      <a:pt x="0" y="22"/>
                    </a:cubicBezTo>
                    <a:cubicBezTo>
                      <a:pt x="1" y="22"/>
                      <a:pt x="2" y="22"/>
                      <a:pt x="3" y="21"/>
                    </a:cubicBezTo>
                    <a:cubicBezTo>
                      <a:pt x="3" y="0"/>
                      <a:pt x="3" y="0"/>
                      <a:pt x="3"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900" kern="0">
                  <a:solidFill>
                    <a:srgbClr val="000000"/>
                  </a:solidFill>
                  <a:latin typeface="Verdana" panose="020B0604030504040204" pitchFamily="34" charset="0"/>
                  <a:ea typeface="Verdana" panose="020B0604030504040204" pitchFamily="34" charset="0"/>
                  <a:cs typeface="Arial"/>
                  <a:sym typeface="Arial"/>
                </a:endParaRPr>
              </a:p>
            </p:txBody>
          </p:sp>
          <p:sp>
            <p:nvSpPr>
              <p:cNvPr id="152" name="Freeform 77">
                <a:extLst>
                  <a:ext uri="{FF2B5EF4-FFF2-40B4-BE49-F238E27FC236}">
                    <a16:creationId xmlns:a16="http://schemas.microsoft.com/office/drawing/2014/main" id="{FDE3ABF2-B784-46CA-A3E6-D1BFE40D8E3C}"/>
                  </a:ext>
                </a:extLst>
              </p:cNvPr>
              <p:cNvSpPr>
                <a:spLocks noEditPoints="1"/>
              </p:cNvSpPr>
              <p:nvPr/>
            </p:nvSpPr>
            <p:spPr bwMode="auto">
              <a:xfrm>
                <a:off x="7092951" y="887413"/>
                <a:ext cx="458788" cy="436562"/>
              </a:xfrm>
              <a:custGeom>
                <a:avLst/>
                <a:gdLst>
                  <a:gd name="T0" fmla="*/ 107 w 122"/>
                  <a:gd name="T1" fmla="*/ 0 h 116"/>
                  <a:gd name="T2" fmla="*/ 76 w 122"/>
                  <a:gd name="T3" fmla="*/ 0 h 116"/>
                  <a:gd name="T4" fmla="*/ 63 w 122"/>
                  <a:gd name="T5" fmla="*/ 7 h 116"/>
                  <a:gd name="T6" fmla="*/ 52 w 122"/>
                  <a:gd name="T7" fmla="*/ 0 h 116"/>
                  <a:gd name="T8" fmla="*/ 27 w 122"/>
                  <a:gd name="T9" fmla="*/ 0 h 116"/>
                  <a:gd name="T10" fmla="*/ 15 w 122"/>
                  <a:gd name="T11" fmla="*/ 8 h 116"/>
                  <a:gd name="T12" fmla="*/ 1 w 122"/>
                  <a:gd name="T13" fmla="*/ 46 h 116"/>
                  <a:gd name="T14" fmla="*/ 4 w 122"/>
                  <a:gd name="T15" fmla="*/ 54 h 116"/>
                  <a:gd name="T16" fmla="*/ 12 w 122"/>
                  <a:gd name="T17" fmla="*/ 50 h 116"/>
                  <a:gd name="T18" fmla="*/ 24 w 122"/>
                  <a:gd name="T19" fmla="*/ 18 h 116"/>
                  <a:gd name="T20" fmla="*/ 26 w 122"/>
                  <a:gd name="T21" fmla="*/ 18 h 116"/>
                  <a:gd name="T22" fmla="*/ 26 w 122"/>
                  <a:gd name="T23" fmla="*/ 21 h 116"/>
                  <a:gd name="T24" fmla="*/ 7 w 122"/>
                  <a:gd name="T25" fmla="*/ 73 h 116"/>
                  <a:gd name="T26" fmla="*/ 19 w 122"/>
                  <a:gd name="T27" fmla="*/ 73 h 116"/>
                  <a:gd name="T28" fmla="*/ 20 w 122"/>
                  <a:gd name="T29" fmla="*/ 73 h 116"/>
                  <a:gd name="T30" fmla="*/ 26 w 122"/>
                  <a:gd name="T31" fmla="*/ 73 h 116"/>
                  <a:gd name="T32" fmla="*/ 26 w 122"/>
                  <a:gd name="T33" fmla="*/ 107 h 116"/>
                  <a:gd name="T34" fmla="*/ 28 w 122"/>
                  <a:gd name="T35" fmla="*/ 112 h 116"/>
                  <a:gd name="T36" fmla="*/ 54 w 122"/>
                  <a:gd name="T37" fmla="*/ 113 h 116"/>
                  <a:gd name="T38" fmla="*/ 54 w 122"/>
                  <a:gd name="T39" fmla="*/ 89 h 116"/>
                  <a:gd name="T40" fmla="*/ 54 w 122"/>
                  <a:gd name="T41" fmla="*/ 85 h 116"/>
                  <a:gd name="T42" fmla="*/ 54 w 122"/>
                  <a:gd name="T43" fmla="*/ 68 h 116"/>
                  <a:gd name="T44" fmla="*/ 39 w 122"/>
                  <a:gd name="T45" fmla="*/ 54 h 116"/>
                  <a:gd name="T46" fmla="*/ 39 w 122"/>
                  <a:gd name="T47" fmla="*/ 47 h 116"/>
                  <a:gd name="T48" fmla="*/ 46 w 122"/>
                  <a:gd name="T49" fmla="*/ 47 h 116"/>
                  <a:gd name="T50" fmla="*/ 57 w 122"/>
                  <a:gd name="T51" fmla="*/ 58 h 116"/>
                  <a:gd name="T52" fmla="*/ 75 w 122"/>
                  <a:gd name="T53" fmla="*/ 58 h 116"/>
                  <a:gd name="T54" fmla="*/ 86 w 122"/>
                  <a:gd name="T55" fmla="*/ 47 h 116"/>
                  <a:gd name="T56" fmla="*/ 93 w 122"/>
                  <a:gd name="T57" fmla="*/ 47 h 116"/>
                  <a:gd name="T58" fmla="*/ 93 w 122"/>
                  <a:gd name="T59" fmla="*/ 54 h 116"/>
                  <a:gd name="T60" fmla="*/ 79 w 122"/>
                  <a:gd name="T61" fmla="*/ 68 h 116"/>
                  <a:gd name="T62" fmla="*/ 79 w 122"/>
                  <a:gd name="T63" fmla="*/ 85 h 116"/>
                  <a:gd name="T64" fmla="*/ 79 w 122"/>
                  <a:gd name="T65" fmla="*/ 89 h 116"/>
                  <a:gd name="T66" fmla="*/ 79 w 122"/>
                  <a:gd name="T67" fmla="*/ 109 h 116"/>
                  <a:gd name="T68" fmla="*/ 106 w 122"/>
                  <a:gd name="T69" fmla="*/ 108 h 116"/>
                  <a:gd name="T70" fmla="*/ 107 w 122"/>
                  <a:gd name="T71" fmla="*/ 108 h 116"/>
                  <a:gd name="T72" fmla="*/ 107 w 122"/>
                  <a:gd name="T73" fmla="*/ 108 h 116"/>
                  <a:gd name="T74" fmla="*/ 107 w 122"/>
                  <a:gd name="T75" fmla="*/ 56 h 116"/>
                  <a:gd name="T76" fmla="*/ 107 w 122"/>
                  <a:gd name="T77" fmla="*/ 18 h 116"/>
                  <a:gd name="T78" fmla="*/ 110 w 122"/>
                  <a:gd name="T79" fmla="*/ 18 h 116"/>
                  <a:gd name="T80" fmla="*/ 110 w 122"/>
                  <a:gd name="T81" fmla="*/ 50 h 116"/>
                  <a:gd name="T82" fmla="*/ 116 w 122"/>
                  <a:gd name="T83" fmla="*/ 56 h 116"/>
                  <a:gd name="T84" fmla="*/ 122 w 122"/>
                  <a:gd name="T85" fmla="*/ 50 h 116"/>
                  <a:gd name="T86" fmla="*/ 122 w 122"/>
                  <a:gd name="T87" fmla="*/ 18 h 116"/>
                  <a:gd name="T88" fmla="*/ 122 w 122"/>
                  <a:gd name="T89" fmla="*/ 15 h 116"/>
                  <a:gd name="T90" fmla="*/ 107 w 122"/>
                  <a:gd name="T91" fmla="*/ 0 h 116"/>
                  <a:gd name="T92" fmla="*/ 66 w 122"/>
                  <a:gd name="T93" fmla="*/ 56 h 116"/>
                  <a:gd name="T94" fmla="*/ 55 w 122"/>
                  <a:gd name="T95" fmla="*/ 45 h 116"/>
                  <a:gd name="T96" fmla="*/ 66 w 122"/>
                  <a:gd name="T97" fmla="*/ 33 h 116"/>
                  <a:gd name="T98" fmla="*/ 78 w 122"/>
                  <a:gd name="T99" fmla="*/ 45 h 116"/>
                  <a:gd name="T100" fmla="*/ 66 w 122"/>
                  <a:gd name="T101" fmla="*/ 5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 h="116">
                    <a:moveTo>
                      <a:pt x="107" y="0"/>
                    </a:moveTo>
                    <a:cubicBezTo>
                      <a:pt x="76" y="0"/>
                      <a:pt x="76" y="0"/>
                      <a:pt x="76" y="0"/>
                    </a:cubicBezTo>
                    <a:cubicBezTo>
                      <a:pt x="70" y="0"/>
                      <a:pt x="66" y="3"/>
                      <a:pt x="63" y="7"/>
                    </a:cubicBezTo>
                    <a:cubicBezTo>
                      <a:pt x="61" y="3"/>
                      <a:pt x="57" y="0"/>
                      <a:pt x="52" y="0"/>
                    </a:cubicBezTo>
                    <a:cubicBezTo>
                      <a:pt x="27" y="0"/>
                      <a:pt x="27" y="0"/>
                      <a:pt x="27" y="0"/>
                    </a:cubicBezTo>
                    <a:cubicBezTo>
                      <a:pt x="22" y="0"/>
                      <a:pt x="17" y="3"/>
                      <a:pt x="15" y="8"/>
                    </a:cubicBezTo>
                    <a:cubicBezTo>
                      <a:pt x="1" y="46"/>
                      <a:pt x="1" y="46"/>
                      <a:pt x="1" y="46"/>
                    </a:cubicBezTo>
                    <a:cubicBezTo>
                      <a:pt x="0" y="49"/>
                      <a:pt x="1" y="53"/>
                      <a:pt x="4" y="54"/>
                    </a:cubicBezTo>
                    <a:cubicBezTo>
                      <a:pt x="7" y="55"/>
                      <a:pt x="11" y="54"/>
                      <a:pt x="12" y="50"/>
                    </a:cubicBezTo>
                    <a:cubicBezTo>
                      <a:pt x="24" y="18"/>
                      <a:pt x="24" y="18"/>
                      <a:pt x="24" y="18"/>
                    </a:cubicBezTo>
                    <a:cubicBezTo>
                      <a:pt x="26" y="18"/>
                      <a:pt x="26" y="18"/>
                      <a:pt x="26" y="18"/>
                    </a:cubicBezTo>
                    <a:cubicBezTo>
                      <a:pt x="26" y="21"/>
                      <a:pt x="26" y="21"/>
                      <a:pt x="26" y="21"/>
                    </a:cubicBezTo>
                    <a:cubicBezTo>
                      <a:pt x="7" y="73"/>
                      <a:pt x="7" y="73"/>
                      <a:pt x="7" y="73"/>
                    </a:cubicBezTo>
                    <a:cubicBezTo>
                      <a:pt x="19" y="73"/>
                      <a:pt x="19" y="73"/>
                      <a:pt x="19" y="73"/>
                    </a:cubicBezTo>
                    <a:cubicBezTo>
                      <a:pt x="20" y="73"/>
                      <a:pt x="20" y="73"/>
                      <a:pt x="20" y="73"/>
                    </a:cubicBezTo>
                    <a:cubicBezTo>
                      <a:pt x="26" y="73"/>
                      <a:pt x="26" y="73"/>
                      <a:pt x="26" y="73"/>
                    </a:cubicBezTo>
                    <a:cubicBezTo>
                      <a:pt x="26" y="107"/>
                      <a:pt x="26" y="107"/>
                      <a:pt x="26" y="107"/>
                    </a:cubicBezTo>
                    <a:cubicBezTo>
                      <a:pt x="26" y="110"/>
                      <a:pt x="27" y="111"/>
                      <a:pt x="28" y="112"/>
                    </a:cubicBezTo>
                    <a:cubicBezTo>
                      <a:pt x="32" y="116"/>
                      <a:pt x="42" y="115"/>
                      <a:pt x="54" y="113"/>
                    </a:cubicBezTo>
                    <a:cubicBezTo>
                      <a:pt x="54" y="89"/>
                      <a:pt x="54" y="89"/>
                      <a:pt x="54" y="89"/>
                    </a:cubicBezTo>
                    <a:cubicBezTo>
                      <a:pt x="54" y="85"/>
                      <a:pt x="54" y="85"/>
                      <a:pt x="54" y="85"/>
                    </a:cubicBezTo>
                    <a:cubicBezTo>
                      <a:pt x="54" y="68"/>
                      <a:pt x="54" y="68"/>
                      <a:pt x="54" y="68"/>
                    </a:cubicBezTo>
                    <a:cubicBezTo>
                      <a:pt x="39" y="54"/>
                      <a:pt x="39" y="54"/>
                      <a:pt x="39" y="54"/>
                    </a:cubicBezTo>
                    <a:cubicBezTo>
                      <a:pt x="38" y="52"/>
                      <a:pt x="38" y="49"/>
                      <a:pt x="39" y="47"/>
                    </a:cubicBezTo>
                    <a:cubicBezTo>
                      <a:pt x="41" y="45"/>
                      <a:pt x="44" y="45"/>
                      <a:pt x="46" y="47"/>
                    </a:cubicBezTo>
                    <a:cubicBezTo>
                      <a:pt x="57" y="58"/>
                      <a:pt x="57" y="58"/>
                      <a:pt x="57" y="58"/>
                    </a:cubicBezTo>
                    <a:cubicBezTo>
                      <a:pt x="75" y="58"/>
                      <a:pt x="75" y="58"/>
                      <a:pt x="75" y="58"/>
                    </a:cubicBezTo>
                    <a:cubicBezTo>
                      <a:pt x="86" y="47"/>
                      <a:pt x="86" y="47"/>
                      <a:pt x="86" y="47"/>
                    </a:cubicBezTo>
                    <a:cubicBezTo>
                      <a:pt x="88" y="45"/>
                      <a:pt x="91" y="45"/>
                      <a:pt x="93" y="47"/>
                    </a:cubicBezTo>
                    <a:cubicBezTo>
                      <a:pt x="95" y="49"/>
                      <a:pt x="95" y="52"/>
                      <a:pt x="93" y="54"/>
                    </a:cubicBezTo>
                    <a:cubicBezTo>
                      <a:pt x="79" y="68"/>
                      <a:pt x="79" y="68"/>
                      <a:pt x="79" y="68"/>
                    </a:cubicBezTo>
                    <a:cubicBezTo>
                      <a:pt x="79" y="85"/>
                      <a:pt x="79" y="85"/>
                      <a:pt x="79" y="85"/>
                    </a:cubicBezTo>
                    <a:cubicBezTo>
                      <a:pt x="79" y="89"/>
                      <a:pt x="79" y="89"/>
                      <a:pt x="79" y="89"/>
                    </a:cubicBezTo>
                    <a:cubicBezTo>
                      <a:pt x="79" y="109"/>
                      <a:pt x="79" y="109"/>
                      <a:pt x="79" y="109"/>
                    </a:cubicBezTo>
                    <a:cubicBezTo>
                      <a:pt x="90" y="107"/>
                      <a:pt x="100" y="106"/>
                      <a:pt x="106" y="108"/>
                    </a:cubicBezTo>
                    <a:cubicBezTo>
                      <a:pt x="106" y="108"/>
                      <a:pt x="107" y="108"/>
                      <a:pt x="107" y="108"/>
                    </a:cubicBezTo>
                    <a:cubicBezTo>
                      <a:pt x="107" y="108"/>
                      <a:pt x="107" y="108"/>
                      <a:pt x="107" y="108"/>
                    </a:cubicBezTo>
                    <a:cubicBezTo>
                      <a:pt x="107" y="56"/>
                      <a:pt x="107" y="56"/>
                      <a:pt x="107" y="56"/>
                    </a:cubicBezTo>
                    <a:cubicBezTo>
                      <a:pt x="107" y="18"/>
                      <a:pt x="107" y="18"/>
                      <a:pt x="107" y="18"/>
                    </a:cubicBezTo>
                    <a:cubicBezTo>
                      <a:pt x="110" y="18"/>
                      <a:pt x="110" y="18"/>
                      <a:pt x="110" y="18"/>
                    </a:cubicBezTo>
                    <a:cubicBezTo>
                      <a:pt x="110" y="50"/>
                      <a:pt x="110" y="50"/>
                      <a:pt x="110" y="50"/>
                    </a:cubicBezTo>
                    <a:cubicBezTo>
                      <a:pt x="110" y="53"/>
                      <a:pt x="112" y="56"/>
                      <a:pt x="116" y="56"/>
                    </a:cubicBezTo>
                    <a:cubicBezTo>
                      <a:pt x="119" y="56"/>
                      <a:pt x="122" y="53"/>
                      <a:pt x="122" y="50"/>
                    </a:cubicBezTo>
                    <a:cubicBezTo>
                      <a:pt x="122" y="18"/>
                      <a:pt x="122" y="18"/>
                      <a:pt x="122" y="18"/>
                    </a:cubicBezTo>
                    <a:cubicBezTo>
                      <a:pt x="122" y="15"/>
                      <a:pt x="122" y="15"/>
                      <a:pt x="122" y="15"/>
                    </a:cubicBezTo>
                    <a:cubicBezTo>
                      <a:pt x="122" y="6"/>
                      <a:pt x="115" y="0"/>
                      <a:pt x="107" y="0"/>
                    </a:cubicBezTo>
                    <a:close/>
                    <a:moveTo>
                      <a:pt x="66" y="56"/>
                    </a:moveTo>
                    <a:cubicBezTo>
                      <a:pt x="60" y="56"/>
                      <a:pt x="55" y="51"/>
                      <a:pt x="55" y="45"/>
                    </a:cubicBezTo>
                    <a:cubicBezTo>
                      <a:pt x="55" y="39"/>
                      <a:pt x="60" y="33"/>
                      <a:pt x="66" y="33"/>
                    </a:cubicBezTo>
                    <a:cubicBezTo>
                      <a:pt x="73" y="33"/>
                      <a:pt x="78" y="39"/>
                      <a:pt x="78" y="45"/>
                    </a:cubicBezTo>
                    <a:cubicBezTo>
                      <a:pt x="78" y="51"/>
                      <a:pt x="73" y="56"/>
                      <a:pt x="6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900" kern="0">
                  <a:solidFill>
                    <a:srgbClr val="000000"/>
                  </a:solidFill>
                  <a:latin typeface="Verdana" panose="020B0604030504040204" pitchFamily="34" charset="0"/>
                  <a:ea typeface="Verdana" panose="020B0604030504040204" pitchFamily="34" charset="0"/>
                  <a:cs typeface="Arial"/>
                  <a:sym typeface="Arial"/>
                </a:endParaRPr>
              </a:p>
            </p:txBody>
          </p:sp>
        </p:grpSp>
      </p:grpSp>
      <p:grpSp>
        <p:nvGrpSpPr>
          <p:cNvPr id="153" name="Group 728">
            <a:extLst>
              <a:ext uri="{FF2B5EF4-FFF2-40B4-BE49-F238E27FC236}">
                <a16:creationId xmlns:a16="http://schemas.microsoft.com/office/drawing/2014/main" id="{341DD14A-1EAC-4F75-8A49-0AF6CBD79C11}"/>
              </a:ext>
            </a:extLst>
          </p:cNvPr>
          <p:cNvGrpSpPr>
            <a:grpSpLocks noChangeAspect="1"/>
          </p:cNvGrpSpPr>
          <p:nvPr/>
        </p:nvGrpSpPr>
        <p:grpSpPr>
          <a:xfrm>
            <a:off x="5783972" y="3268573"/>
            <a:ext cx="1096898" cy="1022576"/>
            <a:chOff x="10318751" y="2698750"/>
            <a:chExt cx="679450" cy="633413"/>
          </a:xfrm>
        </p:grpSpPr>
        <p:sp>
          <p:nvSpPr>
            <p:cNvPr id="154" name="Freeform 123">
              <a:extLst>
                <a:ext uri="{FF2B5EF4-FFF2-40B4-BE49-F238E27FC236}">
                  <a16:creationId xmlns:a16="http://schemas.microsoft.com/office/drawing/2014/main" id="{34121B61-EFCE-4125-93B0-027D86EB8BCB}"/>
                </a:ext>
              </a:extLst>
            </p:cNvPr>
            <p:cNvSpPr>
              <a:spLocks/>
            </p:cNvSpPr>
            <p:nvPr/>
          </p:nvSpPr>
          <p:spPr bwMode="auto">
            <a:xfrm>
              <a:off x="10318751" y="2698750"/>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10"/>
                    <a:pt x="200" y="53"/>
                  </a:cubicBezTo>
                  <a:cubicBezTo>
                    <a:pt x="234" y="97"/>
                    <a:pt x="220" y="153"/>
                    <a:pt x="174" y="186"/>
                  </a:cubicBezTo>
                  <a:cubicBezTo>
                    <a:pt x="128" y="218"/>
                    <a:pt x="67" y="215"/>
                    <a:pt x="34" y="17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pl-PL"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Freeform 124">
              <a:extLst>
                <a:ext uri="{FF2B5EF4-FFF2-40B4-BE49-F238E27FC236}">
                  <a16:creationId xmlns:a16="http://schemas.microsoft.com/office/drawing/2014/main" id="{036C8466-B01E-44F5-B847-82A425EBE560}"/>
                </a:ext>
              </a:extLst>
            </p:cNvPr>
            <p:cNvSpPr>
              <a:spLocks/>
            </p:cNvSpPr>
            <p:nvPr/>
          </p:nvSpPr>
          <p:spPr bwMode="auto">
            <a:xfrm>
              <a:off x="10477501" y="2894013"/>
              <a:ext cx="377825" cy="234950"/>
            </a:xfrm>
            <a:custGeom>
              <a:avLst/>
              <a:gdLst>
                <a:gd name="T0" fmla="*/ 126 w 130"/>
                <a:gd name="T1" fmla="*/ 38 h 81"/>
                <a:gd name="T2" fmla="*/ 93 w 130"/>
                <a:gd name="T3" fmla="*/ 22 h 81"/>
                <a:gd name="T4" fmla="*/ 60 w 130"/>
                <a:gd name="T5" fmla="*/ 1 h 81"/>
                <a:gd name="T6" fmla="*/ 26 w 130"/>
                <a:gd name="T7" fmla="*/ 28 h 81"/>
                <a:gd name="T8" fmla="*/ 1 w 130"/>
                <a:gd name="T9" fmla="*/ 49 h 81"/>
                <a:gd name="T10" fmla="*/ 1 w 130"/>
                <a:gd name="T11" fmla="*/ 49 h 81"/>
                <a:gd name="T12" fmla="*/ 52 w 130"/>
                <a:gd name="T13" fmla="*/ 74 h 81"/>
                <a:gd name="T14" fmla="*/ 52 w 130"/>
                <a:gd name="T15" fmla="*/ 74 h 81"/>
                <a:gd name="T16" fmla="*/ 112 w 130"/>
                <a:gd name="T17" fmla="*/ 62 h 81"/>
                <a:gd name="T18" fmla="*/ 125 w 130"/>
                <a:gd name="T19" fmla="*/ 64 h 81"/>
                <a:gd name="T20" fmla="*/ 126 w 130"/>
                <a:gd name="T21"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81">
                  <a:moveTo>
                    <a:pt x="126" y="38"/>
                  </a:moveTo>
                  <a:cubicBezTo>
                    <a:pt x="121" y="25"/>
                    <a:pt x="108" y="18"/>
                    <a:pt x="93" y="22"/>
                  </a:cubicBezTo>
                  <a:cubicBezTo>
                    <a:pt x="93" y="22"/>
                    <a:pt x="85" y="0"/>
                    <a:pt x="60" y="1"/>
                  </a:cubicBezTo>
                  <a:cubicBezTo>
                    <a:pt x="40" y="2"/>
                    <a:pt x="28" y="16"/>
                    <a:pt x="26" y="28"/>
                  </a:cubicBezTo>
                  <a:cubicBezTo>
                    <a:pt x="17" y="25"/>
                    <a:pt x="0" y="33"/>
                    <a:pt x="1" y="49"/>
                  </a:cubicBezTo>
                  <a:cubicBezTo>
                    <a:pt x="1" y="49"/>
                    <a:pt x="1" y="49"/>
                    <a:pt x="1" y="49"/>
                  </a:cubicBezTo>
                  <a:cubicBezTo>
                    <a:pt x="2" y="81"/>
                    <a:pt x="42" y="76"/>
                    <a:pt x="52" y="74"/>
                  </a:cubicBezTo>
                  <a:cubicBezTo>
                    <a:pt x="52" y="74"/>
                    <a:pt x="52" y="74"/>
                    <a:pt x="52" y="74"/>
                  </a:cubicBezTo>
                  <a:cubicBezTo>
                    <a:pt x="65" y="73"/>
                    <a:pt x="88" y="62"/>
                    <a:pt x="112" y="62"/>
                  </a:cubicBezTo>
                  <a:cubicBezTo>
                    <a:pt x="117" y="62"/>
                    <a:pt x="121" y="62"/>
                    <a:pt x="125" y="64"/>
                  </a:cubicBezTo>
                  <a:cubicBezTo>
                    <a:pt x="127" y="57"/>
                    <a:pt x="130" y="48"/>
                    <a:pt x="126"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pl-PL"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9" name="Rectangle 80">
            <a:extLst>
              <a:ext uri="{FF2B5EF4-FFF2-40B4-BE49-F238E27FC236}">
                <a16:creationId xmlns:a16="http://schemas.microsoft.com/office/drawing/2014/main" id="{2EDAEF2E-095A-4FAC-B856-D13DCD827EA8}"/>
              </a:ext>
            </a:extLst>
          </p:cNvPr>
          <p:cNvSpPr/>
          <p:nvPr/>
        </p:nvSpPr>
        <p:spPr>
          <a:xfrm>
            <a:off x="429" y="0"/>
            <a:ext cx="12202814"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Arial"/>
            </a:endParaRPr>
          </a:p>
        </p:txBody>
      </p:sp>
      <p:sp>
        <p:nvSpPr>
          <p:cNvPr id="10" name="object 5">
            <a:extLst>
              <a:ext uri="{FF2B5EF4-FFF2-40B4-BE49-F238E27FC236}">
                <a16:creationId xmlns:a16="http://schemas.microsoft.com/office/drawing/2014/main" id="{4F9C6310-41B6-4D25-8629-15128C5F7E0F}"/>
              </a:ext>
            </a:extLst>
          </p:cNvPr>
          <p:cNvSpPr txBox="1"/>
          <p:nvPr/>
        </p:nvSpPr>
        <p:spPr>
          <a:xfrm>
            <a:off x="128107" y="43909"/>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Nos principaux </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accords</a:t>
            </a:r>
            <a:endParaRPr lang="fr-FR" sz="3638" b="1" i="0" u="none" strike="noStrike" kern="0" cap="none" spc="0" baseline="0">
              <a:solidFill>
                <a:srgbClr val="12ABDB"/>
              </a:solidFill>
              <a:uFillTx/>
              <a:latin typeface="Ubuntu" pitchFamily="3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2146845839">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C51C4158-6FDE-4E23-83B6-40298B872E34}"/>
              </a:ext>
            </a:extLst>
          </p:cNvPr>
          <p:cNvSpPr/>
          <p:nvPr/>
        </p:nvSpPr>
        <p:spPr>
          <a:xfrm>
            <a:off x="633322" y="1817159"/>
            <a:ext cx="5242081" cy="46402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0070AD">
              <a:alpha val="5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a:endParaRPr>
          </a:p>
        </p:txBody>
      </p:sp>
      <p:sp>
        <p:nvSpPr>
          <p:cNvPr id="3" name="Rectangle : coins arrondis 11">
            <a:extLst>
              <a:ext uri="{FF2B5EF4-FFF2-40B4-BE49-F238E27FC236}">
                <a16:creationId xmlns:a16="http://schemas.microsoft.com/office/drawing/2014/main" id="{601FEDA0-1547-4A27-8FF3-0855A590B095}"/>
              </a:ext>
            </a:extLst>
          </p:cNvPr>
          <p:cNvSpPr/>
          <p:nvPr/>
        </p:nvSpPr>
        <p:spPr>
          <a:xfrm>
            <a:off x="6351431" y="1817159"/>
            <a:ext cx="5242081" cy="46402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12ABDB">
              <a:alpha val="5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a:endParaRPr>
          </a:p>
        </p:txBody>
      </p:sp>
      <p:sp>
        <p:nvSpPr>
          <p:cNvPr id="4" name="Rectangle : coins arrondis 2">
            <a:extLst>
              <a:ext uri="{FF2B5EF4-FFF2-40B4-BE49-F238E27FC236}">
                <a16:creationId xmlns:a16="http://schemas.microsoft.com/office/drawing/2014/main" id="{924E216B-CDD7-4CB5-8772-5ACC080BA42F}"/>
              </a:ext>
            </a:extLst>
          </p:cNvPr>
          <p:cNvSpPr/>
          <p:nvPr/>
        </p:nvSpPr>
        <p:spPr>
          <a:xfrm>
            <a:off x="766294" y="2468815"/>
            <a:ext cx="4976128" cy="38303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FFFFFF">
              <a:alpha val="92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a:endParaRPr>
          </a:p>
        </p:txBody>
      </p:sp>
      <p:sp>
        <p:nvSpPr>
          <p:cNvPr id="5" name="Rectangle : coins arrondis 12">
            <a:extLst>
              <a:ext uri="{FF2B5EF4-FFF2-40B4-BE49-F238E27FC236}">
                <a16:creationId xmlns:a16="http://schemas.microsoft.com/office/drawing/2014/main" id="{CD02B614-9D5F-4478-AA61-B3480095FFFF}"/>
              </a:ext>
            </a:extLst>
          </p:cNvPr>
          <p:cNvSpPr/>
          <p:nvPr/>
        </p:nvSpPr>
        <p:spPr>
          <a:xfrm>
            <a:off x="6468136" y="2499420"/>
            <a:ext cx="5034905" cy="3875629"/>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FFFFFF">
              <a:alpha val="92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a:endParaRPr>
          </a:p>
        </p:txBody>
      </p:sp>
      <p:sp>
        <p:nvSpPr>
          <p:cNvPr id="6" name="ZoneTexte 8">
            <a:extLst>
              <a:ext uri="{FF2B5EF4-FFF2-40B4-BE49-F238E27FC236}">
                <a16:creationId xmlns:a16="http://schemas.microsoft.com/office/drawing/2014/main" id="{949B0B4D-7070-427F-84AC-3102325D0F20}"/>
              </a:ext>
            </a:extLst>
          </p:cNvPr>
          <p:cNvSpPr txBox="1"/>
          <p:nvPr/>
        </p:nvSpPr>
        <p:spPr>
          <a:xfrm>
            <a:off x="6684218" y="3048582"/>
            <a:ext cx="4393088" cy="2554540"/>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ea typeface="Verdana" pitchFamily="34"/>
              </a:rPr>
              <a:t>Je </a:t>
            </a:r>
            <a:r>
              <a:rPr lang="fr-FR" sz="1600" b="1" i="0" u="none" strike="noStrike" kern="1200" cap="none" spc="0" baseline="0">
                <a:solidFill>
                  <a:srgbClr val="000000"/>
                </a:solidFill>
                <a:uFillTx/>
                <a:latin typeface="Ubuntu" pitchFamily="34"/>
                <a:ea typeface="Verdana" pitchFamily="34"/>
              </a:rPr>
              <a:t>consulte ma messagerie </a:t>
            </a:r>
            <a:r>
              <a:rPr lang="fr-FR" sz="1600" b="0" i="0" u="none" strike="noStrike" kern="1200" cap="none" spc="0" baseline="0">
                <a:solidFill>
                  <a:srgbClr val="000000"/>
                </a:solidFill>
                <a:uFillTx/>
                <a:latin typeface="Ubuntu" pitchFamily="34"/>
                <a:ea typeface="Verdana" pitchFamily="34"/>
              </a:rPr>
              <a:t>Capgemini de manière hebdomadaire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Ubuntu" pitchFamily="34"/>
              <a:ea typeface="Verdana" pitchFamily="34"/>
            </a:endParaRP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ea typeface="Verdana" pitchFamily="34"/>
              </a:rPr>
              <a:t>Je complète </a:t>
            </a:r>
            <a:r>
              <a:rPr lang="fr-FR" sz="1600" b="1" i="0" u="none" strike="noStrike" kern="1200" cap="none" spc="0" baseline="0">
                <a:solidFill>
                  <a:srgbClr val="000000"/>
                </a:solidFill>
                <a:uFillTx/>
                <a:latin typeface="Ubuntu" pitchFamily="34"/>
                <a:ea typeface="Verdana" pitchFamily="34"/>
              </a:rPr>
              <a:t>mon activité dans TEWEB</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Ubuntu" pitchFamily="34"/>
              <a:ea typeface="Verdana" pitchFamily="34"/>
            </a:endParaRP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ea typeface="Verdana" pitchFamily="34"/>
              </a:rPr>
              <a:t>Je déclare mes frais dans </a:t>
            </a:r>
            <a:r>
              <a:rPr lang="fr-FR" sz="1600" b="1" i="0" u="none" strike="noStrike" kern="1200" cap="none" spc="0" baseline="0">
                <a:solidFill>
                  <a:srgbClr val="000000"/>
                </a:solidFill>
                <a:uFillTx/>
                <a:latin typeface="Ubuntu" pitchFamily="34"/>
                <a:ea typeface="Verdana" pitchFamily="34"/>
              </a:rPr>
              <a:t>MY EXPENSES</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Ubuntu" pitchFamily="34"/>
              <a:ea typeface="Verdana" pitchFamily="34"/>
            </a:endParaRP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ea typeface="Verdana" pitchFamily="34"/>
              </a:rPr>
              <a:t>Je vérifie que </a:t>
            </a:r>
            <a:r>
              <a:rPr lang="fr-FR" sz="1600" b="1" i="0" u="none" strike="noStrike" kern="1200" cap="none" spc="0" baseline="0">
                <a:solidFill>
                  <a:srgbClr val="000000"/>
                </a:solidFill>
                <a:uFillTx/>
                <a:latin typeface="Ubuntu" pitchFamily="34"/>
                <a:ea typeface="Verdana" pitchFamily="34"/>
              </a:rPr>
              <a:t>mon CV est à jour </a:t>
            </a:r>
            <a:r>
              <a:rPr lang="fr-FR" sz="1600" b="0" i="0" u="none" strike="noStrike" kern="1200" cap="none" spc="0" baseline="0">
                <a:solidFill>
                  <a:srgbClr val="000000"/>
                </a:solidFill>
                <a:uFillTx/>
                <a:latin typeface="Ubuntu" pitchFamily="34"/>
                <a:ea typeface="Verdana" pitchFamily="34"/>
              </a:rPr>
              <a:t>sous R2D2.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Ubuntu" pitchFamily="34"/>
              <a:ea typeface="Verdana" pitchFamily="34"/>
            </a:endParaRPr>
          </a:p>
        </p:txBody>
      </p:sp>
      <p:sp>
        <p:nvSpPr>
          <p:cNvPr id="7" name="ZoneTexte 9">
            <a:extLst>
              <a:ext uri="{FF2B5EF4-FFF2-40B4-BE49-F238E27FC236}">
                <a16:creationId xmlns:a16="http://schemas.microsoft.com/office/drawing/2014/main" id="{86DE175C-D9A8-4CA8-B7BA-66202961C863}"/>
              </a:ext>
            </a:extLst>
          </p:cNvPr>
          <p:cNvSpPr txBox="1"/>
          <p:nvPr/>
        </p:nvSpPr>
        <p:spPr>
          <a:xfrm>
            <a:off x="7626882" y="1896675"/>
            <a:ext cx="2717413" cy="52321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1" i="0" u="none" strike="noStrike" kern="1200" cap="none" spc="0" baseline="0">
                <a:solidFill>
                  <a:srgbClr val="FFFFFF"/>
                </a:solidFill>
                <a:uFillTx/>
                <a:latin typeface="Ubuntu" pitchFamily="34"/>
                <a:ea typeface="Verdana" pitchFamily="34"/>
              </a:rPr>
              <a:t>Chaque mois…</a:t>
            </a:r>
          </a:p>
        </p:txBody>
      </p:sp>
      <p:sp>
        <p:nvSpPr>
          <p:cNvPr id="8" name="ZoneTexte 6">
            <a:extLst>
              <a:ext uri="{FF2B5EF4-FFF2-40B4-BE49-F238E27FC236}">
                <a16:creationId xmlns:a16="http://schemas.microsoft.com/office/drawing/2014/main" id="{94077395-D09F-456D-9CEA-457C4BCC5C23}"/>
              </a:ext>
            </a:extLst>
          </p:cNvPr>
          <p:cNvSpPr txBox="1"/>
          <p:nvPr/>
        </p:nvSpPr>
        <p:spPr>
          <a:xfrm>
            <a:off x="1879503" y="1881378"/>
            <a:ext cx="2940225" cy="52321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1" i="0" u="none" strike="noStrike" kern="1200" cap="none" spc="0" baseline="0">
                <a:solidFill>
                  <a:srgbClr val="FFFFFF"/>
                </a:solidFill>
                <a:uFillTx/>
                <a:latin typeface="Ubuntu" pitchFamily="34"/>
                <a:ea typeface="Verdana" pitchFamily="34"/>
              </a:rPr>
              <a:t>A mon arrivée…</a:t>
            </a:r>
          </a:p>
        </p:txBody>
      </p:sp>
      <p:sp>
        <p:nvSpPr>
          <p:cNvPr id="9" name="ZoneTexte 10">
            <a:extLst>
              <a:ext uri="{FF2B5EF4-FFF2-40B4-BE49-F238E27FC236}">
                <a16:creationId xmlns:a16="http://schemas.microsoft.com/office/drawing/2014/main" id="{BF5DC131-E7DD-4A0C-BB13-6A6E6E2F085B}"/>
              </a:ext>
            </a:extLst>
          </p:cNvPr>
          <p:cNvSpPr txBox="1"/>
          <p:nvPr/>
        </p:nvSpPr>
        <p:spPr>
          <a:xfrm>
            <a:off x="978874" y="2744333"/>
            <a:ext cx="4550968" cy="3108539"/>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ea typeface="Verdana" pitchFamily="34"/>
              </a:rPr>
              <a:t>Je me connecte sur </a:t>
            </a:r>
            <a:r>
              <a:rPr lang="fr-FR" sz="1600" b="1" i="0" u="none" strike="noStrike" kern="1200" cap="none" spc="0" baseline="0">
                <a:solidFill>
                  <a:srgbClr val="000000"/>
                </a:solidFill>
                <a:uFillTx/>
                <a:latin typeface="Ubuntu" pitchFamily="34"/>
                <a:ea typeface="Verdana" pitchFamily="34"/>
              </a:rPr>
              <a:t>MY Connect </a:t>
            </a:r>
            <a:r>
              <a:rPr lang="fr-FR" sz="1600" b="0" i="0" u="none" strike="noStrike" kern="1200" cap="none" spc="0" baseline="0">
                <a:solidFill>
                  <a:srgbClr val="000000"/>
                </a:solidFill>
                <a:uFillTx/>
                <a:latin typeface="Ubuntu" pitchFamily="34"/>
                <a:ea typeface="Verdana" pitchFamily="34"/>
              </a:rPr>
              <a:t>pour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ea typeface="Verdana" pitchFamily="34"/>
              </a:rPr>
              <a:t>- </a:t>
            </a:r>
            <a:r>
              <a:rPr lang="fr-FR" sz="1400" b="1" i="0" u="none" strike="noStrike" kern="1200" cap="none" spc="0" baseline="0">
                <a:solidFill>
                  <a:srgbClr val="000000"/>
                </a:solidFill>
                <a:uFillTx/>
                <a:latin typeface="Ubuntu" pitchFamily="34"/>
                <a:ea typeface="Verdana" pitchFamily="34"/>
              </a:rPr>
              <a:t>Vérifier</a:t>
            </a:r>
            <a:r>
              <a:rPr lang="fr-FR" sz="1400" b="0" i="0" u="none" strike="noStrike" kern="1200" cap="none" spc="0" baseline="0">
                <a:solidFill>
                  <a:srgbClr val="000000"/>
                </a:solidFill>
                <a:uFillTx/>
                <a:latin typeface="Ubuntu" pitchFamily="34"/>
                <a:ea typeface="Verdana" pitchFamily="34"/>
              </a:rPr>
              <a:t> mes informations personnelles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ea typeface="Verdana" pitchFamily="34"/>
              </a:rPr>
              <a:t>- Faire ma </a:t>
            </a:r>
            <a:r>
              <a:rPr lang="fr-FR" sz="1400" b="1" i="0" u="none" strike="noStrike" kern="1200" cap="none" spc="0" baseline="0">
                <a:solidFill>
                  <a:srgbClr val="000000"/>
                </a:solidFill>
                <a:uFillTx/>
                <a:latin typeface="Ubuntu" pitchFamily="34"/>
                <a:ea typeface="Verdana" pitchFamily="34"/>
              </a:rPr>
              <a:t>demande de Carte Pass restaurant </a:t>
            </a:r>
            <a:r>
              <a:rPr lang="fr-FR" sz="1400" b="0" i="0" u="none" strike="noStrike" kern="1200" cap="none" spc="0" baseline="0">
                <a:solidFill>
                  <a:srgbClr val="000000"/>
                </a:solidFill>
                <a:uFillTx/>
                <a:latin typeface="Ubuntu" pitchFamily="34"/>
                <a:ea typeface="Verdana" pitchFamily="34"/>
              </a:rPr>
              <a:t>en joignant le formulaire reçu par mail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ea typeface="Verdana" pitchFamily="34"/>
              </a:rPr>
              <a:t> - Faire ma </a:t>
            </a:r>
            <a:r>
              <a:rPr lang="fr-FR" sz="1400" b="1" i="0" u="none" strike="noStrike" kern="1200" cap="none" spc="0" baseline="0">
                <a:solidFill>
                  <a:srgbClr val="000000"/>
                </a:solidFill>
                <a:uFillTx/>
                <a:latin typeface="Ubuntu" pitchFamily="34"/>
                <a:ea typeface="Verdana" pitchFamily="34"/>
              </a:rPr>
              <a:t>demande de prise en charge à 50% de mon abonnement de transport </a:t>
            </a:r>
            <a:r>
              <a:rPr lang="fr-FR" sz="1400" b="0" i="0" u="none" strike="noStrike" kern="1200" cap="none" spc="0" baseline="0">
                <a:solidFill>
                  <a:srgbClr val="000000"/>
                </a:solidFill>
                <a:uFillTx/>
                <a:latin typeface="Ubuntu" pitchFamily="34"/>
                <a:ea typeface="Verdana" pitchFamily="34"/>
              </a:rPr>
              <a:t>ou des IK vélo (si concerné)</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Ubuntu" pitchFamily="34"/>
              <a:ea typeface="Verdana" pitchFamily="34"/>
            </a:endParaRP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ea typeface="Verdana" pitchFamily="34"/>
              </a:rPr>
              <a:t>Je fais ma </a:t>
            </a:r>
            <a:r>
              <a:rPr lang="fr-FR" sz="1600" b="1" i="0" u="none" strike="noStrike" kern="1200" cap="none" spc="0" baseline="0">
                <a:solidFill>
                  <a:srgbClr val="000000"/>
                </a:solidFill>
                <a:uFillTx/>
                <a:latin typeface="Ubuntu" pitchFamily="34"/>
                <a:ea typeface="Verdana" pitchFamily="34"/>
              </a:rPr>
              <a:t>première connexion </a:t>
            </a:r>
            <a:r>
              <a:rPr lang="fr-FR" sz="1600" b="0" i="0" u="none" strike="noStrike" kern="1200" cap="none" spc="0" baseline="0">
                <a:solidFill>
                  <a:srgbClr val="000000"/>
                </a:solidFill>
                <a:uFillTx/>
                <a:latin typeface="Ubuntu" pitchFamily="34"/>
                <a:ea typeface="Verdana" pitchFamily="34"/>
              </a:rPr>
              <a:t>à mon compte depuis les locaux Capgemini</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Ubuntu" pitchFamily="34"/>
              <a:ea typeface="Verdana" pitchFamily="34"/>
            </a:endParaRP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ea typeface="Verdana" pitchFamily="34"/>
              </a:rPr>
              <a:t>Je me connecte à </a:t>
            </a:r>
            <a:r>
              <a:rPr lang="fr-FR" sz="1600" b="1" i="0" u="none" strike="noStrike" kern="1200" cap="none" spc="0" baseline="0">
                <a:solidFill>
                  <a:srgbClr val="000000"/>
                </a:solidFill>
                <a:uFillTx/>
                <a:latin typeface="Ubuntu" pitchFamily="34"/>
                <a:ea typeface="Verdana" pitchFamily="34"/>
              </a:rPr>
              <a:t>MyLearning </a:t>
            </a:r>
            <a:r>
              <a:rPr lang="fr-FR" sz="1600" b="0" i="0" u="none" strike="noStrike" kern="1200" cap="none" spc="0" baseline="0">
                <a:solidFill>
                  <a:srgbClr val="000000"/>
                </a:solidFill>
                <a:uFillTx/>
                <a:latin typeface="Ubuntu" pitchFamily="34"/>
                <a:ea typeface="Verdana" pitchFamily="34"/>
              </a:rPr>
              <a:t>pour suivre </a:t>
            </a:r>
            <a:r>
              <a:rPr lang="fr-FR" sz="1600" b="1" i="0" u="none" strike="noStrike" kern="1200" cap="none" spc="0" baseline="0">
                <a:solidFill>
                  <a:srgbClr val="000000"/>
                </a:solidFill>
                <a:uFillTx/>
                <a:latin typeface="Ubuntu" pitchFamily="34"/>
                <a:ea typeface="Verdana" pitchFamily="34"/>
              </a:rPr>
              <a:t>les modules de formation obligatoires  </a:t>
            </a:r>
          </a:p>
        </p:txBody>
      </p:sp>
      <p:pic>
        <p:nvPicPr>
          <p:cNvPr id="10" name="Image 13" descr="Une image contenant dessin&#10;&#10;Description générée automatiquement">
            <a:extLst>
              <a:ext uri="{FF2B5EF4-FFF2-40B4-BE49-F238E27FC236}">
                <a16:creationId xmlns:a16="http://schemas.microsoft.com/office/drawing/2014/main" id="{A6CAF965-2BF6-416D-A383-05D4B2279612}"/>
              </a:ext>
            </a:extLst>
          </p:cNvPr>
          <p:cNvPicPr>
            <a:picLocks noChangeAspect="1"/>
          </p:cNvPicPr>
          <p:nvPr/>
        </p:nvPicPr>
        <p:blipFill>
          <a:blip r:embed="rId3"/>
          <a:stretch>
            <a:fillRect/>
          </a:stretch>
        </p:blipFill>
        <p:spPr>
          <a:xfrm>
            <a:off x="11453838" y="124394"/>
            <a:ext cx="503313" cy="492285"/>
          </a:xfrm>
          <a:prstGeom prst="rect">
            <a:avLst/>
          </a:prstGeom>
          <a:noFill/>
          <a:ln cap="flat">
            <a:noFill/>
          </a:ln>
        </p:spPr>
      </p:pic>
      <p:sp>
        <p:nvSpPr>
          <p:cNvPr id="11" name="Rectangle 16">
            <a:extLst>
              <a:ext uri="{FF2B5EF4-FFF2-40B4-BE49-F238E27FC236}">
                <a16:creationId xmlns:a16="http://schemas.microsoft.com/office/drawing/2014/main" id="{F94E8C67-6028-4682-8CAA-3A1FED5FB67F}"/>
              </a:ext>
            </a:extLst>
          </p:cNvPr>
          <p:cNvSpPr/>
          <p:nvPr/>
        </p:nvSpPr>
        <p:spPr>
          <a:xfrm>
            <a:off x="429" y="0"/>
            <a:ext cx="12191146" cy="168303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sp>
        <p:nvSpPr>
          <p:cNvPr id="12" name="Title">
            <a:extLst>
              <a:ext uri="{FF2B5EF4-FFF2-40B4-BE49-F238E27FC236}">
                <a16:creationId xmlns:a16="http://schemas.microsoft.com/office/drawing/2014/main" id="{A7096BB4-52E7-41CB-B890-408F88B6E68D}"/>
              </a:ext>
            </a:extLst>
          </p:cNvPr>
          <p:cNvSpPr txBox="1"/>
          <p:nvPr/>
        </p:nvSpPr>
        <p:spPr>
          <a:xfrm>
            <a:off x="1796722" y="495860"/>
            <a:ext cx="8483931" cy="592147"/>
          </a:xfrm>
          <a:prstGeom prst="rect">
            <a:avLst/>
          </a:prstGeom>
          <a:noFill/>
          <a:ln cap="flat">
            <a:noFill/>
          </a:ln>
        </p:spPr>
        <p:txBody>
          <a:bodyPr vert="horz" wrap="square" lIns="21826" tIns="45720" rIns="21826" bIns="0" anchor="b" anchorCtr="0" compatLnSpc="1">
            <a:sp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3942" b="1" i="0" u="none" strike="noStrike" kern="1200" cap="none" spc="0" baseline="0">
                <a:solidFill>
                  <a:srgbClr val="12ABDB"/>
                </a:solidFill>
                <a:uFillTx/>
                <a:latin typeface="Ubuntu Medium" pitchFamily="34"/>
              </a:rPr>
              <a:t>Présentation de nos outils</a:t>
            </a:r>
            <a:endParaRPr lang="en-GB" sz="3638" b="1" i="0" u="none" strike="noStrike" kern="1200" cap="none" spc="0" baseline="0">
              <a:solidFill>
                <a:srgbClr val="12ABDB"/>
              </a:solidFill>
              <a:uFillTx/>
              <a:latin typeface="Ubuntu Medium" pitchFamily="34"/>
            </a:endParaRPr>
          </a:p>
        </p:txBody>
      </p:sp>
      <p:grpSp>
        <p:nvGrpSpPr>
          <p:cNvPr id="13" name="object 2">
            <a:extLst>
              <a:ext uri="{FF2B5EF4-FFF2-40B4-BE49-F238E27FC236}">
                <a16:creationId xmlns:a16="http://schemas.microsoft.com/office/drawing/2014/main" id="{0D241BB0-D1B6-443B-89D3-56B8D4FE8934}"/>
              </a:ext>
            </a:extLst>
          </p:cNvPr>
          <p:cNvGrpSpPr/>
          <p:nvPr/>
        </p:nvGrpSpPr>
        <p:grpSpPr>
          <a:xfrm>
            <a:off x="11606634" y="228581"/>
            <a:ext cx="356662" cy="329641"/>
            <a:chOff x="11606634" y="228581"/>
            <a:chExt cx="356662" cy="329641"/>
          </a:xfrm>
        </p:grpSpPr>
        <p:sp>
          <p:nvSpPr>
            <p:cNvPr id="14" name="object 3">
              <a:extLst>
                <a:ext uri="{FF2B5EF4-FFF2-40B4-BE49-F238E27FC236}">
                  <a16:creationId xmlns:a16="http://schemas.microsoft.com/office/drawing/2014/main" id="{0C8FBCFB-3E4D-4C62-89F1-213CC97CE2B6}"/>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15" name="object 4">
              <a:extLst>
                <a:ext uri="{FF2B5EF4-FFF2-40B4-BE49-F238E27FC236}">
                  <a16:creationId xmlns:a16="http://schemas.microsoft.com/office/drawing/2014/main" id="{CC57FD19-9B80-4B9F-BC8A-E08B414ED17A}"/>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grpSp>
      <p:sp>
        <p:nvSpPr>
          <p:cNvPr id="16" name="Oval 20">
            <a:extLst>
              <a:ext uri="{FF2B5EF4-FFF2-40B4-BE49-F238E27FC236}">
                <a16:creationId xmlns:a16="http://schemas.microsoft.com/office/drawing/2014/main" id="{8492405C-D6B1-4140-8A0C-4AFC61A237A7}"/>
              </a:ext>
            </a:extLst>
          </p:cNvPr>
          <p:cNvSpPr/>
          <p:nvPr/>
        </p:nvSpPr>
        <p:spPr>
          <a:xfrm>
            <a:off x="296567" y="258592"/>
            <a:ext cx="1204017" cy="1137595"/>
          </a:xfrm>
          <a:custGeom>
            <a:avLst/>
            <a:gdLst>
              <a:gd name="f0" fmla="val 10800000"/>
              <a:gd name="f1" fmla="val 5400000"/>
              <a:gd name="f2" fmla="val 180"/>
              <a:gd name="f3" fmla="val w"/>
              <a:gd name="f4" fmla="val h"/>
              <a:gd name="f5" fmla="val 0"/>
              <a:gd name="f6" fmla="val 3314252"/>
              <a:gd name="f7" fmla="val 3131423"/>
              <a:gd name="f8" fmla="val 1564433"/>
              <a:gd name="f9" fmla="val 700433"/>
              <a:gd name="f10" fmla="val 775256"/>
              <a:gd name="f11" fmla="val 19074"/>
              <a:gd name="f12" fmla="val 1657126"/>
              <a:gd name="f13" fmla="val 23"/>
              <a:gd name="f14" fmla="val 2639009"/>
              <a:gd name="f15" fmla="+- 0 0 4740"/>
              <a:gd name="f16" fmla="val 2428433"/>
              <a:gd name="f17" fmla="val 2367543"/>
              <a:gd name="f18" fmla="val 3071694"/>
              <a:gd name="f19" fmla="val 3128843"/>
              <a:gd name="f20" fmla="val 665721"/>
              <a:gd name="f21" fmla="val 3181230"/>
              <a:gd name="f22" fmla="+- 0 0 -90"/>
              <a:gd name="f23" fmla="*/ f3 1 3314252"/>
              <a:gd name="f24" fmla="*/ f4 1 3131423"/>
              <a:gd name="f25" fmla="+- f7 0 f5"/>
              <a:gd name="f26" fmla="+- f6 0 f5"/>
              <a:gd name="f27" fmla="*/ f22 f0 1"/>
              <a:gd name="f28" fmla="*/ f26 1 3314252"/>
              <a:gd name="f29" fmla="*/ f25 1 3131423"/>
              <a:gd name="f30" fmla="*/ 0 f26 1"/>
              <a:gd name="f31" fmla="*/ 1657126 f26 1"/>
              <a:gd name="f32" fmla="*/ 3314252 f26 1"/>
              <a:gd name="f33" fmla="*/ 1564433 f25 1"/>
              <a:gd name="f34" fmla="*/ 23 f25 1"/>
              <a:gd name="f35" fmla="*/ 3128843 f25 1"/>
              <a:gd name="f36" fmla="*/ f27 1 f2"/>
              <a:gd name="f37" fmla="*/ f30 1 3314252"/>
              <a:gd name="f38" fmla="*/ f31 1 3314252"/>
              <a:gd name="f39" fmla="*/ f32 1 3314252"/>
              <a:gd name="f40" fmla="*/ f33 1 3131423"/>
              <a:gd name="f41" fmla="*/ f34 1 3131423"/>
              <a:gd name="f42" fmla="*/ f35 1 3131423"/>
              <a:gd name="f43" fmla="*/ f5 1 f28"/>
              <a:gd name="f44" fmla="*/ f6 1 f28"/>
              <a:gd name="f45" fmla="*/ f5 1 f29"/>
              <a:gd name="f46" fmla="*/ f7 1 f29"/>
              <a:gd name="f47" fmla="+- f36 0 f1"/>
              <a:gd name="f48" fmla="*/ f37 1 f28"/>
              <a:gd name="f49" fmla="*/ f40 1 f29"/>
              <a:gd name="f50" fmla="*/ f38 1 f28"/>
              <a:gd name="f51" fmla="*/ f41 1 f29"/>
              <a:gd name="f52" fmla="*/ f39 1 f28"/>
              <a:gd name="f53" fmla="*/ f42 1 f29"/>
              <a:gd name="f54" fmla="*/ f43 f23 1"/>
              <a:gd name="f55" fmla="*/ f44 f23 1"/>
              <a:gd name="f56" fmla="*/ f46 f24 1"/>
              <a:gd name="f57" fmla="*/ f45 f24 1"/>
              <a:gd name="f58" fmla="*/ f48 f23 1"/>
              <a:gd name="f59" fmla="*/ f49 f24 1"/>
              <a:gd name="f60" fmla="*/ f50 f23 1"/>
              <a:gd name="f61" fmla="*/ f51 f24 1"/>
              <a:gd name="f62" fmla="*/ f52 f23 1"/>
              <a:gd name="f63" fmla="*/ f53 f24 1"/>
            </a:gdLst>
            <a:ahLst/>
            <a:cxnLst>
              <a:cxn ang="3cd4">
                <a:pos x="hc" y="t"/>
              </a:cxn>
              <a:cxn ang="0">
                <a:pos x="r" y="vc"/>
              </a:cxn>
              <a:cxn ang="cd4">
                <a:pos x="hc" y="b"/>
              </a:cxn>
              <a:cxn ang="cd2">
                <a:pos x="l" y="vc"/>
              </a:cxn>
              <a:cxn ang="f47">
                <a:pos x="f58" y="f59"/>
              </a:cxn>
              <a:cxn ang="f47">
                <a:pos x="f60" y="f61"/>
              </a:cxn>
              <a:cxn ang="f47">
                <a:pos x="f62" y="f59"/>
              </a:cxn>
              <a:cxn ang="f47">
                <a:pos x="f60" y="f63"/>
              </a:cxn>
              <a:cxn ang="f47">
                <a:pos x="f58" y="f59"/>
              </a:cxn>
            </a:cxnLst>
            <a:rect l="f54" t="f57" r="f55" b="f56"/>
            <a:pathLst>
              <a:path w="3314252" h="3131423">
                <a:moveTo>
                  <a:pt x="f5" y="f8"/>
                </a:moveTo>
                <a:cubicBezTo>
                  <a:pt x="f5" y="f9"/>
                  <a:pt x="f10" y="f11"/>
                  <a:pt x="f12" y="f13"/>
                </a:cubicBezTo>
                <a:cubicBezTo>
                  <a:pt x="f14" y="f15"/>
                  <a:pt x="f6" y="f9"/>
                  <a:pt x="f6" y="f8"/>
                </a:cubicBezTo>
                <a:cubicBezTo>
                  <a:pt x="f6" y="f16"/>
                  <a:pt x="f17" y="f18"/>
                  <a:pt x="f12" y="f19"/>
                </a:cubicBezTo>
                <a:cubicBezTo>
                  <a:pt x="f20" y="f21"/>
                  <a:pt x="f5" y="f16"/>
                  <a:pt x="f5" y="f8"/>
                </a:cubicBezTo>
                <a:close/>
              </a:path>
            </a:pathLst>
          </a:custGeom>
          <a:solidFill>
            <a:srgbClr val="2B0A3D"/>
          </a:solidFill>
          <a:ln cap="flat">
            <a:solidFill>
              <a:schemeClr val="bg1"/>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800" b="0" i="0" u="none" strike="noStrike" kern="1200" cap="none" spc="0" baseline="0">
                <a:solidFill>
                  <a:srgbClr val="FFFFFF"/>
                </a:solidFill>
                <a:uFillTx/>
                <a:latin typeface="Ubuntu" pitchFamily="34"/>
              </a:rPr>
              <a:t>4</a:t>
            </a:r>
            <a:endParaRPr lang="pt-PT" sz="1800" b="0" i="0" u="none" strike="noStrike" kern="1200" cap="none" spc="0" baseline="0">
              <a:solidFill>
                <a:srgbClr val="FFFFFF"/>
              </a:solidFill>
              <a:uFillTx/>
              <a:latin typeface="Ubuntu" pitchFamily="3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2146845837">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0E631E9B-BF64-4B7C-B405-D1CC1EF0CA5C}"/>
              </a:ext>
            </a:extLst>
          </p:cNvPr>
          <p:cNvSpPr/>
          <p:nvPr/>
        </p:nvSpPr>
        <p:spPr>
          <a:xfrm>
            <a:off x="1080034" y="0"/>
            <a:ext cx="11123209" cy="6858000"/>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sp>
        <p:nvSpPr>
          <p:cNvPr id="3" name="Rectangle 17">
            <a:extLst>
              <a:ext uri="{FF2B5EF4-FFF2-40B4-BE49-F238E27FC236}">
                <a16:creationId xmlns:a16="http://schemas.microsoft.com/office/drawing/2014/main" id="{18D5293D-2189-4C9C-8A84-6FC2FEBD52D4}"/>
              </a:ext>
            </a:extLst>
          </p:cNvPr>
          <p:cNvSpPr/>
          <p:nvPr/>
        </p:nvSpPr>
        <p:spPr>
          <a:xfrm>
            <a:off x="7017443" y="5301115"/>
            <a:ext cx="1766831" cy="369335"/>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60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170AD"/>
                </a:solidFill>
                <a:uFillTx/>
                <a:latin typeface="Ubuntu" pitchFamily="34"/>
                <a:ea typeface="Verdana" pitchFamily="34"/>
                <a:cs typeface="Arial"/>
                <a:hlinkClick r:id="rId3"/>
              </a:rPr>
              <a:t>MY EXPENSES</a:t>
            </a:r>
            <a:endParaRPr lang="fr-FR" sz="1800" b="1" i="0" u="none" strike="noStrike" kern="1200" cap="none" spc="0" baseline="0">
              <a:solidFill>
                <a:srgbClr val="0170AD"/>
              </a:solidFill>
              <a:uFillTx/>
              <a:latin typeface="Ubuntu" pitchFamily="34"/>
              <a:ea typeface="Verdana" pitchFamily="34"/>
              <a:cs typeface="Arial"/>
            </a:endParaRPr>
          </a:p>
        </p:txBody>
      </p:sp>
      <p:sp>
        <p:nvSpPr>
          <p:cNvPr id="4" name="Rectangle 18">
            <a:extLst>
              <a:ext uri="{FF2B5EF4-FFF2-40B4-BE49-F238E27FC236}">
                <a16:creationId xmlns:a16="http://schemas.microsoft.com/office/drawing/2014/main" id="{993A2FC9-3C9D-4DC6-BC02-72269C83497B}"/>
              </a:ext>
            </a:extLst>
          </p:cNvPr>
          <p:cNvSpPr/>
          <p:nvPr/>
        </p:nvSpPr>
        <p:spPr>
          <a:xfrm>
            <a:off x="7058948" y="5641948"/>
            <a:ext cx="3589586" cy="58477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000000"/>
                </a:solidFill>
                <a:uFillTx/>
                <a:latin typeface="Ubuntu" pitchFamily="34"/>
                <a:ea typeface="Verdana" pitchFamily="34"/>
                <a:cs typeface="Arial"/>
              </a:rPr>
              <a:t>Déclaration des frais professionnels et demandes d’avances sur frais</a:t>
            </a:r>
          </a:p>
        </p:txBody>
      </p:sp>
      <p:sp>
        <p:nvSpPr>
          <p:cNvPr id="13" name="Rectangle 27">
            <a:extLst>
              <a:ext uri="{FF2B5EF4-FFF2-40B4-BE49-F238E27FC236}">
                <a16:creationId xmlns:a16="http://schemas.microsoft.com/office/drawing/2014/main" id="{AFA5EC6C-39E5-4257-A88B-999AFED46DCA}"/>
              </a:ext>
            </a:extLst>
          </p:cNvPr>
          <p:cNvSpPr/>
          <p:nvPr/>
        </p:nvSpPr>
        <p:spPr>
          <a:xfrm>
            <a:off x="7023917" y="4145734"/>
            <a:ext cx="149592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0" cap="none" spc="0" baseline="0">
                <a:solidFill>
                  <a:srgbClr val="2B143D"/>
                </a:solidFill>
                <a:uFillTx/>
                <a:latin typeface="Ubuntu" pitchFamily="34"/>
                <a:ea typeface="Verdana" pitchFamily="34"/>
                <a:cs typeface="Arial"/>
                <a:hlinkClick r:id="rId4"/>
              </a:rPr>
              <a:t>MY RHOOM</a:t>
            </a:r>
            <a:endParaRPr lang="fr-FR" sz="1800" b="1" i="0" u="none" strike="noStrike" kern="0" cap="none" spc="0" baseline="0">
              <a:solidFill>
                <a:srgbClr val="2B143D"/>
              </a:solidFill>
              <a:uFillTx/>
              <a:latin typeface="Ubuntu" pitchFamily="34"/>
              <a:ea typeface="Verdana" pitchFamily="34"/>
              <a:cs typeface="Arial"/>
            </a:endParaRPr>
          </a:p>
        </p:txBody>
      </p:sp>
      <p:sp>
        <p:nvSpPr>
          <p:cNvPr id="14" name="Rectangle 28">
            <a:extLst>
              <a:ext uri="{FF2B5EF4-FFF2-40B4-BE49-F238E27FC236}">
                <a16:creationId xmlns:a16="http://schemas.microsoft.com/office/drawing/2014/main" id="{3ADE4175-6DA3-4280-A04E-2552712EF939}"/>
              </a:ext>
            </a:extLst>
          </p:cNvPr>
          <p:cNvSpPr/>
          <p:nvPr/>
        </p:nvSpPr>
        <p:spPr>
          <a:xfrm>
            <a:off x="7015203" y="4463113"/>
            <a:ext cx="4438808" cy="58477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000000"/>
                </a:solidFill>
                <a:uFillTx/>
                <a:latin typeface="Ubuntu" pitchFamily="34"/>
                <a:ea typeface="Verdana" pitchFamily="34"/>
                <a:cs typeface="Arial"/>
              </a:rPr>
              <a:t>Déclaration des absences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000000"/>
                </a:solidFill>
                <a:uFillTx/>
                <a:latin typeface="Ubuntu" pitchFamily="34"/>
                <a:ea typeface="Verdana" pitchFamily="34"/>
                <a:cs typeface="Arial"/>
              </a:rPr>
              <a:t>et consultation des soldes de congés </a:t>
            </a:r>
          </a:p>
        </p:txBody>
      </p:sp>
      <p:sp>
        <p:nvSpPr>
          <p:cNvPr id="32" name="ZoneTexte 46">
            <a:extLst>
              <a:ext uri="{FF2B5EF4-FFF2-40B4-BE49-F238E27FC236}">
                <a16:creationId xmlns:a16="http://schemas.microsoft.com/office/drawing/2014/main" id="{EEB6CDED-904E-41FC-A639-039631171898}"/>
              </a:ext>
            </a:extLst>
          </p:cNvPr>
          <p:cNvSpPr txBox="1"/>
          <p:nvPr/>
        </p:nvSpPr>
        <p:spPr>
          <a:xfrm>
            <a:off x="7003005" y="1643268"/>
            <a:ext cx="2520132"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sng" strike="noStrike" kern="0" cap="none" spc="0" baseline="0">
                <a:solidFill>
                  <a:srgbClr val="0075B1"/>
                </a:solidFill>
                <a:uFillTx/>
                <a:latin typeface="Ubuntu" pitchFamily="34"/>
                <a:ea typeface="Verdana" pitchFamily="34"/>
                <a:cs typeface="Arial"/>
                <a:hlinkClick r:id="rId5"/>
              </a:rPr>
              <a:t>MY CONNECT</a:t>
            </a:r>
            <a:endParaRPr lang="en-US" sz="1800" b="1" i="0" u="sng" strike="noStrike" kern="0" cap="none" spc="0" baseline="0">
              <a:solidFill>
                <a:srgbClr val="0075B1"/>
              </a:solidFill>
              <a:uFillTx/>
              <a:latin typeface="Ubuntu" pitchFamily="34"/>
              <a:ea typeface="Verdana" pitchFamily="34"/>
              <a:cs typeface="Arial"/>
            </a:endParaRPr>
          </a:p>
        </p:txBody>
      </p:sp>
      <p:sp>
        <p:nvSpPr>
          <p:cNvPr id="33" name="ZoneTexte 47">
            <a:extLst>
              <a:ext uri="{FF2B5EF4-FFF2-40B4-BE49-F238E27FC236}">
                <a16:creationId xmlns:a16="http://schemas.microsoft.com/office/drawing/2014/main" id="{F999C08A-2A43-4BDE-8DF8-58AF231098D8}"/>
              </a:ext>
            </a:extLst>
          </p:cNvPr>
          <p:cNvSpPr txBox="1"/>
          <p:nvPr/>
        </p:nvSpPr>
        <p:spPr>
          <a:xfrm>
            <a:off x="7025984" y="2000359"/>
            <a:ext cx="3760735" cy="584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000000"/>
                </a:solidFill>
                <a:uFillTx/>
                <a:latin typeface="Ubuntu" pitchFamily="34"/>
                <a:ea typeface="Verdana" pitchFamily="34"/>
                <a:cs typeface="Arial"/>
              </a:rPr>
              <a:t>Guichet unique – administratif RH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000000"/>
                </a:solidFill>
                <a:uFillTx/>
                <a:latin typeface="Ubuntu" pitchFamily="34"/>
                <a:ea typeface="Verdana" pitchFamily="34"/>
                <a:cs typeface="Arial"/>
              </a:rPr>
              <a:t>Accès aux différents outils</a:t>
            </a:r>
          </a:p>
        </p:txBody>
      </p:sp>
      <p:sp>
        <p:nvSpPr>
          <p:cNvPr id="34" name="Rectangle 48">
            <a:extLst>
              <a:ext uri="{FF2B5EF4-FFF2-40B4-BE49-F238E27FC236}">
                <a16:creationId xmlns:a16="http://schemas.microsoft.com/office/drawing/2014/main" id="{C75824D2-2209-40BF-8F14-204FE417961C}"/>
              </a:ext>
            </a:extLst>
          </p:cNvPr>
          <p:cNvSpPr/>
          <p:nvPr/>
        </p:nvSpPr>
        <p:spPr>
          <a:xfrm>
            <a:off x="7023917" y="2852671"/>
            <a:ext cx="101502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0" cap="none" spc="0" baseline="0">
                <a:solidFill>
                  <a:srgbClr val="12ABDB"/>
                </a:solidFill>
                <a:uFillTx/>
                <a:latin typeface="Ubuntu" pitchFamily="34"/>
                <a:ea typeface="Verdana" pitchFamily="34"/>
                <a:cs typeface="Arial"/>
                <a:hlinkClick r:id="rId6"/>
              </a:rPr>
              <a:t>TE Web</a:t>
            </a:r>
            <a:endParaRPr lang="fr-FR" sz="1800" b="1" i="0" u="none" strike="noStrike" kern="0" cap="none" spc="0" baseline="0">
              <a:solidFill>
                <a:srgbClr val="12ABDB"/>
              </a:solidFill>
              <a:uFillTx/>
              <a:latin typeface="Ubuntu" pitchFamily="34"/>
              <a:ea typeface="Verdana" pitchFamily="34"/>
              <a:cs typeface="Arial"/>
            </a:endParaRPr>
          </a:p>
        </p:txBody>
      </p:sp>
      <p:sp>
        <p:nvSpPr>
          <p:cNvPr id="35" name="Rectangle 49">
            <a:extLst>
              <a:ext uri="{FF2B5EF4-FFF2-40B4-BE49-F238E27FC236}">
                <a16:creationId xmlns:a16="http://schemas.microsoft.com/office/drawing/2014/main" id="{46AB0352-D8B1-41AA-89C8-7CE062827AAE}"/>
              </a:ext>
            </a:extLst>
          </p:cNvPr>
          <p:cNvSpPr/>
          <p:nvPr/>
        </p:nvSpPr>
        <p:spPr>
          <a:xfrm>
            <a:off x="7010540" y="3212241"/>
            <a:ext cx="3588562" cy="58477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000000"/>
                </a:solidFill>
                <a:uFillTx/>
                <a:latin typeface="Ubuntu" pitchFamily="34"/>
                <a:ea typeface="Verdana" pitchFamily="34"/>
                <a:cs typeface="Arial"/>
              </a:rPr>
              <a:t>Déclaration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000000"/>
                </a:solidFill>
                <a:uFillTx/>
                <a:latin typeface="Ubuntu" pitchFamily="34"/>
                <a:ea typeface="Verdana" pitchFamily="34"/>
                <a:cs typeface="Arial"/>
              </a:rPr>
              <a:t>de l’activité mensuelle </a:t>
            </a:r>
          </a:p>
        </p:txBody>
      </p:sp>
      <p:pic>
        <p:nvPicPr>
          <p:cNvPr id="36" name="Image 50" descr="Une image contenant dessin&#10;&#10;Description générée automatiquement">
            <a:extLst>
              <a:ext uri="{FF2B5EF4-FFF2-40B4-BE49-F238E27FC236}">
                <a16:creationId xmlns:a16="http://schemas.microsoft.com/office/drawing/2014/main" id="{D3AED64D-C450-4258-9103-ADC266A80418}"/>
              </a:ext>
            </a:extLst>
          </p:cNvPr>
          <p:cNvPicPr>
            <a:picLocks noChangeAspect="1"/>
          </p:cNvPicPr>
          <p:nvPr/>
        </p:nvPicPr>
        <p:blipFill>
          <a:blip r:embed="rId7"/>
          <a:stretch>
            <a:fillRect/>
          </a:stretch>
        </p:blipFill>
        <p:spPr>
          <a:xfrm>
            <a:off x="11453838" y="124394"/>
            <a:ext cx="503313" cy="492285"/>
          </a:xfrm>
          <a:prstGeom prst="rect">
            <a:avLst/>
          </a:prstGeom>
          <a:noFill/>
          <a:ln cap="flat">
            <a:noFill/>
          </a:ln>
        </p:spPr>
      </p:pic>
      <p:pic>
        <p:nvPicPr>
          <p:cNvPr id="37" name="Image 51" descr="Une image contenant intérieur, table, assis, portable&#10;&#10;Description générée automatiquement">
            <a:extLst>
              <a:ext uri="{FF2B5EF4-FFF2-40B4-BE49-F238E27FC236}">
                <a16:creationId xmlns:a16="http://schemas.microsoft.com/office/drawing/2014/main" id="{2590B86E-12E1-4E32-A289-BAD0832438FB}"/>
              </a:ext>
            </a:extLst>
          </p:cNvPr>
          <p:cNvPicPr>
            <a:picLocks noChangeAspect="1"/>
          </p:cNvPicPr>
          <p:nvPr/>
        </p:nvPicPr>
        <p:blipFill>
          <a:blip r:embed="rId8"/>
          <a:srcRect l="17261" r="13178"/>
          <a:stretch>
            <a:fillRect/>
          </a:stretch>
        </p:blipFill>
        <p:spPr>
          <a:xfrm>
            <a:off x="0" y="1131816"/>
            <a:ext cx="5218279" cy="5726183"/>
          </a:xfrm>
          <a:prstGeom prst="rect">
            <a:avLst/>
          </a:prstGeom>
          <a:noFill/>
          <a:ln cap="flat">
            <a:noFill/>
          </a:ln>
        </p:spPr>
      </p:pic>
      <p:sp>
        <p:nvSpPr>
          <p:cNvPr id="38" name="Rectangle 52">
            <a:extLst>
              <a:ext uri="{FF2B5EF4-FFF2-40B4-BE49-F238E27FC236}">
                <a16:creationId xmlns:a16="http://schemas.microsoft.com/office/drawing/2014/main" id="{E378CE84-9B02-42C5-9CF4-0EBFB555AF0A}"/>
              </a:ext>
            </a:extLst>
          </p:cNvPr>
          <p:cNvSpPr/>
          <p:nvPr/>
        </p:nvSpPr>
        <p:spPr>
          <a:xfrm>
            <a:off x="-63980" y="1180106"/>
            <a:ext cx="5282260" cy="5677893"/>
          </a:xfrm>
          <a:prstGeom prst="rect">
            <a:avLst/>
          </a:prstGeom>
          <a:solidFill>
            <a:srgbClr val="FFFFFF">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0" cap="none" spc="0" baseline="0">
              <a:solidFill>
                <a:srgbClr val="FFFFFF"/>
              </a:solidFill>
              <a:uFillTx/>
              <a:latin typeface="Arial"/>
            </a:endParaRPr>
          </a:p>
        </p:txBody>
      </p:sp>
      <p:sp>
        <p:nvSpPr>
          <p:cNvPr id="39" name="Rectangle 53">
            <a:extLst>
              <a:ext uri="{FF2B5EF4-FFF2-40B4-BE49-F238E27FC236}">
                <a16:creationId xmlns:a16="http://schemas.microsoft.com/office/drawing/2014/main" id="{4244492B-930B-4B16-B7DB-1BA118F16E22}"/>
              </a:ext>
            </a:extLst>
          </p:cNvPr>
          <p:cNvSpPr/>
          <p:nvPr/>
        </p:nvSpPr>
        <p:spPr>
          <a:xfrm>
            <a:off x="429" y="0"/>
            <a:ext cx="12202814"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Arial"/>
            </a:endParaRPr>
          </a:p>
        </p:txBody>
      </p:sp>
      <p:sp>
        <p:nvSpPr>
          <p:cNvPr id="40" name="object 5">
            <a:extLst>
              <a:ext uri="{FF2B5EF4-FFF2-40B4-BE49-F238E27FC236}">
                <a16:creationId xmlns:a16="http://schemas.microsoft.com/office/drawing/2014/main" id="{E952ABE9-DF5A-4BA0-BB2B-01D0DF9F31DD}"/>
              </a:ext>
            </a:extLst>
          </p:cNvPr>
          <p:cNvSpPr txBox="1"/>
          <p:nvPr/>
        </p:nvSpPr>
        <p:spPr>
          <a:xfrm>
            <a:off x="128107" y="43909"/>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Nos différents outils </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Mon Day To Day</a:t>
            </a:r>
            <a:endParaRPr lang="fr-FR" sz="3638" b="1" i="0" u="none" strike="noStrike" kern="0" cap="none" spc="0" baseline="0">
              <a:solidFill>
                <a:srgbClr val="12ABDB"/>
              </a:solidFill>
              <a:uFillTx/>
              <a:latin typeface="Ubuntu" pitchFamily="34"/>
            </a:endParaRPr>
          </a:p>
        </p:txBody>
      </p:sp>
      <p:sp>
        <p:nvSpPr>
          <p:cNvPr id="41" name="Freeform 251">
            <a:extLst>
              <a:ext uri="{FF2B5EF4-FFF2-40B4-BE49-F238E27FC236}">
                <a16:creationId xmlns:a16="http://schemas.microsoft.com/office/drawing/2014/main" id="{E4F35C91-5FE3-4722-9918-36ED1594594C}"/>
              </a:ext>
            </a:extLst>
          </p:cNvPr>
          <p:cNvSpPr/>
          <p:nvPr/>
        </p:nvSpPr>
        <p:spPr>
          <a:xfrm>
            <a:off x="5919615" y="5301115"/>
            <a:ext cx="1007559" cy="943203"/>
          </a:xfrm>
          <a:custGeom>
            <a:avLst/>
            <a:gdLst>
              <a:gd name="f0" fmla="val 10800000"/>
              <a:gd name="f1" fmla="val 5400000"/>
              <a:gd name="f2" fmla="val 180"/>
              <a:gd name="f3" fmla="val w"/>
              <a:gd name="f4" fmla="val h"/>
              <a:gd name="f5" fmla="val 0"/>
              <a:gd name="f6" fmla="val 232"/>
              <a:gd name="f7" fmla="val 217"/>
              <a:gd name="f8" fmla="val 33"/>
              <a:gd name="f9" fmla="val 169"/>
              <a:gd name="f10" fmla="val 126"/>
              <a:gd name="f11" fmla="val 10"/>
              <a:gd name="f12" fmla="val 64"/>
              <a:gd name="f13" fmla="val 55"/>
              <a:gd name="f14" fmla="val 32"/>
              <a:gd name="f15" fmla="val 101"/>
              <a:gd name="f16" fmla="val 165"/>
              <a:gd name="f17" fmla="val 9"/>
              <a:gd name="f18" fmla="val 199"/>
              <a:gd name="f19" fmla="val 52"/>
              <a:gd name="f20" fmla="val 96"/>
              <a:gd name="f21" fmla="val 218"/>
              <a:gd name="f22" fmla="val 152"/>
              <a:gd name="f23" fmla="val 173"/>
              <a:gd name="f24" fmla="val 184"/>
              <a:gd name="f25" fmla="val 127"/>
              <a:gd name="f26" fmla="val 67"/>
              <a:gd name="f27" fmla="val 213"/>
              <a:gd name="f28" fmla="+- 0 0 -90"/>
              <a:gd name="f29" fmla="*/ f3 1 232"/>
              <a:gd name="f30" fmla="*/ f4 1 217"/>
              <a:gd name="f31" fmla="val f5"/>
              <a:gd name="f32" fmla="val f6"/>
              <a:gd name="f33" fmla="val f7"/>
              <a:gd name="f34" fmla="*/ f28 f0 1"/>
              <a:gd name="f35" fmla="+- f33 0 f31"/>
              <a:gd name="f36" fmla="+- f32 0 f31"/>
              <a:gd name="f37" fmla="*/ f34 1 f2"/>
              <a:gd name="f38" fmla="*/ f36 1 232"/>
              <a:gd name="f39" fmla="*/ f35 1 217"/>
              <a:gd name="f40" fmla="*/ 33 f36 1"/>
              <a:gd name="f41" fmla="*/ 169 f35 1"/>
              <a:gd name="f42" fmla="*/ 55 f36 1"/>
              <a:gd name="f43" fmla="*/ 32 f35 1"/>
              <a:gd name="f44" fmla="*/ 199 f36 1"/>
              <a:gd name="f45" fmla="*/ 52 f35 1"/>
              <a:gd name="f46" fmla="*/ 173 f36 1"/>
              <a:gd name="f47" fmla="*/ 184 f35 1"/>
              <a:gd name="f48" fmla="+- f37 0 f1"/>
              <a:gd name="f49" fmla="*/ f40 1 232"/>
              <a:gd name="f50" fmla="*/ f41 1 217"/>
              <a:gd name="f51" fmla="*/ f42 1 232"/>
              <a:gd name="f52" fmla="*/ f43 1 217"/>
              <a:gd name="f53" fmla="*/ f44 1 232"/>
              <a:gd name="f54" fmla="*/ f45 1 217"/>
              <a:gd name="f55" fmla="*/ f46 1 232"/>
              <a:gd name="f56" fmla="*/ f47 1 217"/>
              <a:gd name="f57" fmla="*/ 0 1 f38"/>
              <a:gd name="f58" fmla="*/ f32 1 f38"/>
              <a:gd name="f59" fmla="*/ 0 1 f39"/>
              <a:gd name="f60" fmla="*/ f33 1 f39"/>
              <a:gd name="f61" fmla="*/ f49 1 f38"/>
              <a:gd name="f62" fmla="*/ f50 1 f39"/>
              <a:gd name="f63" fmla="*/ f51 1 f38"/>
              <a:gd name="f64" fmla="*/ f52 1 f39"/>
              <a:gd name="f65" fmla="*/ f53 1 f38"/>
              <a:gd name="f66" fmla="*/ f54 1 f39"/>
              <a:gd name="f67" fmla="*/ f55 1 f38"/>
              <a:gd name="f68" fmla="*/ f56 1 f39"/>
              <a:gd name="f69" fmla="*/ f57 f29 1"/>
              <a:gd name="f70" fmla="*/ f58 f29 1"/>
              <a:gd name="f71" fmla="*/ f60 f30 1"/>
              <a:gd name="f72" fmla="*/ f59 f30 1"/>
              <a:gd name="f73" fmla="*/ f61 f29 1"/>
              <a:gd name="f74" fmla="*/ f62 f30 1"/>
              <a:gd name="f75" fmla="*/ f63 f29 1"/>
              <a:gd name="f76" fmla="*/ f64 f30 1"/>
              <a:gd name="f77" fmla="*/ f65 f29 1"/>
              <a:gd name="f78" fmla="*/ f66 f30 1"/>
              <a:gd name="f79" fmla="*/ f67 f29 1"/>
              <a:gd name="f80" fmla="*/ f68 f30 1"/>
            </a:gdLst>
            <a:ahLst/>
            <a:cxnLst>
              <a:cxn ang="3cd4">
                <a:pos x="hc" y="t"/>
              </a:cxn>
              <a:cxn ang="0">
                <a:pos x="r" y="vc"/>
              </a:cxn>
              <a:cxn ang="cd4">
                <a:pos x="hc" y="b"/>
              </a:cxn>
              <a:cxn ang="cd2">
                <a:pos x="l" y="vc"/>
              </a:cxn>
              <a:cxn ang="f48">
                <a:pos x="f73" y="f74"/>
              </a:cxn>
              <a:cxn ang="f48">
                <a:pos x="f75" y="f76"/>
              </a:cxn>
              <a:cxn ang="f48">
                <a:pos x="f77" y="f78"/>
              </a:cxn>
              <a:cxn ang="f48">
                <a:pos x="f79" y="f80"/>
              </a:cxn>
              <a:cxn ang="f48">
                <a:pos x="f73" y="f74"/>
              </a:cxn>
            </a:cxnLst>
            <a:rect l="f69" t="f72" r="f70" b="f71"/>
            <a:pathLst>
              <a:path w="232" h="217">
                <a:moveTo>
                  <a:pt x="f8" y="f9"/>
                </a:moveTo>
                <a:cubicBezTo>
                  <a:pt x="f5" y="f10"/>
                  <a:pt x="f11" y="f12"/>
                  <a:pt x="f13" y="f14"/>
                </a:cubicBezTo>
                <a:cubicBezTo>
                  <a:pt x="f15" y="f5"/>
                  <a:pt x="f16" y="f17"/>
                  <a:pt x="f18" y="f19"/>
                </a:cubicBezTo>
                <a:cubicBezTo>
                  <a:pt x="f6" y="f20"/>
                  <a:pt x="f21" y="f22"/>
                  <a:pt x="f23" y="f24"/>
                </a:cubicBezTo>
                <a:cubicBezTo>
                  <a:pt x="f25" y="f7"/>
                  <a:pt x="f26" y="f27"/>
                  <a:pt x="f8" y="f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0" cap="none" spc="0" baseline="0">
              <a:solidFill>
                <a:srgbClr val="000000"/>
              </a:solidFill>
              <a:uFillTx/>
              <a:latin typeface="Arial"/>
              <a:cs typeface="Arial"/>
            </a:endParaRPr>
          </a:p>
        </p:txBody>
      </p:sp>
      <p:grpSp>
        <p:nvGrpSpPr>
          <p:cNvPr id="44" name="Groupe 43">
            <a:extLst>
              <a:ext uri="{FF2B5EF4-FFF2-40B4-BE49-F238E27FC236}">
                <a16:creationId xmlns:a16="http://schemas.microsoft.com/office/drawing/2014/main" id="{B0E05923-3DA4-459D-AA9F-6F72475C7890}"/>
              </a:ext>
            </a:extLst>
          </p:cNvPr>
          <p:cNvGrpSpPr>
            <a:grpSpLocks noChangeAspect="1"/>
          </p:cNvGrpSpPr>
          <p:nvPr/>
        </p:nvGrpSpPr>
        <p:grpSpPr>
          <a:xfrm>
            <a:off x="5844096" y="4138235"/>
            <a:ext cx="1011354" cy="943208"/>
            <a:chOff x="596900" y="3273425"/>
            <a:chExt cx="1036637" cy="966788"/>
          </a:xfrm>
        </p:grpSpPr>
        <p:sp>
          <p:nvSpPr>
            <p:cNvPr id="45" name="Freeform 222">
              <a:extLst>
                <a:ext uri="{FF2B5EF4-FFF2-40B4-BE49-F238E27FC236}">
                  <a16:creationId xmlns:a16="http://schemas.microsoft.com/office/drawing/2014/main" id="{101367F7-A185-4C6B-A24B-2C96B0BB2E19}"/>
                </a:ext>
              </a:extLst>
            </p:cNvPr>
            <p:cNvSpPr>
              <a:spLocks/>
            </p:cNvSpPr>
            <p:nvPr/>
          </p:nvSpPr>
          <p:spPr bwMode="auto">
            <a:xfrm>
              <a:off x="596900" y="3273425"/>
              <a:ext cx="1036637" cy="966788"/>
            </a:xfrm>
            <a:custGeom>
              <a:avLst/>
              <a:gdLst>
                <a:gd name="T0" fmla="*/ 32 w 276"/>
                <a:gd name="T1" fmla="*/ 187 h 257"/>
                <a:gd name="T2" fmla="*/ 80 w 276"/>
                <a:gd name="T3" fmla="*/ 30 h 257"/>
                <a:gd name="T4" fmla="*/ 244 w 276"/>
                <a:gd name="T5" fmla="*/ 77 h 257"/>
                <a:gd name="T6" fmla="*/ 193 w 276"/>
                <a:gd name="T7" fmla="*/ 227 h 257"/>
                <a:gd name="T8" fmla="*/ 32 w 276"/>
                <a:gd name="T9" fmla="*/ 187 h 257"/>
              </a:gdLst>
              <a:ahLst/>
              <a:cxnLst>
                <a:cxn ang="0">
                  <a:pos x="T0" y="T1"/>
                </a:cxn>
                <a:cxn ang="0">
                  <a:pos x="T2" y="T3"/>
                </a:cxn>
                <a:cxn ang="0">
                  <a:pos x="T4" y="T5"/>
                </a:cxn>
                <a:cxn ang="0">
                  <a:pos x="T6" y="T7"/>
                </a:cxn>
                <a:cxn ang="0">
                  <a:pos x="T8" y="T9"/>
                </a:cxn>
              </a:cxnLst>
              <a:rect l="0" t="0" r="r" b="b"/>
              <a:pathLst>
                <a:path w="276" h="257">
                  <a:moveTo>
                    <a:pt x="32" y="187"/>
                  </a:moveTo>
                  <a:cubicBezTo>
                    <a:pt x="0" y="131"/>
                    <a:pt x="22" y="61"/>
                    <a:pt x="80" y="30"/>
                  </a:cubicBezTo>
                  <a:cubicBezTo>
                    <a:pt x="139" y="0"/>
                    <a:pt x="212" y="21"/>
                    <a:pt x="244" y="77"/>
                  </a:cubicBezTo>
                  <a:cubicBezTo>
                    <a:pt x="276" y="133"/>
                    <a:pt x="251" y="196"/>
                    <a:pt x="193" y="227"/>
                  </a:cubicBezTo>
                  <a:cubicBezTo>
                    <a:pt x="134" y="257"/>
                    <a:pt x="64" y="243"/>
                    <a:pt x="32" y="187"/>
                  </a:cubicBezTo>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grpSp>
          <p:nvGrpSpPr>
            <p:cNvPr id="46" name="Groupe 45">
              <a:extLst>
                <a:ext uri="{FF2B5EF4-FFF2-40B4-BE49-F238E27FC236}">
                  <a16:creationId xmlns:a16="http://schemas.microsoft.com/office/drawing/2014/main" id="{0FFEBF6C-5EBD-4278-9C11-5C700D361679}"/>
                </a:ext>
              </a:extLst>
            </p:cNvPr>
            <p:cNvGrpSpPr/>
            <p:nvPr/>
          </p:nvGrpSpPr>
          <p:grpSpPr>
            <a:xfrm>
              <a:off x="815975" y="3544887"/>
              <a:ext cx="633412" cy="649288"/>
              <a:chOff x="815975" y="3544887"/>
              <a:chExt cx="633412" cy="649288"/>
            </a:xfrm>
          </p:grpSpPr>
          <p:sp>
            <p:nvSpPr>
              <p:cNvPr id="47" name="Freeform 223">
                <a:extLst>
                  <a:ext uri="{FF2B5EF4-FFF2-40B4-BE49-F238E27FC236}">
                    <a16:creationId xmlns:a16="http://schemas.microsoft.com/office/drawing/2014/main" id="{3C6C84A0-CB67-414F-AD24-3A4106F1CC65}"/>
                  </a:ext>
                </a:extLst>
              </p:cNvPr>
              <p:cNvSpPr>
                <a:spLocks/>
              </p:cNvSpPr>
              <p:nvPr/>
            </p:nvSpPr>
            <p:spPr bwMode="auto">
              <a:xfrm>
                <a:off x="860425" y="3600450"/>
                <a:ext cx="588962" cy="593725"/>
              </a:xfrm>
              <a:custGeom>
                <a:avLst/>
                <a:gdLst>
                  <a:gd name="T0" fmla="*/ 140 w 157"/>
                  <a:gd name="T1" fmla="*/ 85 h 158"/>
                  <a:gd name="T2" fmla="*/ 4 w 157"/>
                  <a:gd name="T3" fmla="*/ 58 h 158"/>
                  <a:gd name="T4" fmla="*/ 59 w 157"/>
                  <a:gd name="T5" fmla="*/ 137 h 158"/>
                  <a:gd name="T6" fmla="*/ 148 w 157"/>
                  <a:gd name="T7" fmla="*/ 84 h 158"/>
                  <a:gd name="T8" fmla="*/ 108 w 157"/>
                  <a:gd name="T9" fmla="*/ 0 h 158"/>
                  <a:gd name="T10" fmla="*/ 140 w 157"/>
                  <a:gd name="T11" fmla="*/ 85 h 158"/>
                </a:gdLst>
                <a:ahLst/>
                <a:cxnLst>
                  <a:cxn ang="0">
                    <a:pos x="T0" y="T1"/>
                  </a:cxn>
                  <a:cxn ang="0">
                    <a:pos x="T2" y="T3"/>
                  </a:cxn>
                  <a:cxn ang="0">
                    <a:pos x="T4" y="T5"/>
                  </a:cxn>
                  <a:cxn ang="0">
                    <a:pos x="T6" y="T7"/>
                  </a:cxn>
                  <a:cxn ang="0">
                    <a:pos x="T8" y="T9"/>
                  </a:cxn>
                  <a:cxn ang="0">
                    <a:pos x="T10" y="T11"/>
                  </a:cxn>
                </a:cxnLst>
                <a:rect l="0" t="0" r="r" b="b"/>
                <a:pathLst>
                  <a:path w="157" h="158">
                    <a:moveTo>
                      <a:pt x="140" y="85"/>
                    </a:moveTo>
                    <a:cubicBezTo>
                      <a:pt x="112" y="158"/>
                      <a:pt x="1" y="136"/>
                      <a:pt x="4" y="58"/>
                    </a:cubicBezTo>
                    <a:cubicBezTo>
                      <a:pt x="0" y="94"/>
                      <a:pt x="23" y="128"/>
                      <a:pt x="59" y="137"/>
                    </a:cubicBezTo>
                    <a:cubicBezTo>
                      <a:pt x="98" y="147"/>
                      <a:pt x="138" y="123"/>
                      <a:pt x="148" y="84"/>
                    </a:cubicBezTo>
                    <a:cubicBezTo>
                      <a:pt x="157" y="50"/>
                      <a:pt x="139" y="15"/>
                      <a:pt x="108" y="0"/>
                    </a:cubicBezTo>
                    <a:cubicBezTo>
                      <a:pt x="138" y="16"/>
                      <a:pt x="152" y="52"/>
                      <a:pt x="140" y="85"/>
                    </a:cubicBezTo>
                    <a:close/>
                  </a:path>
                </a:pathLst>
              </a:custGeom>
              <a:solidFill>
                <a:srgbClr val="2C1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48" name="Freeform 224">
                <a:extLst>
                  <a:ext uri="{FF2B5EF4-FFF2-40B4-BE49-F238E27FC236}">
                    <a16:creationId xmlns:a16="http://schemas.microsoft.com/office/drawing/2014/main" id="{BFDF839A-81A7-4573-A662-CA3981090DE0}"/>
                  </a:ext>
                </a:extLst>
              </p:cNvPr>
              <p:cNvSpPr>
                <a:spLocks/>
              </p:cNvSpPr>
              <p:nvPr/>
            </p:nvSpPr>
            <p:spPr bwMode="auto">
              <a:xfrm>
                <a:off x="927100" y="3586162"/>
                <a:ext cx="139700" cy="71438"/>
              </a:xfrm>
              <a:custGeom>
                <a:avLst/>
                <a:gdLst>
                  <a:gd name="T0" fmla="*/ 0 w 37"/>
                  <a:gd name="T1" fmla="*/ 6 h 19"/>
                  <a:gd name="T2" fmla="*/ 24 w 37"/>
                  <a:gd name="T3" fmla="*/ 4 h 19"/>
                  <a:gd name="T4" fmla="*/ 37 w 37"/>
                  <a:gd name="T5" fmla="*/ 7 h 19"/>
                  <a:gd name="T6" fmla="*/ 0 w 37"/>
                  <a:gd name="T7" fmla="*/ 6 h 19"/>
                </a:gdLst>
                <a:ahLst/>
                <a:cxnLst>
                  <a:cxn ang="0">
                    <a:pos x="T0" y="T1"/>
                  </a:cxn>
                  <a:cxn ang="0">
                    <a:pos x="T2" y="T3"/>
                  </a:cxn>
                  <a:cxn ang="0">
                    <a:pos x="T4" y="T5"/>
                  </a:cxn>
                  <a:cxn ang="0">
                    <a:pos x="T6" y="T7"/>
                  </a:cxn>
                </a:cxnLst>
                <a:rect l="0" t="0" r="r" b="b"/>
                <a:pathLst>
                  <a:path w="37" h="19">
                    <a:moveTo>
                      <a:pt x="0" y="6"/>
                    </a:moveTo>
                    <a:cubicBezTo>
                      <a:pt x="9" y="0"/>
                      <a:pt x="13" y="2"/>
                      <a:pt x="24" y="4"/>
                    </a:cubicBezTo>
                    <a:cubicBezTo>
                      <a:pt x="26" y="4"/>
                      <a:pt x="36" y="5"/>
                      <a:pt x="37" y="7"/>
                    </a:cubicBezTo>
                    <a:cubicBezTo>
                      <a:pt x="17" y="18"/>
                      <a:pt x="26" y="19"/>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49" name="Freeform 225">
                <a:extLst>
                  <a:ext uri="{FF2B5EF4-FFF2-40B4-BE49-F238E27FC236}">
                    <a16:creationId xmlns:a16="http://schemas.microsoft.com/office/drawing/2014/main" id="{6F18360B-3098-4279-B420-856F62929849}"/>
                  </a:ext>
                </a:extLst>
              </p:cNvPr>
              <p:cNvSpPr>
                <a:spLocks/>
              </p:cNvSpPr>
              <p:nvPr/>
            </p:nvSpPr>
            <p:spPr bwMode="auto">
              <a:xfrm>
                <a:off x="815975" y="3544887"/>
                <a:ext cx="449262" cy="330200"/>
              </a:xfrm>
              <a:custGeom>
                <a:avLst/>
                <a:gdLst>
                  <a:gd name="T0" fmla="*/ 26 w 120"/>
                  <a:gd name="T1" fmla="*/ 46 h 88"/>
                  <a:gd name="T2" fmla="*/ 103 w 120"/>
                  <a:gd name="T3" fmla="*/ 1 h 88"/>
                  <a:gd name="T4" fmla="*/ 120 w 120"/>
                  <a:gd name="T5" fmla="*/ 6 h 88"/>
                  <a:gd name="T6" fmla="*/ 101 w 120"/>
                  <a:gd name="T7" fmla="*/ 22 h 88"/>
                  <a:gd name="T8" fmla="*/ 78 w 120"/>
                  <a:gd name="T9" fmla="*/ 65 h 88"/>
                  <a:gd name="T10" fmla="*/ 64 w 120"/>
                  <a:gd name="T11" fmla="*/ 83 h 88"/>
                  <a:gd name="T12" fmla="*/ 66 w 120"/>
                  <a:gd name="T13" fmla="*/ 44 h 88"/>
                  <a:gd name="T14" fmla="*/ 25 w 120"/>
                  <a:gd name="T15" fmla="*/ 64 h 88"/>
                  <a:gd name="T16" fmla="*/ 13 w 120"/>
                  <a:gd name="T17" fmla="*/ 56 h 88"/>
                  <a:gd name="T18" fmla="*/ 9 w 120"/>
                  <a:gd name="T19" fmla="*/ 38 h 88"/>
                  <a:gd name="T20" fmla="*/ 26 w 120"/>
                  <a:gd name="T21" fmla="*/ 4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88">
                    <a:moveTo>
                      <a:pt x="26" y="46"/>
                    </a:moveTo>
                    <a:cubicBezTo>
                      <a:pt x="32" y="45"/>
                      <a:pt x="92" y="3"/>
                      <a:pt x="103" y="1"/>
                    </a:cubicBezTo>
                    <a:cubicBezTo>
                      <a:pt x="109" y="1"/>
                      <a:pt x="118" y="0"/>
                      <a:pt x="120" y="6"/>
                    </a:cubicBezTo>
                    <a:cubicBezTo>
                      <a:pt x="118" y="11"/>
                      <a:pt x="107" y="18"/>
                      <a:pt x="101" y="22"/>
                    </a:cubicBezTo>
                    <a:cubicBezTo>
                      <a:pt x="83" y="35"/>
                      <a:pt x="90" y="24"/>
                      <a:pt x="78" y="65"/>
                    </a:cubicBezTo>
                    <a:cubicBezTo>
                      <a:pt x="71" y="88"/>
                      <a:pt x="64" y="84"/>
                      <a:pt x="64" y="83"/>
                    </a:cubicBezTo>
                    <a:cubicBezTo>
                      <a:pt x="66" y="44"/>
                      <a:pt x="66" y="44"/>
                      <a:pt x="66" y="44"/>
                    </a:cubicBezTo>
                    <a:cubicBezTo>
                      <a:pt x="57" y="51"/>
                      <a:pt x="36" y="63"/>
                      <a:pt x="25" y="64"/>
                    </a:cubicBezTo>
                    <a:cubicBezTo>
                      <a:pt x="17" y="65"/>
                      <a:pt x="16" y="62"/>
                      <a:pt x="13" y="56"/>
                    </a:cubicBezTo>
                    <a:cubicBezTo>
                      <a:pt x="5" y="43"/>
                      <a:pt x="0" y="40"/>
                      <a:pt x="9" y="38"/>
                    </a:cubicBezTo>
                    <a:cubicBezTo>
                      <a:pt x="13" y="38"/>
                      <a:pt x="22" y="47"/>
                      <a:pt x="26"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50" name="Freeform 226">
                <a:extLst>
                  <a:ext uri="{FF2B5EF4-FFF2-40B4-BE49-F238E27FC236}">
                    <a16:creationId xmlns:a16="http://schemas.microsoft.com/office/drawing/2014/main" id="{1E59530D-6771-41B0-A13C-6F886BC55084}"/>
                  </a:ext>
                </a:extLst>
              </p:cNvPr>
              <p:cNvSpPr>
                <a:spLocks/>
              </p:cNvSpPr>
              <p:nvPr/>
            </p:nvSpPr>
            <p:spPr bwMode="auto">
              <a:xfrm>
                <a:off x="931863" y="3646487"/>
                <a:ext cx="446087" cy="423863"/>
              </a:xfrm>
              <a:custGeom>
                <a:avLst/>
                <a:gdLst>
                  <a:gd name="T0" fmla="*/ 61 w 119"/>
                  <a:gd name="T1" fmla="*/ 76 h 113"/>
                  <a:gd name="T2" fmla="*/ 59 w 119"/>
                  <a:gd name="T3" fmla="*/ 81 h 113"/>
                  <a:gd name="T4" fmla="*/ 62 w 119"/>
                  <a:gd name="T5" fmla="*/ 91 h 113"/>
                  <a:gd name="T6" fmla="*/ 76 w 119"/>
                  <a:gd name="T7" fmla="*/ 67 h 113"/>
                  <a:gd name="T8" fmla="*/ 54 w 119"/>
                  <a:gd name="T9" fmla="*/ 53 h 113"/>
                  <a:gd name="T10" fmla="*/ 60 w 119"/>
                  <a:gd name="T11" fmla="*/ 31 h 113"/>
                  <a:gd name="T12" fmla="*/ 53 w 119"/>
                  <a:gd name="T13" fmla="*/ 30 h 113"/>
                  <a:gd name="T14" fmla="*/ 63 w 119"/>
                  <a:gd name="T15" fmla="*/ 26 h 113"/>
                  <a:gd name="T16" fmla="*/ 55 w 119"/>
                  <a:gd name="T17" fmla="*/ 22 h 113"/>
                  <a:gd name="T18" fmla="*/ 57 w 119"/>
                  <a:gd name="T19" fmla="*/ 14 h 113"/>
                  <a:gd name="T20" fmla="*/ 75 w 119"/>
                  <a:gd name="T21" fmla="*/ 0 h 113"/>
                  <a:gd name="T22" fmla="*/ 111 w 119"/>
                  <a:gd name="T23" fmla="*/ 67 h 113"/>
                  <a:gd name="T24" fmla="*/ 45 w 119"/>
                  <a:gd name="T25" fmla="*/ 105 h 113"/>
                  <a:gd name="T26" fmla="*/ 8 w 119"/>
                  <a:gd name="T27" fmla="*/ 39 h 113"/>
                  <a:gd name="T28" fmla="*/ 17 w 119"/>
                  <a:gd name="T29" fmla="*/ 34 h 113"/>
                  <a:gd name="T30" fmla="*/ 32 w 119"/>
                  <a:gd name="T31" fmla="*/ 63 h 113"/>
                  <a:gd name="T32" fmla="*/ 40 w 119"/>
                  <a:gd name="T33" fmla="*/ 62 h 113"/>
                  <a:gd name="T34" fmla="*/ 55 w 119"/>
                  <a:gd name="T35" fmla="*/ 71 h 113"/>
                  <a:gd name="T36" fmla="*/ 61 w 119"/>
                  <a:gd name="T37"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113">
                    <a:moveTo>
                      <a:pt x="61" y="76"/>
                    </a:moveTo>
                    <a:cubicBezTo>
                      <a:pt x="61" y="77"/>
                      <a:pt x="60" y="79"/>
                      <a:pt x="59" y="81"/>
                    </a:cubicBezTo>
                    <a:cubicBezTo>
                      <a:pt x="54" y="92"/>
                      <a:pt x="58" y="101"/>
                      <a:pt x="62" y="91"/>
                    </a:cubicBezTo>
                    <a:cubicBezTo>
                      <a:pt x="65" y="84"/>
                      <a:pt x="83" y="73"/>
                      <a:pt x="76" y="67"/>
                    </a:cubicBezTo>
                    <a:cubicBezTo>
                      <a:pt x="55" y="52"/>
                      <a:pt x="49" y="61"/>
                      <a:pt x="54" y="53"/>
                    </a:cubicBezTo>
                    <a:cubicBezTo>
                      <a:pt x="66" y="36"/>
                      <a:pt x="72" y="40"/>
                      <a:pt x="60" y="31"/>
                    </a:cubicBezTo>
                    <a:cubicBezTo>
                      <a:pt x="58" y="29"/>
                      <a:pt x="53" y="31"/>
                      <a:pt x="53" y="30"/>
                    </a:cubicBezTo>
                    <a:cubicBezTo>
                      <a:pt x="52" y="18"/>
                      <a:pt x="64" y="32"/>
                      <a:pt x="63" y="26"/>
                    </a:cubicBezTo>
                    <a:cubicBezTo>
                      <a:pt x="63" y="25"/>
                      <a:pt x="56" y="24"/>
                      <a:pt x="55" y="22"/>
                    </a:cubicBezTo>
                    <a:cubicBezTo>
                      <a:pt x="55" y="22"/>
                      <a:pt x="56" y="15"/>
                      <a:pt x="57" y="14"/>
                    </a:cubicBezTo>
                    <a:cubicBezTo>
                      <a:pt x="61" y="8"/>
                      <a:pt x="69" y="4"/>
                      <a:pt x="75" y="0"/>
                    </a:cubicBezTo>
                    <a:cubicBezTo>
                      <a:pt x="103" y="9"/>
                      <a:pt x="119" y="38"/>
                      <a:pt x="111" y="67"/>
                    </a:cubicBezTo>
                    <a:cubicBezTo>
                      <a:pt x="103" y="96"/>
                      <a:pt x="73" y="113"/>
                      <a:pt x="45" y="105"/>
                    </a:cubicBezTo>
                    <a:cubicBezTo>
                      <a:pt x="17" y="97"/>
                      <a:pt x="0" y="68"/>
                      <a:pt x="8" y="39"/>
                    </a:cubicBezTo>
                    <a:cubicBezTo>
                      <a:pt x="11" y="37"/>
                      <a:pt x="14" y="35"/>
                      <a:pt x="17" y="34"/>
                    </a:cubicBezTo>
                    <a:cubicBezTo>
                      <a:pt x="39" y="23"/>
                      <a:pt x="26" y="52"/>
                      <a:pt x="32" y="63"/>
                    </a:cubicBezTo>
                    <a:cubicBezTo>
                      <a:pt x="33" y="65"/>
                      <a:pt x="38" y="64"/>
                      <a:pt x="40" y="62"/>
                    </a:cubicBezTo>
                    <a:cubicBezTo>
                      <a:pt x="48" y="54"/>
                      <a:pt x="49" y="45"/>
                      <a:pt x="55" y="71"/>
                    </a:cubicBezTo>
                    <a:cubicBezTo>
                      <a:pt x="57" y="77"/>
                      <a:pt x="60" y="75"/>
                      <a:pt x="61" y="76"/>
                    </a:cubicBezTo>
                    <a:close/>
                  </a:path>
                </a:pathLst>
              </a:custGeom>
              <a:solidFill>
                <a:srgbClr val="01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51" name="Freeform 227">
                <a:extLst>
                  <a:ext uri="{FF2B5EF4-FFF2-40B4-BE49-F238E27FC236}">
                    <a16:creationId xmlns:a16="http://schemas.microsoft.com/office/drawing/2014/main" id="{CAFA04B1-F8C4-43E3-89A0-20A5A8F7F4DF}"/>
                  </a:ext>
                </a:extLst>
              </p:cNvPr>
              <p:cNvSpPr>
                <a:spLocks/>
              </p:cNvSpPr>
              <p:nvPr/>
            </p:nvSpPr>
            <p:spPr bwMode="auto">
              <a:xfrm>
                <a:off x="1254125" y="3724275"/>
                <a:ext cx="101600" cy="200025"/>
              </a:xfrm>
              <a:custGeom>
                <a:avLst/>
                <a:gdLst>
                  <a:gd name="T0" fmla="*/ 17 w 27"/>
                  <a:gd name="T1" fmla="*/ 53 h 53"/>
                  <a:gd name="T2" fmla="*/ 10 w 27"/>
                  <a:gd name="T3" fmla="*/ 43 h 53"/>
                  <a:gd name="T4" fmla="*/ 0 w 27"/>
                  <a:gd name="T5" fmla="*/ 35 h 53"/>
                  <a:gd name="T6" fmla="*/ 4 w 27"/>
                  <a:gd name="T7" fmla="*/ 28 h 53"/>
                  <a:gd name="T8" fmla="*/ 7 w 27"/>
                  <a:gd name="T9" fmla="*/ 21 h 53"/>
                  <a:gd name="T10" fmla="*/ 4 w 27"/>
                  <a:gd name="T11" fmla="*/ 13 h 53"/>
                  <a:gd name="T12" fmla="*/ 13 w 27"/>
                  <a:gd name="T13" fmla="*/ 8 h 53"/>
                  <a:gd name="T14" fmla="*/ 18 w 27"/>
                  <a:gd name="T15" fmla="*/ 9 h 53"/>
                  <a:gd name="T16" fmla="*/ 23 w 27"/>
                  <a:gd name="T17" fmla="*/ 23 h 53"/>
                  <a:gd name="T18" fmla="*/ 10 w 27"/>
                  <a:gd name="T19" fmla="*/ 20 h 53"/>
                  <a:gd name="T20" fmla="*/ 22 w 27"/>
                  <a:gd name="T21" fmla="*/ 28 h 53"/>
                  <a:gd name="T22" fmla="*/ 17 w 27"/>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3">
                    <a:moveTo>
                      <a:pt x="17" y="53"/>
                    </a:moveTo>
                    <a:cubicBezTo>
                      <a:pt x="14" y="53"/>
                      <a:pt x="17" y="43"/>
                      <a:pt x="10" y="43"/>
                    </a:cubicBezTo>
                    <a:cubicBezTo>
                      <a:pt x="6" y="43"/>
                      <a:pt x="0" y="45"/>
                      <a:pt x="0" y="35"/>
                    </a:cubicBezTo>
                    <a:cubicBezTo>
                      <a:pt x="0" y="30"/>
                      <a:pt x="4" y="30"/>
                      <a:pt x="4" y="28"/>
                    </a:cubicBezTo>
                    <a:cubicBezTo>
                      <a:pt x="5" y="21"/>
                      <a:pt x="0" y="26"/>
                      <a:pt x="7" y="21"/>
                    </a:cubicBezTo>
                    <a:cubicBezTo>
                      <a:pt x="11" y="18"/>
                      <a:pt x="0" y="17"/>
                      <a:pt x="4" y="13"/>
                    </a:cubicBezTo>
                    <a:cubicBezTo>
                      <a:pt x="7" y="8"/>
                      <a:pt x="11" y="25"/>
                      <a:pt x="13" y="8"/>
                    </a:cubicBezTo>
                    <a:cubicBezTo>
                      <a:pt x="13" y="4"/>
                      <a:pt x="17" y="0"/>
                      <a:pt x="18" y="9"/>
                    </a:cubicBezTo>
                    <a:cubicBezTo>
                      <a:pt x="18" y="11"/>
                      <a:pt x="25" y="17"/>
                      <a:pt x="23" y="23"/>
                    </a:cubicBezTo>
                    <a:cubicBezTo>
                      <a:pt x="21" y="29"/>
                      <a:pt x="14" y="17"/>
                      <a:pt x="10" y="20"/>
                    </a:cubicBezTo>
                    <a:cubicBezTo>
                      <a:pt x="3" y="27"/>
                      <a:pt x="22" y="28"/>
                      <a:pt x="22" y="28"/>
                    </a:cubicBezTo>
                    <a:cubicBezTo>
                      <a:pt x="27" y="29"/>
                      <a:pt x="23" y="53"/>
                      <a:pt x="1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grpSp>
      </p:grpSp>
      <p:grpSp>
        <p:nvGrpSpPr>
          <p:cNvPr id="52" name="Groupe 51">
            <a:extLst>
              <a:ext uri="{FF2B5EF4-FFF2-40B4-BE49-F238E27FC236}">
                <a16:creationId xmlns:a16="http://schemas.microsoft.com/office/drawing/2014/main" id="{006BD111-6048-4F16-BAF5-F18BB0195842}"/>
              </a:ext>
            </a:extLst>
          </p:cNvPr>
          <p:cNvGrpSpPr>
            <a:grpSpLocks noChangeAspect="1"/>
          </p:cNvGrpSpPr>
          <p:nvPr/>
        </p:nvGrpSpPr>
        <p:grpSpPr>
          <a:xfrm>
            <a:off x="5840205" y="1634914"/>
            <a:ext cx="1011355" cy="948615"/>
            <a:chOff x="9297989" y="2103437"/>
            <a:chExt cx="869950" cy="815975"/>
          </a:xfrm>
        </p:grpSpPr>
        <p:sp>
          <p:nvSpPr>
            <p:cNvPr id="53" name="Freeform 99">
              <a:extLst>
                <a:ext uri="{FF2B5EF4-FFF2-40B4-BE49-F238E27FC236}">
                  <a16:creationId xmlns:a16="http://schemas.microsoft.com/office/drawing/2014/main" id="{7EC84353-F037-4F02-A241-386F4C8DF961}"/>
                </a:ext>
              </a:extLst>
            </p:cNvPr>
            <p:cNvSpPr>
              <a:spLocks/>
            </p:cNvSpPr>
            <p:nvPr/>
          </p:nvSpPr>
          <p:spPr bwMode="auto">
            <a:xfrm>
              <a:off x="9297989" y="2103437"/>
              <a:ext cx="869950" cy="815975"/>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9" y="65"/>
                    <a:pt x="55" y="33"/>
                  </a:cubicBezTo>
                  <a:cubicBezTo>
                    <a:pt x="101" y="0"/>
                    <a:pt x="165" y="9"/>
                    <a:pt x="198" y="53"/>
                  </a:cubicBezTo>
                  <a:cubicBezTo>
                    <a:pt x="232" y="96"/>
                    <a:pt x="218" y="152"/>
                    <a:pt x="172" y="185"/>
                  </a:cubicBezTo>
                  <a:cubicBezTo>
                    <a:pt x="127" y="217"/>
                    <a:pt x="66" y="213"/>
                    <a:pt x="33" y="17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grpSp>
          <p:nvGrpSpPr>
            <p:cNvPr id="54" name="Groupe 53">
              <a:extLst>
                <a:ext uri="{FF2B5EF4-FFF2-40B4-BE49-F238E27FC236}">
                  <a16:creationId xmlns:a16="http://schemas.microsoft.com/office/drawing/2014/main" id="{B8488F79-1374-4D85-B885-1F4EFED0B6D9}"/>
                </a:ext>
              </a:extLst>
            </p:cNvPr>
            <p:cNvGrpSpPr/>
            <p:nvPr/>
          </p:nvGrpSpPr>
          <p:grpSpPr>
            <a:xfrm>
              <a:off x="9590089" y="2325687"/>
              <a:ext cx="285750" cy="379413"/>
              <a:chOff x="9590089" y="2325687"/>
              <a:chExt cx="285750" cy="379413"/>
            </a:xfrm>
          </p:grpSpPr>
          <p:sp>
            <p:nvSpPr>
              <p:cNvPr id="55" name="Freeform 108">
                <a:extLst>
                  <a:ext uri="{FF2B5EF4-FFF2-40B4-BE49-F238E27FC236}">
                    <a16:creationId xmlns:a16="http://schemas.microsoft.com/office/drawing/2014/main" id="{89581A82-FB63-4715-AAFB-E775360F2867}"/>
                  </a:ext>
                </a:extLst>
              </p:cNvPr>
              <p:cNvSpPr>
                <a:spLocks/>
              </p:cNvSpPr>
              <p:nvPr/>
            </p:nvSpPr>
            <p:spPr bwMode="auto">
              <a:xfrm>
                <a:off x="9590089" y="2493962"/>
                <a:ext cx="285750" cy="211138"/>
              </a:xfrm>
              <a:custGeom>
                <a:avLst/>
                <a:gdLst>
                  <a:gd name="T0" fmla="*/ 49 w 76"/>
                  <a:gd name="T1" fmla="*/ 0 h 56"/>
                  <a:gd name="T2" fmla="*/ 70 w 76"/>
                  <a:gd name="T3" fmla="*/ 20 h 56"/>
                  <a:gd name="T4" fmla="*/ 67 w 76"/>
                  <a:gd name="T5" fmla="*/ 49 h 56"/>
                  <a:gd name="T6" fmla="*/ 50 w 76"/>
                  <a:gd name="T7" fmla="*/ 55 h 56"/>
                  <a:gd name="T8" fmla="*/ 19 w 76"/>
                  <a:gd name="T9" fmla="*/ 53 h 56"/>
                  <a:gd name="T10" fmla="*/ 0 w 76"/>
                  <a:gd name="T11" fmla="*/ 51 h 56"/>
                  <a:gd name="T12" fmla="*/ 0 w 76"/>
                  <a:gd name="T13" fmla="*/ 49 h 56"/>
                  <a:gd name="T14" fmla="*/ 0 w 76"/>
                  <a:gd name="T15" fmla="*/ 36 h 56"/>
                  <a:gd name="T16" fmla="*/ 24 w 76"/>
                  <a:gd name="T17"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6">
                    <a:moveTo>
                      <a:pt x="49" y="0"/>
                    </a:moveTo>
                    <a:cubicBezTo>
                      <a:pt x="58" y="4"/>
                      <a:pt x="66" y="11"/>
                      <a:pt x="70" y="20"/>
                    </a:cubicBezTo>
                    <a:cubicBezTo>
                      <a:pt x="74" y="30"/>
                      <a:pt x="76" y="42"/>
                      <a:pt x="67" y="49"/>
                    </a:cubicBezTo>
                    <a:cubicBezTo>
                      <a:pt x="62" y="53"/>
                      <a:pt x="56" y="54"/>
                      <a:pt x="50" y="55"/>
                    </a:cubicBezTo>
                    <a:cubicBezTo>
                      <a:pt x="40" y="56"/>
                      <a:pt x="29" y="55"/>
                      <a:pt x="19" y="53"/>
                    </a:cubicBezTo>
                    <a:cubicBezTo>
                      <a:pt x="15" y="53"/>
                      <a:pt x="3" y="50"/>
                      <a:pt x="0" y="51"/>
                    </a:cubicBezTo>
                    <a:cubicBezTo>
                      <a:pt x="0" y="50"/>
                      <a:pt x="0" y="49"/>
                      <a:pt x="0" y="49"/>
                    </a:cubicBezTo>
                    <a:cubicBezTo>
                      <a:pt x="0" y="36"/>
                      <a:pt x="0" y="36"/>
                      <a:pt x="0" y="36"/>
                    </a:cubicBezTo>
                    <a:cubicBezTo>
                      <a:pt x="0" y="21"/>
                      <a:pt x="10" y="6"/>
                      <a:pt x="2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56" name="Oval 109">
                <a:extLst>
                  <a:ext uri="{FF2B5EF4-FFF2-40B4-BE49-F238E27FC236}">
                    <a16:creationId xmlns:a16="http://schemas.microsoft.com/office/drawing/2014/main" id="{90596AF2-1AA3-4DAD-8BCC-BE44C2C57CB3}"/>
                  </a:ext>
                </a:extLst>
              </p:cNvPr>
              <p:cNvSpPr>
                <a:spLocks noChangeArrowheads="1"/>
              </p:cNvSpPr>
              <p:nvPr/>
            </p:nvSpPr>
            <p:spPr bwMode="auto">
              <a:xfrm>
                <a:off x="9650414" y="2325687"/>
                <a:ext cx="149225" cy="184150"/>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57" name="Freeform 110">
                <a:extLst>
                  <a:ext uri="{FF2B5EF4-FFF2-40B4-BE49-F238E27FC236}">
                    <a16:creationId xmlns:a16="http://schemas.microsoft.com/office/drawing/2014/main" id="{32A3BDCD-140A-4EB9-922F-AAF0CFBE89EC}"/>
                  </a:ext>
                </a:extLst>
              </p:cNvPr>
              <p:cNvSpPr>
                <a:spLocks noEditPoints="1"/>
              </p:cNvSpPr>
              <p:nvPr/>
            </p:nvSpPr>
            <p:spPr bwMode="auto">
              <a:xfrm>
                <a:off x="9747251" y="2540000"/>
                <a:ext cx="52388" cy="30163"/>
              </a:xfrm>
              <a:custGeom>
                <a:avLst/>
                <a:gdLst>
                  <a:gd name="T0" fmla="*/ 33 w 33"/>
                  <a:gd name="T1" fmla="*/ 19 h 19"/>
                  <a:gd name="T2" fmla="*/ 0 w 33"/>
                  <a:gd name="T3" fmla="*/ 19 h 19"/>
                  <a:gd name="T4" fmla="*/ 17 w 33"/>
                  <a:gd name="T5" fmla="*/ 0 h 19"/>
                  <a:gd name="T6" fmla="*/ 33 w 33"/>
                  <a:gd name="T7" fmla="*/ 19 h 19"/>
                  <a:gd name="T8" fmla="*/ 12 w 33"/>
                  <a:gd name="T9" fmla="*/ 14 h 19"/>
                  <a:gd name="T10" fmla="*/ 22 w 33"/>
                  <a:gd name="T11" fmla="*/ 14 h 19"/>
                  <a:gd name="T12" fmla="*/ 17 w 33"/>
                  <a:gd name="T13" fmla="*/ 7 h 19"/>
                  <a:gd name="T14" fmla="*/ 12 w 33"/>
                  <a:gd name="T15" fmla="*/ 1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9">
                    <a:moveTo>
                      <a:pt x="33" y="19"/>
                    </a:moveTo>
                    <a:lnTo>
                      <a:pt x="0" y="19"/>
                    </a:lnTo>
                    <a:lnTo>
                      <a:pt x="17" y="0"/>
                    </a:lnTo>
                    <a:lnTo>
                      <a:pt x="33" y="19"/>
                    </a:lnTo>
                    <a:close/>
                    <a:moveTo>
                      <a:pt x="12" y="14"/>
                    </a:moveTo>
                    <a:lnTo>
                      <a:pt x="22" y="14"/>
                    </a:lnTo>
                    <a:lnTo>
                      <a:pt x="17" y="7"/>
                    </a:lnTo>
                    <a:lnTo>
                      <a:pt x="12" y="1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58" name="Freeform 111">
                <a:extLst>
                  <a:ext uri="{FF2B5EF4-FFF2-40B4-BE49-F238E27FC236}">
                    <a16:creationId xmlns:a16="http://schemas.microsoft.com/office/drawing/2014/main" id="{7F125AD2-E360-46E2-A430-79ADF15F16E2}"/>
                  </a:ext>
                </a:extLst>
              </p:cNvPr>
              <p:cNvSpPr>
                <a:spLocks/>
              </p:cNvSpPr>
              <p:nvPr/>
            </p:nvSpPr>
            <p:spPr bwMode="auto">
              <a:xfrm>
                <a:off x="9721851" y="2565400"/>
                <a:ext cx="96838" cy="60325"/>
              </a:xfrm>
              <a:custGeom>
                <a:avLst/>
                <a:gdLst>
                  <a:gd name="T0" fmla="*/ 61 w 61"/>
                  <a:gd name="T1" fmla="*/ 38 h 38"/>
                  <a:gd name="T2" fmla="*/ 0 w 61"/>
                  <a:gd name="T3" fmla="*/ 38 h 38"/>
                  <a:gd name="T4" fmla="*/ 0 w 61"/>
                  <a:gd name="T5" fmla="*/ 0 h 38"/>
                  <a:gd name="T6" fmla="*/ 23 w 61"/>
                  <a:gd name="T7" fmla="*/ 0 h 38"/>
                  <a:gd name="T8" fmla="*/ 61 w 61"/>
                  <a:gd name="T9" fmla="*/ 0 h 38"/>
                  <a:gd name="T10" fmla="*/ 61 w 61"/>
                  <a:gd name="T11" fmla="*/ 38 h 38"/>
                  <a:gd name="T12" fmla="*/ 61 w 61"/>
                  <a:gd name="T13" fmla="*/ 38 h 38"/>
                  <a:gd name="T14" fmla="*/ 61 w 61"/>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8">
                    <a:moveTo>
                      <a:pt x="61" y="38"/>
                    </a:moveTo>
                    <a:lnTo>
                      <a:pt x="0" y="38"/>
                    </a:lnTo>
                    <a:lnTo>
                      <a:pt x="0" y="0"/>
                    </a:lnTo>
                    <a:lnTo>
                      <a:pt x="23" y="0"/>
                    </a:lnTo>
                    <a:lnTo>
                      <a:pt x="61" y="0"/>
                    </a:lnTo>
                    <a:lnTo>
                      <a:pt x="61" y="38"/>
                    </a:lnTo>
                    <a:lnTo>
                      <a:pt x="61" y="38"/>
                    </a:lnTo>
                    <a:lnTo>
                      <a:pt x="61" y="38"/>
                    </a:lnTo>
                    <a:close/>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grpSp>
      </p:grpSp>
      <p:grpSp>
        <p:nvGrpSpPr>
          <p:cNvPr id="59" name="Groupe 58">
            <a:extLst>
              <a:ext uri="{FF2B5EF4-FFF2-40B4-BE49-F238E27FC236}">
                <a16:creationId xmlns:a16="http://schemas.microsoft.com/office/drawing/2014/main" id="{F3C530FD-82B0-4226-B751-3FEEA92CECAE}"/>
              </a:ext>
            </a:extLst>
          </p:cNvPr>
          <p:cNvGrpSpPr>
            <a:grpSpLocks noChangeAspect="1"/>
          </p:cNvGrpSpPr>
          <p:nvPr/>
        </p:nvGrpSpPr>
        <p:grpSpPr>
          <a:xfrm>
            <a:off x="5853907" y="2836273"/>
            <a:ext cx="1011354" cy="947141"/>
            <a:chOff x="2709863" y="4014788"/>
            <a:chExt cx="900113" cy="842962"/>
          </a:xfrm>
        </p:grpSpPr>
        <p:sp>
          <p:nvSpPr>
            <p:cNvPr id="60" name="Freeform 227">
              <a:extLst>
                <a:ext uri="{FF2B5EF4-FFF2-40B4-BE49-F238E27FC236}">
                  <a16:creationId xmlns:a16="http://schemas.microsoft.com/office/drawing/2014/main" id="{B9B57B29-7439-4275-BC14-F00707643B00}"/>
                </a:ext>
              </a:extLst>
            </p:cNvPr>
            <p:cNvSpPr>
              <a:spLocks/>
            </p:cNvSpPr>
            <p:nvPr/>
          </p:nvSpPr>
          <p:spPr bwMode="auto">
            <a:xfrm>
              <a:off x="2709863" y="4014788"/>
              <a:ext cx="900113" cy="842962"/>
            </a:xfrm>
            <a:custGeom>
              <a:avLst/>
              <a:gdLst>
                <a:gd name="T0" fmla="*/ 38 w 266"/>
                <a:gd name="T1" fmla="*/ 194 h 248"/>
                <a:gd name="T2" fmla="*/ 63 w 266"/>
                <a:gd name="T3" fmla="*/ 37 h 248"/>
                <a:gd name="T4" fmla="*/ 228 w 266"/>
                <a:gd name="T5" fmla="*/ 60 h 248"/>
                <a:gd name="T6" fmla="*/ 198 w 266"/>
                <a:gd name="T7" fmla="*/ 211 h 248"/>
                <a:gd name="T8" fmla="*/ 38 w 266"/>
                <a:gd name="T9" fmla="*/ 194 h 248"/>
              </a:gdLst>
              <a:ahLst/>
              <a:cxnLst>
                <a:cxn ang="0">
                  <a:pos x="T0" y="T1"/>
                </a:cxn>
                <a:cxn ang="0">
                  <a:pos x="T2" y="T3"/>
                </a:cxn>
                <a:cxn ang="0">
                  <a:pos x="T4" y="T5"/>
                </a:cxn>
                <a:cxn ang="0">
                  <a:pos x="T6" y="T7"/>
                </a:cxn>
                <a:cxn ang="0">
                  <a:pos x="T8" y="T9"/>
                </a:cxn>
              </a:cxnLst>
              <a:rect l="0" t="0" r="r" b="b"/>
              <a:pathLst>
                <a:path w="266" h="248">
                  <a:moveTo>
                    <a:pt x="38" y="194"/>
                  </a:moveTo>
                  <a:cubicBezTo>
                    <a:pt x="0" y="144"/>
                    <a:pt x="11" y="74"/>
                    <a:pt x="63" y="37"/>
                  </a:cubicBezTo>
                  <a:cubicBezTo>
                    <a:pt x="116" y="0"/>
                    <a:pt x="189" y="10"/>
                    <a:pt x="228" y="60"/>
                  </a:cubicBezTo>
                  <a:cubicBezTo>
                    <a:pt x="266" y="110"/>
                    <a:pt x="250" y="174"/>
                    <a:pt x="198" y="211"/>
                  </a:cubicBezTo>
                  <a:cubicBezTo>
                    <a:pt x="145" y="248"/>
                    <a:pt x="76" y="244"/>
                    <a:pt x="38" y="194"/>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grpSp>
          <p:nvGrpSpPr>
            <p:cNvPr id="61" name="Groupe 60">
              <a:extLst>
                <a:ext uri="{FF2B5EF4-FFF2-40B4-BE49-F238E27FC236}">
                  <a16:creationId xmlns:a16="http://schemas.microsoft.com/office/drawing/2014/main" id="{1BA27557-5AF8-4973-B78E-B419708D8F8E}"/>
                </a:ext>
              </a:extLst>
            </p:cNvPr>
            <p:cNvGrpSpPr/>
            <p:nvPr/>
          </p:nvGrpSpPr>
          <p:grpSpPr>
            <a:xfrm>
              <a:off x="2963863" y="4144963"/>
              <a:ext cx="371475" cy="552450"/>
              <a:chOff x="2963863" y="4144963"/>
              <a:chExt cx="371475" cy="552450"/>
            </a:xfrm>
          </p:grpSpPr>
          <p:sp>
            <p:nvSpPr>
              <p:cNvPr id="62" name="Freeform 228">
                <a:extLst>
                  <a:ext uri="{FF2B5EF4-FFF2-40B4-BE49-F238E27FC236}">
                    <a16:creationId xmlns:a16="http://schemas.microsoft.com/office/drawing/2014/main" id="{8E063853-B71B-4D3C-BC7F-0F00530832CA}"/>
                  </a:ext>
                </a:extLst>
              </p:cNvPr>
              <p:cNvSpPr>
                <a:spLocks/>
              </p:cNvSpPr>
              <p:nvPr/>
            </p:nvSpPr>
            <p:spPr bwMode="auto">
              <a:xfrm>
                <a:off x="2963863" y="4410075"/>
                <a:ext cx="371475" cy="268287"/>
              </a:xfrm>
              <a:custGeom>
                <a:avLst/>
                <a:gdLst>
                  <a:gd name="T0" fmla="*/ 56 w 110"/>
                  <a:gd name="T1" fmla="*/ 1 h 79"/>
                  <a:gd name="T2" fmla="*/ 22 w 110"/>
                  <a:gd name="T3" fmla="*/ 12 h 79"/>
                  <a:gd name="T4" fmla="*/ 0 w 110"/>
                  <a:gd name="T5" fmla="*/ 64 h 79"/>
                  <a:gd name="T6" fmla="*/ 17 w 110"/>
                  <a:gd name="T7" fmla="*/ 65 h 79"/>
                  <a:gd name="T8" fmla="*/ 110 w 110"/>
                  <a:gd name="T9" fmla="*/ 60 h 79"/>
                  <a:gd name="T10" fmla="*/ 78 w 110"/>
                  <a:gd name="T11" fmla="*/ 5 h 79"/>
                  <a:gd name="T12" fmla="*/ 56 w 110"/>
                  <a:gd name="T13" fmla="*/ 1 h 79"/>
                </a:gdLst>
                <a:ahLst/>
                <a:cxnLst>
                  <a:cxn ang="0">
                    <a:pos x="T0" y="T1"/>
                  </a:cxn>
                  <a:cxn ang="0">
                    <a:pos x="T2" y="T3"/>
                  </a:cxn>
                  <a:cxn ang="0">
                    <a:pos x="T4" y="T5"/>
                  </a:cxn>
                  <a:cxn ang="0">
                    <a:pos x="T6" y="T7"/>
                  </a:cxn>
                  <a:cxn ang="0">
                    <a:pos x="T8" y="T9"/>
                  </a:cxn>
                  <a:cxn ang="0">
                    <a:pos x="T10" y="T11"/>
                  </a:cxn>
                  <a:cxn ang="0">
                    <a:pos x="T12" y="T13"/>
                  </a:cxn>
                </a:cxnLst>
                <a:rect l="0" t="0" r="r" b="b"/>
                <a:pathLst>
                  <a:path w="110" h="79">
                    <a:moveTo>
                      <a:pt x="56" y="1"/>
                    </a:moveTo>
                    <a:cubicBezTo>
                      <a:pt x="56" y="1"/>
                      <a:pt x="35" y="0"/>
                      <a:pt x="22" y="12"/>
                    </a:cubicBezTo>
                    <a:cubicBezTo>
                      <a:pt x="12" y="22"/>
                      <a:pt x="0" y="64"/>
                      <a:pt x="0" y="64"/>
                    </a:cubicBezTo>
                    <a:cubicBezTo>
                      <a:pt x="0" y="64"/>
                      <a:pt x="7" y="61"/>
                      <a:pt x="17" y="65"/>
                    </a:cubicBezTo>
                    <a:cubicBezTo>
                      <a:pt x="49" y="77"/>
                      <a:pt x="101" y="79"/>
                      <a:pt x="110" y="60"/>
                    </a:cubicBezTo>
                    <a:cubicBezTo>
                      <a:pt x="110" y="60"/>
                      <a:pt x="104" y="16"/>
                      <a:pt x="78" y="5"/>
                    </a:cubicBezTo>
                    <a:cubicBezTo>
                      <a:pt x="68" y="2"/>
                      <a:pt x="56" y="1"/>
                      <a:pt x="56" y="1"/>
                    </a:cubicBezTo>
                    <a:close/>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63" name="Freeform 229">
                <a:extLst>
                  <a:ext uri="{FF2B5EF4-FFF2-40B4-BE49-F238E27FC236}">
                    <a16:creationId xmlns:a16="http://schemas.microsoft.com/office/drawing/2014/main" id="{0DE8D185-D55C-41E7-B4A2-0F967E98FD03}"/>
                  </a:ext>
                </a:extLst>
              </p:cNvPr>
              <p:cNvSpPr>
                <a:spLocks/>
              </p:cNvSpPr>
              <p:nvPr/>
            </p:nvSpPr>
            <p:spPr bwMode="auto">
              <a:xfrm>
                <a:off x="3122613" y="4389438"/>
                <a:ext cx="60325" cy="63500"/>
              </a:xfrm>
              <a:custGeom>
                <a:avLst/>
                <a:gdLst>
                  <a:gd name="T0" fmla="*/ 0 w 18"/>
                  <a:gd name="T1" fmla="*/ 0 h 19"/>
                  <a:gd name="T2" fmla="*/ 0 w 18"/>
                  <a:gd name="T3" fmla="*/ 11 h 19"/>
                  <a:gd name="T4" fmla="*/ 7 w 18"/>
                  <a:gd name="T5" fmla="*/ 19 h 19"/>
                  <a:gd name="T6" fmla="*/ 17 w 18"/>
                  <a:gd name="T7" fmla="*/ 10 h 19"/>
                  <a:gd name="T8" fmla="*/ 17 w 18"/>
                  <a:gd name="T9" fmla="*/ 0 h 19"/>
                  <a:gd name="T10" fmla="*/ 0 w 18"/>
                  <a:gd name="T11" fmla="*/ 0 h 19"/>
                </a:gdLst>
                <a:ahLst/>
                <a:cxnLst>
                  <a:cxn ang="0">
                    <a:pos x="T0" y="T1"/>
                  </a:cxn>
                  <a:cxn ang="0">
                    <a:pos x="T2" y="T3"/>
                  </a:cxn>
                  <a:cxn ang="0">
                    <a:pos x="T4" y="T5"/>
                  </a:cxn>
                  <a:cxn ang="0">
                    <a:pos x="T6" y="T7"/>
                  </a:cxn>
                  <a:cxn ang="0">
                    <a:pos x="T8" y="T9"/>
                  </a:cxn>
                  <a:cxn ang="0">
                    <a:pos x="T10" y="T11"/>
                  </a:cxn>
                </a:cxnLst>
                <a:rect l="0" t="0" r="r" b="b"/>
                <a:pathLst>
                  <a:path w="18" h="19">
                    <a:moveTo>
                      <a:pt x="0" y="0"/>
                    </a:moveTo>
                    <a:cubicBezTo>
                      <a:pt x="0" y="11"/>
                      <a:pt x="0" y="11"/>
                      <a:pt x="0" y="11"/>
                    </a:cubicBezTo>
                    <a:cubicBezTo>
                      <a:pt x="0" y="11"/>
                      <a:pt x="0" y="17"/>
                      <a:pt x="7" y="19"/>
                    </a:cubicBezTo>
                    <a:cubicBezTo>
                      <a:pt x="18" y="19"/>
                      <a:pt x="17" y="10"/>
                      <a:pt x="17" y="10"/>
                    </a:cubicBezTo>
                    <a:cubicBezTo>
                      <a:pt x="17" y="0"/>
                      <a:pt x="17" y="0"/>
                      <a:pt x="17"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64" name="Freeform 230">
                <a:extLst>
                  <a:ext uri="{FF2B5EF4-FFF2-40B4-BE49-F238E27FC236}">
                    <a16:creationId xmlns:a16="http://schemas.microsoft.com/office/drawing/2014/main" id="{C340DED3-CCD6-42A4-865A-C98AF4C4546B}"/>
                  </a:ext>
                </a:extLst>
              </p:cNvPr>
              <p:cNvSpPr>
                <a:spLocks/>
              </p:cNvSpPr>
              <p:nvPr/>
            </p:nvSpPr>
            <p:spPr bwMode="auto">
              <a:xfrm>
                <a:off x="3051175" y="4208463"/>
                <a:ext cx="200025" cy="196850"/>
              </a:xfrm>
              <a:custGeom>
                <a:avLst/>
                <a:gdLst>
                  <a:gd name="T0" fmla="*/ 53 w 59"/>
                  <a:gd name="T1" fmla="*/ 27 h 58"/>
                  <a:gd name="T2" fmla="*/ 53 w 59"/>
                  <a:gd name="T3" fmla="*/ 27 h 58"/>
                  <a:gd name="T4" fmla="*/ 53 w 59"/>
                  <a:gd name="T5" fmla="*/ 12 h 58"/>
                  <a:gd name="T6" fmla="*/ 15 w 59"/>
                  <a:gd name="T7" fmla="*/ 8 h 58"/>
                  <a:gd name="T8" fmla="*/ 6 w 59"/>
                  <a:gd name="T9" fmla="*/ 27 h 58"/>
                  <a:gd name="T10" fmla="*/ 0 w 59"/>
                  <a:gd name="T11" fmla="*/ 33 h 58"/>
                  <a:gd name="T12" fmla="*/ 6 w 59"/>
                  <a:gd name="T13" fmla="*/ 38 h 58"/>
                  <a:gd name="T14" fmla="*/ 6 w 59"/>
                  <a:gd name="T15" fmla="*/ 38 h 58"/>
                  <a:gd name="T16" fmla="*/ 29 w 59"/>
                  <a:gd name="T17" fmla="*/ 58 h 58"/>
                  <a:gd name="T18" fmla="*/ 52 w 59"/>
                  <a:gd name="T19" fmla="*/ 38 h 58"/>
                  <a:gd name="T20" fmla="*/ 53 w 59"/>
                  <a:gd name="T21" fmla="*/ 38 h 58"/>
                  <a:gd name="T22" fmla="*/ 59 w 59"/>
                  <a:gd name="T23" fmla="*/ 33 h 58"/>
                  <a:gd name="T24" fmla="*/ 53 w 59"/>
                  <a:gd name="T2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8">
                    <a:moveTo>
                      <a:pt x="53" y="27"/>
                    </a:moveTo>
                    <a:cubicBezTo>
                      <a:pt x="53" y="27"/>
                      <a:pt x="53" y="27"/>
                      <a:pt x="53" y="27"/>
                    </a:cubicBezTo>
                    <a:cubicBezTo>
                      <a:pt x="53" y="12"/>
                      <a:pt x="53" y="12"/>
                      <a:pt x="53" y="12"/>
                    </a:cubicBezTo>
                    <a:cubicBezTo>
                      <a:pt x="53" y="12"/>
                      <a:pt x="25" y="0"/>
                      <a:pt x="15" y="8"/>
                    </a:cubicBezTo>
                    <a:cubicBezTo>
                      <a:pt x="8" y="13"/>
                      <a:pt x="6" y="22"/>
                      <a:pt x="6" y="27"/>
                    </a:cubicBezTo>
                    <a:cubicBezTo>
                      <a:pt x="3" y="27"/>
                      <a:pt x="0" y="30"/>
                      <a:pt x="0" y="33"/>
                    </a:cubicBezTo>
                    <a:cubicBezTo>
                      <a:pt x="0" y="36"/>
                      <a:pt x="3" y="38"/>
                      <a:pt x="6" y="38"/>
                    </a:cubicBezTo>
                    <a:cubicBezTo>
                      <a:pt x="6" y="38"/>
                      <a:pt x="6" y="38"/>
                      <a:pt x="6" y="38"/>
                    </a:cubicBezTo>
                    <a:cubicBezTo>
                      <a:pt x="8" y="50"/>
                      <a:pt x="18" y="58"/>
                      <a:pt x="29" y="58"/>
                    </a:cubicBezTo>
                    <a:cubicBezTo>
                      <a:pt x="41" y="58"/>
                      <a:pt x="50" y="49"/>
                      <a:pt x="52" y="38"/>
                    </a:cubicBezTo>
                    <a:cubicBezTo>
                      <a:pt x="53" y="38"/>
                      <a:pt x="53" y="38"/>
                      <a:pt x="53" y="38"/>
                    </a:cubicBezTo>
                    <a:cubicBezTo>
                      <a:pt x="56" y="38"/>
                      <a:pt x="59" y="36"/>
                      <a:pt x="59" y="33"/>
                    </a:cubicBezTo>
                    <a:cubicBezTo>
                      <a:pt x="59" y="30"/>
                      <a:pt x="56" y="27"/>
                      <a:pt x="53"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65" name="Freeform 231">
                <a:extLst>
                  <a:ext uri="{FF2B5EF4-FFF2-40B4-BE49-F238E27FC236}">
                    <a16:creationId xmlns:a16="http://schemas.microsoft.com/office/drawing/2014/main" id="{ABF6F13A-AE59-4E02-B0AB-95B35F305FA1}"/>
                  </a:ext>
                </a:extLst>
              </p:cNvPr>
              <p:cNvSpPr>
                <a:spLocks/>
              </p:cNvSpPr>
              <p:nvPr/>
            </p:nvSpPr>
            <p:spPr bwMode="auto">
              <a:xfrm>
                <a:off x="3048000" y="4144963"/>
                <a:ext cx="230188" cy="165100"/>
              </a:xfrm>
              <a:custGeom>
                <a:avLst/>
                <a:gdLst>
                  <a:gd name="T0" fmla="*/ 7 w 68"/>
                  <a:gd name="T1" fmla="*/ 47 h 49"/>
                  <a:gd name="T2" fmla="*/ 14 w 68"/>
                  <a:gd name="T3" fmla="*/ 17 h 49"/>
                  <a:gd name="T4" fmla="*/ 44 w 68"/>
                  <a:gd name="T5" fmla="*/ 11 h 49"/>
                  <a:gd name="T6" fmla="*/ 53 w 68"/>
                  <a:gd name="T7" fmla="*/ 49 h 49"/>
                  <a:gd name="T8" fmla="*/ 49 w 68"/>
                  <a:gd name="T9" fmla="*/ 41 h 49"/>
                  <a:gd name="T10" fmla="*/ 17 w 68"/>
                  <a:gd name="T11" fmla="*/ 37 h 49"/>
                  <a:gd name="T12" fmla="*/ 7 w 68"/>
                  <a:gd name="T13" fmla="*/ 47 h 49"/>
                </a:gdLst>
                <a:ahLst/>
                <a:cxnLst>
                  <a:cxn ang="0">
                    <a:pos x="T0" y="T1"/>
                  </a:cxn>
                  <a:cxn ang="0">
                    <a:pos x="T2" y="T3"/>
                  </a:cxn>
                  <a:cxn ang="0">
                    <a:pos x="T4" y="T5"/>
                  </a:cxn>
                  <a:cxn ang="0">
                    <a:pos x="T6" y="T7"/>
                  </a:cxn>
                  <a:cxn ang="0">
                    <a:pos x="T8" y="T9"/>
                  </a:cxn>
                  <a:cxn ang="0">
                    <a:pos x="T10" y="T11"/>
                  </a:cxn>
                  <a:cxn ang="0">
                    <a:pos x="T12" y="T13"/>
                  </a:cxn>
                </a:cxnLst>
                <a:rect l="0" t="0" r="r" b="b"/>
                <a:pathLst>
                  <a:path w="68" h="49">
                    <a:moveTo>
                      <a:pt x="7" y="47"/>
                    </a:moveTo>
                    <a:cubicBezTo>
                      <a:pt x="7" y="47"/>
                      <a:pt x="0" y="22"/>
                      <a:pt x="14" y="17"/>
                    </a:cubicBezTo>
                    <a:cubicBezTo>
                      <a:pt x="14" y="17"/>
                      <a:pt x="20" y="0"/>
                      <a:pt x="44" y="11"/>
                    </a:cubicBezTo>
                    <a:cubicBezTo>
                      <a:pt x="68" y="22"/>
                      <a:pt x="53" y="49"/>
                      <a:pt x="53" y="49"/>
                    </a:cubicBezTo>
                    <a:cubicBezTo>
                      <a:pt x="53" y="49"/>
                      <a:pt x="53" y="39"/>
                      <a:pt x="49" y="41"/>
                    </a:cubicBezTo>
                    <a:cubicBezTo>
                      <a:pt x="42" y="45"/>
                      <a:pt x="24" y="36"/>
                      <a:pt x="17" y="37"/>
                    </a:cubicBezTo>
                    <a:cubicBezTo>
                      <a:pt x="8" y="39"/>
                      <a:pt x="7" y="47"/>
                      <a:pt x="7" y="47"/>
                    </a:cubicBezTo>
                    <a:close/>
                  </a:path>
                </a:pathLst>
              </a:custGeom>
              <a:solidFill>
                <a:srgbClr val="2B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66" name="Freeform 232">
                <a:extLst>
                  <a:ext uri="{FF2B5EF4-FFF2-40B4-BE49-F238E27FC236}">
                    <a16:creationId xmlns:a16="http://schemas.microsoft.com/office/drawing/2014/main" id="{36FBE74F-9DE7-4D6E-801E-165F7C416D98}"/>
                  </a:ext>
                </a:extLst>
              </p:cNvPr>
              <p:cNvSpPr>
                <a:spLocks/>
              </p:cNvSpPr>
              <p:nvPr/>
            </p:nvSpPr>
            <p:spPr bwMode="auto">
              <a:xfrm>
                <a:off x="3003550" y="4491038"/>
                <a:ext cx="295275" cy="179387"/>
              </a:xfrm>
              <a:custGeom>
                <a:avLst/>
                <a:gdLst>
                  <a:gd name="T0" fmla="*/ 82 w 87"/>
                  <a:gd name="T1" fmla="*/ 0 h 53"/>
                  <a:gd name="T2" fmla="*/ 5 w 87"/>
                  <a:gd name="T3" fmla="*/ 0 h 53"/>
                  <a:gd name="T4" fmla="*/ 0 w 87"/>
                  <a:gd name="T5" fmla="*/ 5 h 53"/>
                  <a:gd name="T6" fmla="*/ 0 w 87"/>
                  <a:gd name="T7" fmla="*/ 53 h 53"/>
                  <a:gd name="T8" fmla="*/ 87 w 87"/>
                  <a:gd name="T9" fmla="*/ 53 h 53"/>
                  <a:gd name="T10" fmla="*/ 87 w 87"/>
                  <a:gd name="T11" fmla="*/ 5 h 53"/>
                  <a:gd name="T12" fmla="*/ 82 w 87"/>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87" h="53">
                    <a:moveTo>
                      <a:pt x="82" y="0"/>
                    </a:moveTo>
                    <a:cubicBezTo>
                      <a:pt x="5" y="0"/>
                      <a:pt x="5" y="0"/>
                      <a:pt x="5" y="0"/>
                    </a:cubicBezTo>
                    <a:cubicBezTo>
                      <a:pt x="2" y="0"/>
                      <a:pt x="0" y="3"/>
                      <a:pt x="0" y="5"/>
                    </a:cubicBezTo>
                    <a:cubicBezTo>
                      <a:pt x="0" y="53"/>
                      <a:pt x="0" y="53"/>
                      <a:pt x="0" y="53"/>
                    </a:cubicBezTo>
                    <a:cubicBezTo>
                      <a:pt x="87" y="53"/>
                      <a:pt x="87" y="53"/>
                      <a:pt x="87" y="53"/>
                    </a:cubicBezTo>
                    <a:cubicBezTo>
                      <a:pt x="87" y="5"/>
                      <a:pt x="87" y="5"/>
                      <a:pt x="87" y="5"/>
                    </a:cubicBezTo>
                    <a:cubicBezTo>
                      <a:pt x="87" y="3"/>
                      <a:pt x="85" y="0"/>
                      <a:pt x="82" y="0"/>
                    </a:cubicBezTo>
                    <a:close/>
                  </a:path>
                </a:pathLst>
              </a:custGeom>
              <a:solidFill>
                <a:srgbClr val="2B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67" name="Freeform 233">
                <a:extLst>
                  <a:ext uri="{FF2B5EF4-FFF2-40B4-BE49-F238E27FC236}">
                    <a16:creationId xmlns:a16="http://schemas.microsoft.com/office/drawing/2014/main" id="{0A10873A-5559-46D9-9D13-AE7467EA067F}"/>
                  </a:ext>
                </a:extLst>
              </p:cNvPr>
              <p:cNvSpPr>
                <a:spLocks/>
              </p:cNvSpPr>
              <p:nvPr/>
            </p:nvSpPr>
            <p:spPr bwMode="auto">
              <a:xfrm>
                <a:off x="2994025" y="4678363"/>
                <a:ext cx="314325" cy="19050"/>
              </a:xfrm>
              <a:custGeom>
                <a:avLst/>
                <a:gdLst>
                  <a:gd name="T0" fmla="*/ 89 w 93"/>
                  <a:gd name="T1" fmla="*/ 6 h 6"/>
                  <a:gd name="T2" fmla="*/ 4 w 93"/>
                  <a:gd name="T3" fmla="*/ 6 h 6"/>
                  <a:gd name="T4" fmla="*/ 0 w 93"/>
                  <a:gd name="T5" fmla="*/ 3 h 6"/>
                  <a:gd name="T6" fmla="*/ 0 w 93"/>
                  <a:gd name="T7" fmla="*/ 3 h 6"/>
                  <a:gd name="T8" fmla="*/ 4 w 93"/>
                  <a:gd name="T9" fmla="*/ 0 h 6"/>
                  <a:gd name="T10" fmla="*/ 89 w 93"/>
                  <a:gd name="T11" fmla="*/ 0 h 6"/>
                  <a:gd name="T12" fmla="*/ 93 w 93"/>
                  <a:gd name="T13" fmla="*/ 3 h 6"/>
                  <a:gd name="T14" fmla="*/ 93 w 93"/>
                  <a:gd name="T15" fmla="*/ 3 h 6"/>
                  <a:gd name="T16" fmla="*/ 89 w 9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
                    <a:moveTo>
                      <a:pt x="89" y="6"/>
                    </a:moveTo>
                    <a:cubicBezTo>
                      <a:pt x="4" y="6"/>
                      <a:pt x="4" y="6"/>
                      <a:pt x="4" y="6"/>
                    </a:cubicBezTo>
                    <a:cubicBezTo>
                      <a:pt x="2" y="6"/>
                      <a:pt x="0" y="5"/>
                      <a:pt x="0" y="3"/>
                    </a:cubicBezTo>
                    <a:cubicBezTo>
                      <a:pt x="0" y="3"/>
                      <a:pt x="0" y="3"/>
                      <a:pt x="0" y="3"/>
                    </a:cubicBezTo>
                    <a:cubicBezTo>
                      <a:pt x="0" y="1"/>
                      <a:pt x="2" y="0"/>
                      <a:pt x="4" y="0"/>
                    </a:cubicBezTo>
                    <a:cubicBezTo>
                      <a:pt x="89" y="0"/>
                      <a:pt x="89" y="0"/>
                      <a:pt x="89" y="0"/>
                    </a:cubicBezTo>
                    <a:cubicBezTo>
                      <a:pt x="91" y="0"/>
                      <a:pt x="93" y="1"/>
                      <a:pt x="93" y="3"/>
                    </a:cubicBezTo>
                    <a:cubicBezTo>
                      <a:pt x="93" y="3"/>
                      <a:pt x="93" y="3"/>
                      <a:pt x="93" y="3"/>
                    </a:cubicBezTo>
                    <a:cubicBezTo>
                      <a:pt x="92" y="5"/>
                      <a:pt x="91" y="6"/>
                      <a:pt x="89" y="6"/>
                    </a:cubicBezTo>
                    <a:close/>
                  </a:path>
                </a:pathLst>
              </a:custGeom>
              <a:solidFill>
                <a:srgbClr val="2B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68" name="Freeform 234">
                <a:extLst>
                  <a:ext uri="{FF2B5EF4-FFF2-40B4-BE49-F238E27FC236}">
                    <a16:creationId xmlns:a16="http://schemas.microsoft.com/office/drawing/2014/main" id="{477DD8F1-96D7-4FD3-92CB-DC652A47B9C8}"/>
                  </a:ext>
                </a:extLst>
              </p:cNvPr>
              <p:cNvSpPr>
                <a:spLocks/>
              </p:cNvSpPr>
              <p:nvPr/>
            </p:nvSpPr>
            <p:spPr bwMode="auto">
              <a:xfrm>
                <a:off x="3119438" y="4568825"/>
                <a:ext cx="57150" cy="61912"/>
              </a:xfrm>
              <a:custGeom>
                <a:avLst/>
                <a:gdLst>
                  <a:gd name="T0" fmla="*/ 17 w 17"/>
                  <a:gd name="T1" fmla="*/ 8 h 18"/>
                  <a:gd name="T2" fmla="*/ 14 w 17"/>
                  <a:gd name="T3" fmla="*/ 2 h 18"/>
                  <a:gd name="T4" fmla="*/ 7 w 17"/>
                  <a:gd name="T5" fmla="*/ 1 h 18"/>
                  <a:gd name="T6" fmla="*/ 6 w 17"/>
                  <a:gd name="T7" fmla="*/ 1 h 18"/>
                  <a:gd name="T8" fmla="*/ 6 w 17"/>
                  <a:gd name="T9" fmla="*/ 1 h 18"/>
                  <a:gd name="T10" fmla="*/ 3 w 17"/>
                  <a:gd name="T11" fmla="*/ 5 h 18"/>
                  <a:gd name="T12" fmla="*/ 5 w 17"/>
                  <a:gd name="T13" fmla="*/ 15 h 18"/>
                  <a:gd name="T14" fmla="*/ 16 w 17"/>
                  <a:gd name="T15" fmla="*/ 13 h 18"/>
                  <a:gd name="T16" fmla="*/ 17 w 17"/>
                  <a:gd name="T17"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7" y="8"/>
                    </a:moveTo>
                    <a:cubicBezTo>
                      <a:pt x="17" y="6"/>
                      <a:pt x="13" y="4"/>
                      <a:pt x="14" y="2"/>
                    </a:cubicBezTo>
                    <a:cubicBezTo>
                      <a:pt x="14" y="2"/>
                      <a:pt x="11" y="0"/>
                      <a:pt x="7" y="1"/>
                    </a:cubicBezTo>
                    <a:cubicBezTo>
                      <a:pt x="7" y="1"/>
                      <a:pt x="7" y="1"/>
                      <a:pt x="6" y="1"/>
                    </a:cubicBezTo>
                    <a:cubicBezTo>
                      <a:pt x="6" y="1"/>
                      <a:pt x="6" y="1"/>
                      <a:pt x="6" y="1"/>
                    </a:cubicBezTo>
                    <a:cubicBezTo>
                      <a:pt x="4" y="2"/>
                      <a:pt x="4" y="3"/>
                      <a:pt x="3" y="5"/>
                    </a:cubicBezTo>
                    <a:cubicBezTo>
                      <a:pt x="0" y="8"/>
                      <a:pt x="2" y="13"/>
                      <a:pt x="5" y="15"/>
                    </a:cubicBezTo>
                    <a:cubicBezTo>
                      <a:pt x="9" y="18"/>
                      <a:pt x="14" y="16"/>
                      <a:pt x="16" y="13"/>
                    </a:cubicBezTo>
                    <a:cubicBezTo>
                      <a:pt x="17" y="11"/>
                      <a:pt x="17" y="10"/>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grpSp>
      </p:grpSp>
      <p:sp>
        <p:nvSpPr>
          <p:cNvPr id="70" name="Freeform 251">
            <a:extLst>
              <a:ext uri="{FF2B5EF4-FFF2-40B4-BE49-F238E27FC236}">
                <a16:creationId xmlns:a16="http://schemas.microsoft.com/office/drawing/2014/main" id="{E64230C8-0853-4280-AFCF-25E582CC46A2}"/>
              </a:ext>
            </a:extLst>
          </p:cNvPr>
          <p:cNvSpPr>
            <a:spLocks/>
          </p:cNvSpPr>
          <p:nvPr/>
        </p:nvSpPr>
        <p:spPr bwMode="auto">
          <a:xfrm>
            <a:off x="5902271" y="5436264"/>
            <a:ext cx="1007558" cy="943208"/>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solidFill>
            <a:srgbClr val="01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71" name="Freeform 275">
            <a:extLst>
              <a:ext uri="{FF2B5EF4-FFF2-40B4-BE49-F238E27FC236}">
                <a16:creationId xmlns:a16="http://schemas.microsoft.com/office/drawing/2014/main" id="{66A83225-B00F-4C29-809C-446FD0FCBAD8}"/>
              </a:ext>
            </a:extLst>
          </p:cNvPr>
          <p:cNvSpPr>
            <a:spLocks/>
          </p:cNvSpPr>
          <p:nvPr/>
        </p:nvSpPr>
        <p:spPr bwMode="auto">
          <a:xfrm>
            <a:off x="6359154" y="5674477"/>
            <a:ext cx="129032" cy="125591"/>
          </a:xfrm>
          <a:custGeom>
            <a:avLst/>
            <a:gdLst>
              <a:gd name="T0" fmla="*/ 24 w 32"/>
              <a:gd name="T1" fmla="*/ 26 h 31"/>
              <a:gd name="T2" fmla="*/ 4 w 32"/>
              <a:gd name="T3" fmla="*/ 25 h 31"/>
              <a:gd name="T4" fmla="*/ 4 w 32"/>
              <a:gd name="T5" fmla="*/ 24 h 31"/>
              <a:gd name="T6" fmla="*/ 1 w 32"/>
              <a:gd name="T7" fmla="*/ 20 h 31"/>
              <a:gd name="T8" fmla="*/ 7 w 32"/>
              <a:gd name="T9" fmla="*/ 5 h 31"/>
              <a:gd name="T10" fmla="*/ 27 w 32"/>
              <a:gd name="T11" fmla="*/ 8 h 31"/>
              <a:gd name="T12" fmla="*/ 24 w 32"/>
              <a:gd name="T13" fmla="*/ 26 h 31"/>
            </a:gdLst>
            <a:ahLst/>
            <a:cxnLst>
              <a:cxn ang="0">
                <a:pos x="T0" y="T1"/>
              </a:cxn>
              <a:cxn ang="0">
                <a:pos x="T2" y="T3"/>
              </a:cxn>
              <a:cxn ang="0">
                <a:pos x="T4" y="T5"/>
              </a:cxn>
              <a:cxn ang="0">
                <a:pos x="T6" y="T7"/>
              </a:cxn>
              <a:cxn ang="0">
                <a:pos x="T8" y="T9"/>
              </a:cxn>
              <a:cxn ang="0">
                <a:pos x="T10" y="T11"/>
              </a:cxn>
              <a:cxn ang="0">
                <a:pos x="T12" y="T13"/>
              </a:cxn>
            </a:cxnLst>
            <a:rect l="0" t="0" r="r" b="b"/>
            <a:pathLst>
              <a:path w="32" h="31">
                <a:moveTo>
                  <a:pt x="24" y="26"/>
                </a:moveTo>
                <a:cubicBezTo>
                  <a:pt x="17" y="31"/>
                  <a:pt x="9" y="31"/>
                  <a:pt x="4" y="25"/>
                </a:cubicBezTo>
                <a:cubicBezTo>
                  <a:pt x="4" y="25"/>
                  <a:pt x="4" y="24"/>
                  <a:pt x="4" y="24"/>
                </a:cubicBezTo>
                <a:cubicBezTo>
                  <a:pt x="3" y="23"/>
                  <a:pt x="2" y="21"/>
                  <a:pt x="1" y="20"/>
                </a:cubicBezTo>
                <a:cubicBezTo>
                  <a:pt x="0" y="14"/>
                  <a:pt x="2" y="8"/>
                  <a:pt x="7" y="5"/>
                </a:cubicBezTo>
                <a:cubicBezTo>
                  <a:pt x="13" y="0"/>
                  <a:pt x="22" y="1"/>
                  <a:pt x="27" y="8"/>
                </a:cubicBezTo>
                <a:cubicBezTo>
                  <a:pt x="32" y="14"/>
                  <a:pt x="30" y="22"/>
                  <a:pt x="24" y="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Freeform 276">
            <a:extLst>
              <a:ext uri="{FF2B5EF4-FFF2-40B4-BE49-F238E27FC236}">
                <a16:creationId xmlns:a16="http://schemas.microsoft.com/office/drawing/2014/main" id="{8CF9F43E-6166-4C1D-A2EF-18CCB7F5EC32}"/>
              </a:ext>
            </a:extLst>
          </p:cNvPr>
          <p:cNvSpPr>
            <a:spLocks noEditPoints="1"/>
          </p:cNvSpPr>
          <p:nvPr/>
        </p:nvSpPr>
        <p:spPr bwMode="auto">
          <a:xfrm>
            <a:off x="6155455" y="5717044"/>
            <a:ext cx="474103" cy="427849"/>
          </a:xfrm>
          <a:custGeom>
            <a:avLst/>
            <a:gdLst>
              <a:gd name="T0" fmla="*/ 99 w 104"/>
              <a:gd name="T1" fmla="*/ 42 h 94"/>
              <a:gd name="T2" fmla="*/ 96 w 104"/>
              <a:gd name="T3" fmla="*/ 42 h 94"/>
              <a:gd name="T4" fmla="*/ 76 w 104"/>
              <a:gd name="T5" fmla="*/ 15 h 94"/>
              <a:gd name="T6" fmla="*/ 57 w 104"/>
              <a:gd name="T7" fmla="*/ 24 h 94"/>
              <a:gd name="T8" fmla="*/ 39 w 104"/>
              <a:gd name="T9" fmla="*/ 9 h 94"/>
              <a:gd name="T10" fmla="*/ 29 w 104"/>
              <a:gd name="T11" fmla="*/ 1 h 94"/>
              <a:gd name="T12" fmla="*/ 26 w 104"/>
              <a:gd name="T13" fmla="*/ 3 h 94"/>
              <a:gd name="T14" fmla="*/ 24 w 104"/>
              <a:gd name="T15" fmla="*/ 18 h 94"/>
              <a:gd name="T16" fmla="*/ 12 w 104"/>
              <a:gd name="T17" fmla="*/ 34 h 94"/>
              <a:gd name="T18" fmla="*/ 5 w 104"/>
              <a:gd name="T19" fmla="*/ 34 h 94"/>
              <a:gd name="T20" fmla="*/ 0 w 104"/>
              <a:gd name="T21" fmla="*/ 39 h 94"/>
              <a:gd name="T22" fmla="*/ 0 w 104"/>
              <a:gd name="T23" fmla="*/ 54 h 94"/>
              <a:gd name="T24" fmla="*/ 5 w 104"/>
              <a:gd name="T25" fmla="*/ 59 h 94"/>
              <a:gd name="T26" fmla="*/ 11 w 104"/>
              <a:gd name="T27" fmla="*/ 59 h 94"/>
              <a:gd name="T28" fmla="*/ 28 w 104"/>
              <a:gd name="T29" fmla="*/ 81 h 94"/>
              <a:gd name="T30" fmla="*/ 28 w 104"/>
              <a:gd name="T31" fmla="*/ 89 h 94"/>
              <a:gd name="T32" fmla="*/ 30 w 104"/>
              <a:gd name="T33" fmla="*/ 91 h 94"/>
              <a:gd name="T34" fmla="*/ 41 w 104"/>
              <a:gd name="T35" fmla="*/ 94 h 94"/>
              <a:gd name="T36" fmla="*/ 44 w 104"/>
              <a:gd name="T37" fmla="*/ 92 h 94"/>
              <a:gd name="T38" fmla="*/ 44 w 104"/>
              <a:gd name="T39" fmla="*/ 90 h 94"/>
              <a:gd name="T40" fmla="*/ 44 w 104"/>
              <a:gd name="T41" fmla="*/ 86 h 94"/>
              <a:gd name="T42" fmla="*/ 53 w 104"/>
              <a:gd name="T43" fmla="*/ 87 h 94"/>
              <a:gd name="T44" fmla="*/ 61 w 104"/>
              <a:gd name="T45" fmla="*/ 86 h 94"/>
              <a:gd name="T46" fmla="*/ 61 w 104"/>
              <a:gd name="T47" fmla="*/ 91 h 94"/>
              <a:gd name="T48" fmla="*/ 64 w 104"/>
              <a:gd name="T49" fmla="*/ 93 h 94"/>
              <a:gd name="T50" fmla="*/ 75 w 104"/>
              <a:gd name="T51" fmla="*/ 91 h 94"/>
              <a:gd name="T52" fmla="*/ 77 w 104"/>
              <a:gd name="T53" fmla="*/ 89 h 94"/>
              <a:gd name="T54" fmla="*/ 77 w 104"/>
              <a:gd name="T55" fmla="*/ 81 h 94"/>
              <a:gd name="T56" fmla="*/ 96 w 104"/>
              <a:gd name="T57" fmla="*/ 52 h 94"/>
              <a:gd name="T58" fmla="*/ 99 w 104"/>
              <a:gd name="T59" fmla="*/ 52 h 94"/>
              <a:gd name="T60" fmla="*/ 104 w 104"/>
              <a:gd name="T61" fmla="*/ 47 h 94"/>
              <a:gd name="T62" fmla="*/ 99 w 104"/>
              <a:gd name="T63" fmla="*/ 42 h 94"/>
              <a:gd name="T64" fmla="*/ 33 w 104"/>
              <a:gd name="T65" fmla="*/ 38 h 94"/>
              <a:gd name="T66" fmla="*/ 27 w 104"/>
              <a:gd name="T67" fmla="*/ 37 h 94"/>
              <a:gd name="T68" fmla="*/ 27 w 104"/>
              <a:gd name="T69" fmla="*/ 37 h 94"/>
              <a:gd name="T70" fmla="*/ 26 w 104"/>
              <a:gd name="T71" fmla="*/ 36 h 94"/>
              <a:gd name="T72" fmla="*/ 28 w 104"/>
              <a:gd name="T73" fmla="*/ 31 h 94"/>
              <a:gd name="T74" fmla="*/ 34 w 104"/>
              <a:gd name="T75" fmla="*/ 32 h 94"/>
              <a:gd name="T76" fmla="*/ 33 w 104"/>
              <a:gd name="T77"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94">
                <a:moveTo>
                  <a:pt x="99" y="42"/>
                </a:moveTo>
                <a:cubicBezTo>
                  <a:pt x="96" y="42"/>
                  <a:pt x="96" y="42"/>
                  <a:pt x="96" y="42"/>
                </a:cubicBezTo>
                <a:cubicBezTo>
                  <a:pt x="94" y="18"/>
                  <a:pt x="78" y="23"/>
                  <a:pt x="76" y="15"/>
                </a:cubicBezTo>
                <a:cubicBezTo>
                  <a:pt x="71" y="20"/>
                  <a:pt x="64" y="24"/>
                  <a:pt x="57" y="24"/>
                </a:cubicBezTo>
                <a:cubicBezTo>
                  <a:pt x="48" y="24"/>
                  <a:pt x="42" y="18"/>
                  <a:pt x="39" y="9"/>
                </a:cubicBezTo>
                <a:cubicBezTo>
                  <a:pt x="29" y="1"/>
                  <a:pt x="29" y="1"/>
                  <a:pt x="29" y="1"/>
                </a:cubicBezTo>
                <a:cubicBezTo>
                  <a:pt x="27" y="0"/>
                  <a:pt x="26" y="1"/>
                  <a:pt x="26" y="3"/>
                </a:cubicBezTo>
                <a:cubicBezTo>
                  <a:pt x="24" y="18"/>
                  <a:pt x="24" y="18"/>
                  <a:pt x="24" y="18"/>
                </a:cubicBezTo>
                <a:cubicBezTo>
                  <a:pt x="19" y="22"/>
                  <a:pt x="14" y="28"/>
                  <a:pt x="12" y="34"/>
                </a:cubicBezTo>
                <a:cubicBezTo>
                  <a:pt x="5" y="34"/>
                  <a:pt x="5" y="34"/>
                  <a:pt x="5" y="34"/>
                </a:cubicBezTo>
                <a:cubicBezTo>
                  <a:pt x="2" y="34"/>
                  <a:pt x="0" y="36"/>
                  <a:pt x="0" y="39"/>
                </a:cubicBezTo>
                <a:cubicBezTo>
                  <a:pt x="0" y="54"/>
                  <a:pt x="0" y="54"/>
                  <a:pt x="0" y="54"/>
                </a:cubicBezTo>
                <a:cubicBezTo>
                  <a:pt x="0" y="57"/>
                  <a:pt x="2" y="59"/>
                  <a:pt x="5" y="59"/>
                </a:cubicBezTo>
                <a:cubicBezTo>
                  <a:pt x="11" y="59"/>
                  <a:pt x="11" y="59"/>
                  <a:pt x="11" y="59"/>
                </a:cubicBezTo>
                <a:cubicBezTo>
                  <a:pt x="14" y="68"/>
                  <a:pt x="20" y="76"/>
                  <a:pt x="28" y="81"/>
                </a:cubicBezTo>
                <a:cubicBezTo>
                  <a:pt x="28" y="89"/>
                  <a:pt x="28" y="89"/>
                  <a:pt x="28" y="89"/>
                </a:cubicBezTo>
                <a:cubicBezTo>
                  <a:pt x="28" y="90"/>
                  <a:pt x="29" y="91"/>
                  <a:pt x="30" y="91"/>
                </a:cubicBezTo>
                <a:cubicBezTo>
                  <a:pt x="33" y="93"/>
                  <a:pt x="38" y="94"/>
                  <a:pt x="41" y="94"/>
                </a:cubicBezTo>
                <a:cubicBezTo>
                  <a:pt x="43" y="94"/>
                  <a:pt x="44" y="93"/>
                  <a:pt x="44" y="92"/>
                </a:cubicBezTo>
                <a:cubicBezTo>
                  <a:pt x="44" y="91"/>
                  <a:pt x="44" y="90"/>
                  <a:pt x="44" y="90"/>
                </a:cubicBezTo>
                <a:cubicBezTo>
                  <a:pt x="44" y="86"/>
                  <a:pt x="44" y="86"/>
                  <a:pt x="44" y="86"/>
                </a:cubicBezTo>
                <a:cubicBezTo>
                  <a:pt x="47" y="87"/>
                  <a:pt x="50" y="87"/>
                  <a:pt x="53" y="87"/>
                </a:cubicBezTo>
                <a:cubicBezTo>
                  <a:pt x="56" y="87"/>
                  <a:pt x="58" y="87"/>
                  <a:pt x="61" y="86"/>
                </a:cubicBezTo>
                <a:cubicBezTo>
                  <a:pt x="61" y="91"/>
                  <a:pt x="61" y="91"/>
                  <a:pt x="61" y="91"/>
                </a:cubicBezTo>
                <a:cubicBezTo>
                  <a:pt x="61" y="93"/>
                  <a:pt x="62" y="94"/>
                  <a:pt x="64" y="93"/>
                </a:cubicBezTo>
                <a:cubicBezTo>
                  <a:pt x="75" y="91"/>
                  <a:pt x="75" y="91"/>
                  <a:pt x="75" y="91"/>
                </a:cubicBezTo>
                <a:cubicBezTo>
                  <a:pt x="76" y="91"/>
                  <a:pt x="77" y="90"/>
                  <a:pt x="77" y="89"/>
                </a:cubicBezTo>
                <a:cubicBezTo>
                  <a:pt x="77" y="81"/>
                  <a:pt x="77" y="81"/>
                  <a:pt x="77" y="81"/>
                </a:cubicBezTo>
                <a:cubicBezTo>
                  <a:pt x="87" y="74"/>
                  <a:pt x="95" y="64"/>
                  <a:pt x="96" y="52"/>
                </a:cubicBezTo>
                <a:cubicBezTo>
                  <a:pt x="99" y="52"/>
                  <a:pt x="99" y="52"/>
                  <a:pt x="99" y="52"/>
                </a:cubicBezTo>
                <a:cubicBezTo>
                  <a:pt x="102" y="52"/>
                  <a:pt x="104" y="50"/>
                  <a:pt x="104" y="47"/>
                </a:cubicBezTo>
                <a:cubicBezTo>
                  <a:pt x="104" y="44"/>
                  <a:pt x="102" y="42"/>
                  <a:pt x="99" y="42"/>
                </a:cubicBezTo>
                <a:close/>
                <a:moveTo>
                  <a:pt x="33" y="38"/>
                </a:moveTo>
                <a:cubicBezTo>
                  <a:pt x="31" y="39"/>
                  <a:pt x="28" y="39"/>
                  <a:pt x="27" y="37"/>
                </a:cubicBezTo>
                <a:cubicBezTo>
                  <a:pt x="27" y="37"/>
                  <a:pt x="27" y="37"/>
                  <a:pt x="27" y="37"/>
                </a:cubicBezTo>
                <a:cubicBezTo>
                  <a:pt x="26" y="37"/>
                  <a:pt x="26" y="36"/>
                  <a:pt x="26" y="36"/>
                </a:cubicBezTo>
                <a:cubicBezTo>
                  <a:pt x="26" y="34"/>
                  <a:pt x="26" y="32"/>
                  <a:pt x="28" y="31"/>
                </a:cubicBezTo>
                <a:cubicBezTo>
                  <a:pt x="30" y="30"/>
                  <a:pt x="32" y="30"/>
                  <a:pt x="34" y="32"/>
                </a:cubicBezTo>
                <a:cubicBezTo>
                  <a:pt x="35" y="34"/>
                  <a:pt x="35" y="36"/>
                  <a:pt x="33" y="3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2146845838">
    <p:spTree>
      <p:nvGrpSpPr>
        <p:cNvPr id="1" name=""/>
        <p:cNvGrpSpPr/>
        <p:nvPr/>
      </p:nvGrpSpPr>
      <p:grpSpPr>
        <a:xfrm>
          <a:off x="0" y="0"/>
          <a:ext cx="0" cy="0"/>
          <a:chOff x="0" y="0"/>
          <a:chExt cx="0" cy="0"/>
        </a:xfrm>
      </p:grpSpPr>
      <p:sp>
        <p:nvSpPr>
          <p:cNvPr id="2" name="Rectangle 76">
            <a:extLst>
              <a:ext uri="{FF2B5EF4-FFF2-40B4-BE49-F238E27FC236}">
                <a16:creationId xmlns:a16="http://schemas.microsoft.com/office/drawing/2014/main" id="{E4902F5D-DF00-4FD9-B6B3-C33DAF368094}"/>
              </a:ext>
            </a:extLst>
          </p:cNvPr>
          <p:cNvSpPr/>
          <p:nvPr/>
        </p:nvSpPr>
        <p:spPr>
          <a:xfrm>
            <a:off x="0" y="0"/>
            <a:ext cx="12203244" cy="6858000"/>
          </a:xfrm>
          <a:prstGeom prst="rect">
            <a:avLst/>
          </a:prstGeom>
          <a:solidFill>
            <a:schemeClr val="bg2">
              <a:alpha val="40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sp>
        <p:nvSpPr>
          <p:cNvPr id="3" name="Ellipse 58">
            <a:extLst>
              <a:ext uri="{FF2B5EF4-FFF2-40B4-BE49-F238E27FC236}">
                <a16:creationId xmlns:a16="http://schemas.microsoft.com/office/drawing/2014/main" id="{66C93C13-EA8E-4E66-BD1D-D2F5BEB5767F}"/>
              </a:ext>
            </a:extLst>
          </p:cNvPr>
          <p:cNvSpPr/>
          <p:nvPr/>
        </p:nvSpPr>
        <p:spPr>
          <a:xfrm>
            <a:off x="2095676" y="1463570"/>
            <a:ext cx="1697071"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0" cap="none" spc="0" baseline="0">
              <a:solidFill>
                <a:srgbClr val="FFFFFF"/>
              </a:solidFill>
              <a:uFillTx/>
              <a:latin typeface="Arial"/>
            </a:endParaRPr>
          </a:p>
        </p:txBody>
      </p:sp>
      <p:sp>
        <p:nvSpPr>
          <p:cNvPr id="4" name="Ellipse 59">
            <a:extLst>
              <a:ext uri="{FF2B5EF4-FFF2-40B4-BE49-F238E27FC236}">
                <a16:creationId xmlns:a16="http://schemas.microsoft.com/office/drawing/2014/main" id="{B84393EA-A876-4660-92CB-F58771FA7D67}"/>
              </a:ext>
            </a:extLst>
          </p:cNvPr>
          <p:cNvSpPr/>
          <p:nvPr/>
        </p:nvSpPr>
        <p:spPr>
          <a:xfrm>
            <a:off x="8618091" y="3301084"/>
            <a:ext cx="1697071"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1" i="0" u="none" strike="noStrike" kern="0" cap="none" spc="0" baseline="0">
              <a:solidFill>
                <a:srgbClr val="FFFFFF"/>
              </a:solidFill>
              <a:uFillTx/>
              <a:latin typeface="Arial"/>
            </a:endParaRPr>
          </a:p>
        </p:txBody>
      </p:sp>
      <p:sp>
        <p:nvSpPr>
          <p:cNvPr id="5" name="Ellipse 60">
            <a:extLst>
              <a:ext uri="{FF2B5EF4-FFF2-40B4-BE49-F238E27FC236}">
                <a16:creationId xmlns:a16="http://schemas.microsoft.com/office/drawing/2014/main" id="{F395C52A-8266-4EEA-B889-9F07FE1F3937}"/>
              </a:ext>
            </a:extLst>
          </p:cNvPr>
          <p:cNvSpPr/>
          <p:nvPr/>
        </p:nvSpPr>
        <p:spPr>
          <a:xfrm>
            <a:off x="5356884" y="3347170"/>
            <a:ext cx="1697071"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0" cap="none" spc="0" baseline="0">
              <a:solidFill>
                <a:srgbClr val="FFFFFF"/>
              </a:solidFill>
              <a:uFillTx/>
              <a:latin typeface="Arial"/>
            </a:endParaRPr>
          </a:p>
        </p:txBody>
      </p:sp>
      <p:sp>
        <p:nvSpPr>
          <p:cNvPr id="6" name="Ellipse 61">
            <a:extLst>
              <a:ext uri="{FF2B5EF4-FFF2-40B4-BE49-F238E27FC236}">
                <a16:creationId xmlns:a16="http://schemas.microsoft.com/office/drawing/2014/main" id="{A3E265CF-DC1A-423A-BB0F-39929516B544}"/>
              </a:ext>
            </a:extLst>
          </p:cNvPr>
          <p:cNvSpPr/>
          <p:nvPr/>
        </p:nvSpPr>
        <p:spPr>
          <a:xfrm>
            <a:off x="8618091" y="1502551"/>
            <a:ext cx="1697071"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0" cap="none" spc="0" baseline="0">
              <a:solidFill>
                <a:srgbClr val="FFFFFF"/>
              </a:solidFill>
              <a:uFillTx/>
              <a:latin typeface="Arial"/>
            </a:endParaRPr>
          </a:p>
        </p:txBody>
      </p:sp>
      <p:sp>
        <p:nvSpPr>
          <p:cNvPr id="7" name="Ellipse 62">
            <a:extLst>
              <a:ext uri="{FF2B5EF4-FFF2-40B4-BE49-F238E27FC236}">
                <a16:creationId xmlns:a16="http://schemas.microsoft.com/office/drawing/2014/main" id="{0C52B454-58A0-46CF-BDC1-B7B3884C455F}"/>
              </a:ext>
            </a:extLst>
          </p:cNvPr>
          <p:cNvSpPr/>
          <p:nvPr/>
        </p:nvSpPr>
        <p:spPr>
          <a:xfrm>
            <a:off x="5356884" y="1502551"/>
            <a:ext cx="1697071"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1" i="0" u="none" strike="noStrike" kern="0" cap="none" spc="0" baseline="0">
              <a:solidFill>
                <a:srgbClr val="FFFFFF"/>
              </a:solidFill>
              <a:uFillTx/>
              <a:latin typeface="Arial"/>
            </a:endParaRPr>
          </a:p>
        </p:txBody>
      </p:sp>
      <p:sp>
        <p:nvSpPr>
          <p:cNvPr id="8" name="Ellipse 63">
            <a:extLst>
              <a:ext uri="{FF2B5EF4-FFF2-40B4-BE49-F238E27FC236}">
                <a16:creationId xmlns:a16="http://schemas.microsoft.com/office/drawing/2014/main" id="{C6F312E8-7A8A-40E7-AB9A-8EE7919DBC36}"/>
              </a:ext>
            </a:extLst>
          </p:cNvPr>
          <p:cNvSpPr/>
          <p:nvPr/>
        </p:nvSpPr>
        <p:spPr>
          <a:xfrm>
            <a:off x="2095676" y="3347170"/>
            <a:ext cx="1697071"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0" cap="none" spc="0" baseline="0">
              <a:solidFill>
                <a:srgbClr val="FFFFFF"/>
              </a:solidFill>
              <a:uFillTx/>
              <a:latin typeface="Arial"/>
            </a:endParaRPr>
          </a:p>
        </p:txBody>
      </p:sp>
      <p:pic>
        <p:nvPicPr>
          <p:cNvPr id="9" name="Image 64" descr="Une image contenant capture d’écran&#10;&#10;Description générée automatiquement">
            <a:extLst>
              <a:ext uri="{FF2B5EF4-FFF2-40B4-BE49-F238E27FC236}">
                <a16:creationId xmlns:a16="http://schemas.microsoft.com/office/drawing/2014/main" id="{B286492D-E7C2-4A6B-959E-0354E0E33A4A}"/>
              </a:ext>
            </a:extLst>
          </p:cNvPr>
          <p:cNvPicPr>
            <a:picLocks noChangeAspect="1"/>
          </p:cNvPicPr>
          <p:nvPr/>
        </p:nvPicPr>
        <p:blipFill>
          <a:blip r:embed="rId3"/>
          <a:srcRect b="59970"/>
          <a:stretch>
            <a:fillRect/>
          </a:stretch>
        </p:blipFill>
        <p:spPr>
          <a:xfrm>
            <a:off x="2438613" y="5099617"/>
            <a:ext cx="7314779" cy="1384282"/>
          </a:xfrm>
          <a:prstGeom prst="rect">
            <a:avLst/>
          </a:prstGeom>
          <a:noFill/>
          <a:ln w="9528" cap="flat">
            <a:solidFill>
              <a:srgbClr val="0070AD"/>
            </a:solidFill>
            <a:prstDash val="solid"/>
            <a:miter/>
          </a:ln>
        </p:spPr>
      </p:pic>
      <p:sp>
        <p:nvSpPr>
          <p:cNvPr id="10" name="Ellipse 65">
            <a:extLst>
              <a:ext uri="{FF2B5EF4-FFF2-40B4-BE49-F238E27FC236}">
                <a16:creationId xmlns:a16="http://schemas.microsoft.com/office/drawing/2014/main" id="{4875A08B-3BDA-46E9-B8D9-98F831937D43}"/>
              </a:ext>
            </a:extLst>
          </p:cNvPr>
          <p:cNvSpPr/>
          <p:nvPr/>
        </p:nvSpPr>
        <p:spPr>
          <a:xfrm>
            <a:off x="1843384" y="1384346"/>
            <a:ext cx="1839946"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0" cap="none" spc="0" baseline="0">
                <a:solidFill>
                  <a:srgbClr val="FFFFFF"/>
                </a:solidFill>
                <a:uFillTx/>
                <a:latin typeface="Ubuntu" pitchFamily="34"/>
              </a:rPr>
              <a:t>Modifier mes </a:t>
            </a:r>
            <a:r>
              <a:rPr lang="fr-FR" sz="1400" b="1" i="0" u="none" strike="noStrike" kern="0" cap="none" spc="0" baseline="0">
                <a:solidFill>
                  <a:srgbClr val="FFFFFF"/>
                </a:solidFill>
                <a:uFillTx/>
                <a:latin typeface="Ubuntu" pitchFamily="34"/>
              </a:rPr>
              <a:t>données personnelles </a:t>
            </a:r>
            <a:r>
              <a:rPr lang="fr-FR" sz="1200" b="0" i="0" u="none" strike="noStrike" kern="0" cap="none" spc="0" baseline="0">
                <a:solidFill>
                  <a:srgbClr val="FFFFFF"/>
                </a:solidFill>
                <a:uFillTx/>
                <a:latin typeface="Ubuntu" pitchFamily="34"/>
              </a:rPr>
              <a:t>(adresse postale, RIB...)</a:t>
            </a:r>
            <a:endParaRPr lang="fr-FR" sz="1400" b="0" i="0" u="none" strike="noStrike" kern="0" cap="none" spc="0" baseline="0">
              <a:solidFill>
                <a:srgbClr val="FFFFFF"/>
              </a:solidFill>
              <a:uFillTx/>
              <a:latin typeface="Ubuntu" pitchFamily="34"/>
            </a:endParaRPr>
          </a:p>
        </p:txBody>
      </p:sp>
      <p:sp>
        <p:nvSpPr>
          <p:cNvPr id="11" name="Ellipse 66">
            <a:extLst>
              <a:ext uri="{FF2B5EF4-FFF2-40B4-BE49-F238E27FC236}">
                <a16:creationId xmlns:a16="http://schemas.microsoft.com/office/drawing/2014/main" id="{035A1933-47E6-453F-81F1-AF470BAED1CD}"/>
              </a:ext>
            </a:extLst>
          </p:cNvPr>
          <p:cNvSpPr/>
          <p:nvPr/>
        </p:nvSpPr>
        <p:spPr>
          <a:xfrm>
            <a:off x="8365790" y="3221870"/>
            <a:ext cx="1839946"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12AB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0" cap="none" spc="0" baseline="0">
                <a:solidFill>
                  <a:srgbClr val="FFFFFF"/>
                </a:solidFill>
                <a:uFillTx/>
                <a:latin typeface="Ubuntu" pitchFamily="34"/>
              </a:rPr>
              <a:t>Obtenir une </a:t>
            </a:r>
            <a:r>
              <a:rPr lang="fr-FR" sz="1400" b="1" i="0" u="none" strike="noStrike" kern="0" cap="none" spc="0" baseline="0">
                <a:solidFill>
                  <a:srgbClr val="FFFFFF"/>
                </a:solidFill>
                <a:uFillTx/>
                <a:latin typeface="Ubuntu" pitchFamily="34"/>
              </a:rPr>
              <a:t>réponse sur des sujets RH et Paie</a:t>
            </a:r>
          </a:p>
        </p:txBody>
      </p:sp>
      <p:sp>
        <p:nvSpPr>
          <p:cNvPr id="12" name="Ellipse 67">
            <a:extLst>
              <a:ext uri="{FF2B5EF4-FFF2-40B4-BE49-F238E27FC236}">
                <a16:creationId xmlns:a16="http://schemas.microsoft.com/office/drawing/2014/main" id="{3F0315A1-BF19-4248-9BD4-07301A3ED37F}"/>
              </a:ext>
            </a:extLst>
          </p:cNvPr>
          <p:cNvSpPr/>
          <p:nvPr/>
        </p:nvSpPr>
        <p:spPr>
          <a:xfrm>
            <a:off x="5104592" y="3267946"/>
            <a:ext cx="1839946"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0" cap="none" spc="0" baseline="0">
                <a:solidFill>
                  <a:srgbClr val="FFFFFF"/>
                </a:solidFill>
                <a:uFillTx/>
                <a:latin typeface="Ubuntu" pitchFamily="34"/>
              </a:rPr>
              <a:t>Demander, reconduire ou arrêter un </a:t>
            </a:r>
            <a:r>
              <a:rPr lang="fr-FR" sz="1400" b="1" i="0" u="none" strike="noStrike" kern="0" cap="none" spc="0" baseline="0">
                <a:solidFill>
                  <a:srgbClr val="FFFFFF"/>
                </a:solidFill>
                <a:uFillTx/>
                <a:latin typeface="Ubuntu" pitchFamily="34"/>
              </a:rPr>
              <a:t>temps partiel</a:t>
            </a:r>
            <a:endParaRPr lang="fr-FR" sz="1400" b="0" i="0" u="none" strike="noStrike" kern="0" cap="none" spc="0" baseline="0">
              <a:solidFill>
                <a:srgbClr val="FFFFFF"/>
              </a:solidFill>
              <a:uFillTx/>
              <a:latin typeface="Ubuntu" pitchFamily="34"/>
            </a:endParaRPr>
          </a:p>
        </p:txBody>
      </p:sp>
      <p:sp>
        <p:nvSpPr>
          <p:cNvPr id="13" name="Ellipse 68">
            <a:extLst>
              <a:ext uri="{FF2B5EF4-FFF2-40B4-BE49-F238E27FC236}">
                <a16:creationId xmlns:a16="http://schemas.microsoft.com/office/drawing/2014/main" id="{EB4921A5-ED91-4E93-9B00-65811F0DC5BD}"/>
              </a:ext>
            </a:extLst>
          </p:cNvPr>
          <p:cNvSpPr/>
          <p:nvPr/>
        </p:nvSpPr>
        <p:spPr>
          <a:xfrm>
            <a:off x="1843384" y="3267946"/>
            <a:ext cx="1839946"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12AB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0" cap="none" spc="0" baseline="0">
                <a:solidFill>
                  <a:srgbClr val="FFFFFF"/>
                </a:solidFill>
                <a:uFillTx/>
                <a:latin typeface="Ubuntu" pitchFamily="34"/>
              </a:rPr>
              <a:t>Faire une demande de </a:t>
            </a:r>
            <a:r>
              <a:rPr lang="fr-FR" sz="1400" b="1" i="0" u="none" strike="noStrike" kern="0" cap="none" spc="0" baseline="0">
                <a:solidFill>
                  <a:srgbClr val="FFFFFF"/>
                </a:solidFill>
                <a:uFillTx/>
                <a:latin typeface="Ubuntu" pitchFamily="34"/>
              </a:rPr>
              <a:t>télétravail</a:t>
            </a:r>
            <a:endParaRPr lang="fr-FR" sz="1400" b="0" i="0" u="none" strike="noStrike" kern="0" cap="none" spc="0" baseline="0">
              <a:solidFill>
                <a:srgbClr val="FFFFFF"/>
              </a:solidFill>
              <a:uFillTx/>
              <a:latin typeface="Ubuntu" pitchFamily="34"/>
            </a:endParaRPr>
          </a:p>
        </p:txBody>
      </p:sp>
      <p:sp>
        <p:nvSpPr>
          <p:cNvPr id="14" name="Ellipse 69">
            <a:extLst>
              <a:ext uri="{FF2B5EF4-FFF2-40B4-BE49-F238E27FC236}">
                <a16:creationId xmlns:a16="http://schemas.microsoft.com/office/drawing/2014/main" id="{2FE3472E-71B9-4386-8499-C3A3AB2D05B7}"/>
              </a:ext>
            </a:extLst>
          </p:cNvPr>
          <p:cNvSpPr/>
          <p:nvPr/>
        </p:nvSpPr>
        <p:spPr>
          <a:xfrm>
            <a:off x="8365790" y="1423336"/>
            <a:ext cx="1839946"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0" cap="none" spc="0" baseline="0">
                <a:solidFill>
                  <a:srgbClr val="FFFFFF"/>
                </a:solidFill>
                <a:uFillTx/>
                <a:latin typeface="Ubuntu" pitchFamily="34"/>
              </a:rPr>
              <a:t>Obtenir une </a:t>
            </a:r>
            <a:r>
              <a:rPr lang="fr-FR" sz="1400" b="1" i="0" u="none" strike="noStrike" kern="0" cap="none" spc="0" baseline="0">
                <a:solidFill>
                  <a:srgbClr val="FFFFFF"/>
                </a:solidFill>
                <a:uFillTx/>
                <a:latin typeface="Ubuntu" pitchFamily="34"/>
              </a:rPr>
              <a:t>attestation employeur</a:t>
            </a:r>
            <a:endParaRPr lang="fr-FR" sz="1400" b="0" i="0" u="none" strike="noStrike" kern="0" cap="none" spc="0" baseline="0">
              <a:solidFill>
                <a:srgbClr val="FFFFFF"/>
              </a:solidFill>
              <a:uFillTx/>
              <a:latin typeface="Ubuntu" pitchFamily="34"/>
            </a:endParaRPr>
          </a:p>
        </p:txBody>
      </p:sp>
      <p:sp>
        <p:nvSpPr>
          <p:cNvPr id="15" name="Ellipse 70">
            <a:extLst>
              <a:ext uri="{FF2B5EF4-FFF2-40B4-BE49-F238E27FC236}">
                <a16:creationId xmlns:a16="http://schemas.microsoft.com/office/drawing/2014/main" id="{D01C9530-4E7E-4B8C-AC59-3646A483671A}"/>
              </a:ext>
            </a:extLst>
          </p:cNvPr>
          <p:cNvSpPr/>
          <p:nvPr/>
        </p:nvSpPr>
        <p:spPr>
          <a:xfrm>
            <a:off x="5104592" y="1423327"/>
            <a:ext cx="1839946" cy="156981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12AB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0" cap="none" spc="0" baseline="0">
                <a:solidFill>
                  <a:srgbClr val="FFFFFF"/>
                </a:solidFill>
                <a:uFillTx/>
                <a:latin typeface="Ubuntu" pitchFamily="34"/>
              </a:rPr>
              <a:t>Déclarer un </a:t>
            </a:r>
            <a:r>
              <a:rPr lang="fr-FR" sz="1400" b="1" i="0" u="none" strike="noStrike" kern="0" cap="none" spc="0" baseline="0">
                <a:solidFill>
                  <a:srgbClr val="FFFFFF"/>
                </a:solidFill>
                <a:uFillTx/>
                <a:latin typeface="Ubuntu" pitchFamily="34"/>
              </a:rPr>
              <a:t>arrêt de travail</a:t>
            </a:r>
          </a:p>
        </p:txBody>
      </p:sp>
      <p:grpSp>
        <p:nvGrpSpPr>
          <p:cNvPr id="16" name="Groupe 71">
            <a:extLst>
              <a:ext uri="{FF2B5EF4-FFF2-40B4-BE49-F238E27FC236}">
                <a16:creationId xmlns:a16="http://schemas.microsoft.com/office/drawing/2014/main" id="{7647AFA9-F3CD-4B6A-BBF9-09B9BEC39A87}"/>
              </a:ext>
            </a:extLst>
          </p:cNvPr>
          <p:cNvGrpSpPr/>
          <p:nvPr/>
        </p:nvGrpSpPr>
        <p:grpSpPr>
          <a:xfrm>
            <a:off x="11501103" y="171568"/>
            <a:ext cx="419435" cy="388994"/>
            <a:chOff x="11501103" y="171568"/>
            <a:chExt cx="419435" cy="388994"/>
          </a:xfrm>
        </p:grpSpPr>
        <p:sp>
          <p:nvSpPr>
            <p:cNvPr id="17" name="Freeform 13">
              <a:extLst>
                <a:ext uri="{FF2B5EF4-FFF2-40B4-BE49-F238E27FC236}">
                  <a16:creationId xmlns:a16="http://schemas.microsoft.com/office/drawing/2014/main" id="{2CC8CA0C-FDA0-4CC6-B2EB-3C9D55D62D04}"/>
                </a:ext>
              </a:extLst>
            </p:cNvPr>
            <p:cNvSpPr/>
            <p:nvPr/>
          </p:nvSpPr>
          <p:spPr>
            <a:xfrm>
              <a:off x="11644646" y="334377"/>
              <a:ext cx="275892" cy="226185"/>
            </a:xfrm>
            <a:custGeom>
              <a:avLst/>
              <a:gdLst>
                <a:gd name="f0" fmla="val 10800000"/>
                <a:gd name="f1" fmla="val 5400000"/>
                <a:gd name="f2" fmla="val 180"/>
                <a:gd name="f3" fmla="val w"/>
                <a:gd name="f4" fmla="val h"/>
                <a:gd name="f5" fmla="val 0"/>
                <a:gd name="f6" fmla="val 188"/>
                <a:gd name="f7" fmla="val 154"/>
                <a:gd name="f8" fmla="val 125"/>
                <a:gd name="f9" fmla="val 107"/>
                <a:gd name="f10" fmla="val 160"/>
                <a:gd name="f11" fmla="val 78"/>
                <a:gd name="f12" fmla="val 43"/>
                <a:gd name="f13" fmla="val 186"/>
                <a:gd name="f14" fmla="val 28"/>
                <a:gd name="f15" fmla="val 181"/>
                <a:gd name="f16" fmla="val 141"/>
                <a:gd name="f17" fmla="val 99"/>
                <a:gd name="f18" fmla="val 84"/>
                <a:gd name="f19" fmla="val 60"/>
                <a:gd name="f20" fmla="val 49"/>
                <a:gd name="f21" fmla="val 47"/>
                <a:gd name="f22" fmla="val 121"/>
                <a:gd name="f23" fmla="val 26"/>
                <a:gd name="f24" fmla="val 140"/>
                <a:gd name="f25" fmla="val 144"/>
                <a:gd name="f26" fmla="val 6"/>
                <a:gd name="f27" fmla="val 150"/>
                <a:gd name="f28" fmla="val 20"/>
                <a:gd name="f29" fmla="val 37"/>
                <a:gd name="f30" fmla="val 68"/>
                <a:gd name="f31" fmla="val 106"/>
                <a:gd name="f32" fmla="val 145"/>
                <a:gd name="f33" fmla="val 126"/>
                <a:gd name="f34" fmla="val 82"/>
                <a:gd name="f35" fmla="val 109"/>
                <a:gd name="f36" fmla="val 81"/>
                <a:gd name="f37" fmla="val 86"/>
                <a:gd name="f38" fmla="val 93"/>
                <a:gd name="f39" fmla="val 101"/>
                <a:gd name="f40" fmla="val 108"/>
                <a:gd name="f41" fmla="+- 0 0 -90"/>
                <a:gd name="f42" fmla="*/ f3 1 188"/>
                <a:gd name="f43" fmla="*/ f4 1 154"/>
                <a:gd name="f44" fmla="val f5"/>
                <a:gd name="f45" fmla="val f6"/>
                <a:gd name="f46" fmla="val f7"/>
                <a:gd name="f47" fmla="*/ f41 f0 1"/>
                <a:gd name="f48" fmla="+- f46 0 f44"/>
                <a:gd name="f49" fmla="+- f45 0 f44"/>
                <a:gd name="f50" fmla="*/ f47 1 f2"/>
                <a:gd name="f51" fmla="*/ f49 1 188"/>
                <a:gd name="f52" fmla="*/ f48 1 154"/>
                <a:gd name="f53" fmla="+- f50 0 f1"/>
                <a:gd name="f54" fmla="*/ 125 1 f51"/>
                <a:gd name="f55" fmla="*/ 107 1 f52"/>
                <a:gd name="f56" fmla="*/ 188 1 f51"/>
                <a:gd name="f57" fmla="*/ 43 1 f52"/>
                <a:gd name="f58" fmla="*/ 141 1 f51"/>
                <a:gd name="f59" fmla="*/ 0 1 f52"/>
                <a:gd name="f60" fmla="*/ 49 1 f51"/>
                <a:gd name="f61" fmla="*/ 99 1 f52"/>
                <a:gd name="f62" fmla="*/ 0 1 f51"/>
                <a:gd name="f63" fmla="*/ 144 1 f52"/>
                <a:gd name="f64" fmla="*/ 37 1 f51"/>
                <a:gd name="f65" fmla="*/ 154 1 f52"/>
                <a:gd name="f66" fmla="*/ 125 1 f52"/>
                <a:gd name="f67" fmla="*/ 81 1 f51"/>
                <a:gd name="f68" fmla="*/ 86 1 f52"/>
                <a:gd name="f69" fmla="*/ f45 1 f51"/>
                <a:gd name="f70" fmla="*/ f46 1 f52"/>
                <a:gd name="f71" fmla="*/ f62 f42 1"/>
                <a:gd name="f72" fmla="*/ f69 f42 1"/>
                <a:gd name="f73" fmla="*/ f70 f43 1"/>
                <a:gd name="f74" fmla="*/ f59 f43 1"/>
                <a:gd name="f75" fmla="*/ f54 f42 1"/>
                <a:gd name="f76" fmla="*/ f55 f43 1"/>
                <a:gd name="f77" fmla="*/ f56 f42 1"/>
                <a:gd name="f78" fmla="*/ f57 f43 1"/>
                <a:gd name="f79" fmla="*/ f58 f42 1"/>
                <a:gd name="f80" fmla="*/ f60 f42 1"/>
                <a:gd name="f81" fmla="*/ f61 f43 1"/>
                <a:gd name="f82" fmla="*/ f63 f43 1"/>
                <a:gd name="f83" fmla="*/ f64 f42 1"/>
                <a:gd name="f84" fmla="*/ f65 f43 1"/>
                <a:gd name="f85" fmla="*/ f66 f43 1"/>
                <a:gd name="f86" fmla="*/ f67 f42 1"/>
                <a:gd name="f87" fmla="*/ f68 f43 1"/>
              </a:gdLst>
              <a:ahLst/>
              <a:cxnLst>
                <a:cxn ang="3cd4">
                  <a:pos x="hc" y="t"/>
                </a:cxn>
                <a:cxn ang="0">
                  <a:pos x="r" y="vc"/>
                </a:cxn>
                <a:cxn ang="cd4">
                  <a:pos x="hc" y="b"/>
                </a:cxn>
                <a:cxn ang="cd2">
                  <a:pos x="l" y="vc"/>
                </a:cxn>
                <a:cxn ang="f53">
                  <a:pos x="f75" y="f76"/>
                </a:cxn>
                <a:cxn ang="f53">
                  <a:pos x="f77" y="f78"/>
                </a:cxn>
                <a:cxn ang="f53">
                  <a:pos x="f79" y="f74"/>
                </a:cxn>
                <a:cxn ang="f53">
                  <a:pos x="f80" y="f81"/>
                </a:cxn>
                <a:cxn ang="f53">
                  <a:pos x="f71" y="f82"/>
                </a:cxn>
                <a:cxn ang="f53">
                  <a:pos x="f83" y="f84"/>
                </a:cxn>
                <a:cxn ang="f53">
                  <a:pos x="f75" y="f85"/>
                </a:cxn>
                <a:cxn ang="f53">
                  <a:pos x="f86" y="f87"/>
                </a:cxn>
                <a:cxn ang="f53">
                  <a:pos x="f75" y="f76"/>
                </a:cxn>
              </a:cxnLst>
              <a:rect l="f71" t="f74" r="f72" b="f73"/>
              <a:pathLst>
                <a:path w="188" h="154">
                  <a:moveTo>
                    <a:pt x="f8" y="f9"/>
                  </a:moveTo>
                  <a:cubicBezTo>
                    <a:pt x="f10" y="f9"/>
                    <a:pt x="f6" y="f11"/>
                    <a:pt x="f6" y="f12"/>
                  </a:cubicBezTo>
                  <a:cubicBezTo>
                    <a:pt x="f13" y="f14"/>
                    <a:pt x="f15" y="f5"/>
                    <a:pt x="f16" y="f5"/>
                  </a:cubicBezTo>
                  <a:cubicBezTo>
                    <a:pt x="f17" y="f5"/>
                    <a:pt x="f18" y="f19"/>
                    <a:pt x="f20" y="f17"/>
                  </a:cubicBezTo>
                  <a:cubicBezTo>
                    <a:pt x="f21" y="f22"/>
                    <a:pt x="f23" y="f24"/>
                    <a:pt x="f5" y="f25"/>
                  </a:cubicBezTo>
                  <a:cubicBezTo>
                    <a:pt x="f26" y="f27"/>
                    <a:pt x="f28" y="f7"/>
                    <a:pt x="f29" y="f7"/>
                  </a:cubicBezTo>
                  <a:cubicBezTo>
                    <a:pt x="f30" y="f7"/>
                    <a:pt x="f31" y="f32"/>
                    <a:pt x="f8" y="f8"/>
                  </a:cubicBezTo>
                  <a:cubicBezTo>
                    <a:pt x="f17" y="f33"/>
                    <a:pt x="f34" y="f35"/>
                    <a:pt x="f36" y="f37"/>
                  </a:cubicBezTo>
                  <a:cubicBezTo>
                    <a:pt x="f38" y="f39"/>
                    <a:pt x="f40" y="f9"/>
                    <a:pt x="f8" y="f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Arial"/>
                <a:cs typeface="Arial"/>
              </a:endParaRPr>
            </a:p>
          </p:txBody>
        </p:sp>
        <p:sp>
          <p:nvSpPr>
            <p:cNvPr id="18" name="Freeform 14">
              <a:extLst>
                <a:ext uri="{FF2B5EF4-FFF2-40B4-BE49-F238E27FC236}">
                  <a16:creationId xmlns:a16="http://schemas.microsoft.com/office/drawing/2014/main" id="{435F4580-F3C6-4EF5-AEB8-01D6A02D99CD}"/>
                </a:ext>
              </a:extLst>
            </p:cNvPr>
            <p:cNvSpPr/>
            <p:nvPr/>
          </p:nvSpPr>
          <p:spPr>
            <a:xfrm>
              <a:off x="11501103" y="171568"/>
              <a:ext cx="419435" cy="356680"/>
            </a:xfrm>
            <a:custGeom>
              <a:avLst/>
              <a:gdLst>
                <a:gd name="f0" fmla="val 10800000"/>
                <a:gd name="f1" fmla="val 5400000"/>
                <a:gd name="f2" fmla="val 180"/>
                <a:gd name="f3" fmla="val w"/>
                <a:gd name="f4" fmla="val h"/>
                <a:gd name="f5" fmla="val 0"/>
                <a:gd name="f6" fmla="val 286"/>
                <a:gd name="f7" fmla="val 243"/>
                <a:gd name="f8" fmla="val 152"/>
                <a:gd name="f9" fmla="val 112"/>
                <a:gd name="f10" fmla="val 266"/>
                <a:gd name="f11" fmla="val 78"/>
                <a:gd name="f12" fmla="val 237"/>
                <a:gd name="f13" fmla="val 51"/>
                <a:gd name="f14" fmla="val 215"/>
                <a:gd name="f15" fmla="val 30"/>
                <a:gd name="f16" fmla="val 188"/>
                <a:gd name="f17" fmla="val 15"/>
                <a:gd name="f18" fmla="val 160"/>
                <a:gd name="f19" fmla="val 3"/>
                <a:gd name="f20" fmla="val 158"/>
                <a:gd name="f21" fmla="val 2"/>
                <a:gd name="f22" fmla="val 156"/>
                <a:gd name="f23" fmla="val 1"/>
                <a:gd name="f24" fmla="val 153"/>
                <a:gd name="f25" fmla="val 119"/>
                <a:gd name="f26" fmla="val 41"/>
                <a:gd name="f27" fmla="val 72"/>
                <a:gd name="f28" fmla="val 192"/>
                <a:gd name="f29" fmla="val 21"/>
                <a:gd name="f30" fmla="val 224"/>
                <a:gd name="f31" fmla="val 53"/>
                <a:gd name="f32" fmla="val 236"/>
                <a:gd name="f33" fmla="val 71"/>
                <a:gd name="f34" fmla="val 89"/>
                <a:gd name="f35" fmla="val 107"/>
                <a:gd name="f36" fmla="val 123"/>
                <a:gd name="f37" fmla="val 232"/>
                <a:gd name="f38" fmla="val 136"/>
                <a:gd name="f39" fmla="val 222"/>
                <a:gd name="f40" fmla="val 147"/>
                <a:gd name="f41" fmla="val 210"/>
                <a:gd name="f42" fmla="val 182"/>
                <a:gd name="f43" fmla="val 171"/>
                <a:gd name="f44" fmla="val 197"/>
                <a:gd name="f45" fmla="val 111"/>
                <a:gd name="f46" fmla="val 239"/>
                <a:gd name="f47" fmla="val 279"/>
                <a:gd name="f48" fmla="val 284"/>
                <a:gd name="f49" fmla="val 139"/>
                <a:gd name="f50" fmla="val 154"/>
                <a:gd name="f51" fmla="+- 0 0 -90"/>
                <a:gd name="f52" fmla="*/ f3 1 286"/>
                <a:gd name="f53" fmla="*/ f4 1 243"/>
                <a:gd name="f54" fmla="val f5"/>
                <a:gd name="f55" fmla="val f6"/>
                <a:gd name="f56" fmla="val f7"/>
                <a:gd name="f57" fmla="*/ f51 f0 1"/>
                <a:gd name="f58" fmla="+- f56 0 f54"/>
                <a:gd name="f59" fmla="+- f55 0 f54"/>
                <a:gd name="f60" fmla="*/ f57 1 f2"/>
                <a:gd name="f61" fmla="*/ f59 1 286"/>
                <a:gd name="f62" fmla="*/ f58 1 243"/>
                <a:gd name="f63" fmla="+- f60 0 f1"/>
                <a:gd name="f64" fmla="*/ 286 1 f61"/>
                <a:gd name="f65" fmla="*/ 152 1 f62"/>
                <a:gd name="f66" fmla="*/ 237 1 f61"/>
                <a:gd name="f67" fmla="*/ 51 1 f62"/>
                <a:gd name="f68" fmla="*/ 160 1 f61"/>
                <a:gd name="f69" fmla="*/ 3 1 f62"/>
                <a:gd name="f70" fmla="*/ 153 1 f61"/>
                <a:gd name="f71" fmla="*/ 0 1 f62"/>
                <a:gd name="f72" fmla="*/ 0 1 f61"/>
                <a:gd name="f73" fmla="*/ 158 1 f62"/>
                <a:gd name="f74" fmla="*/ 53 1 f61"/>
                <a:gd name="f75" fmla="*/ 236 1 f62"/>
                <a:gd name="f76" fmla="*/ 107 1 f61"/>
                <a:gd name="f77" fmla="*/ 237 1 f62"/>
                <a:gd name="f78" fmla="*/ 147 1 f61"/>
                <a:gd name="f79" fmla="*/ 210 1 f62"/>
                <a:gd name="f80" fmla="*/ 239 1 f61"/>
                <a:gd name="f81" fmla="*/ 111 1 f62"/>
                <a:gd name="f82" fmla="*/ 154 1 f62"/>
                <a:gd name="f83" fmla="*/ f55 1 f61"/>
                <a:gd name="f84" fmla="*/ f56 1 f62"/>
                <a:gd name="f85" fmla="*/ f72 f52 1"/>
                <a:gd name="f86" fmla="*/ f83 f52 1"/>
                <a:gd name="f87" fmla="*/ f84 f53 1"/>
                <a:gd name="f88" fmla="*/ f71 f53 1"/>
                <a:gd name="f89" fmla="*/ f64 f52 1"/>
                <a:gd name="f90" fmla="*/ f65 f53 1"/>
                <a:gd name="f91" fmla="*/ f66 f52 1"/>
                <a:gd name="f92" fmla="*/ f67 f53 1"/>
                <a:gd name="f93" fmla="*/ f68 f52 1"/>
                <a:gd name="f94" fmla="*/ f69 f53 1"/>
                <a:gd name="f95" fmla="*/ f70 f52 1"/>
                <a:gd name="f96" fmla="*/ f73 f53 1"/>
                <a:gd name="f97" fmla="*/ f74 f52 1"/>
                <a:gd name="f98" fmla="*/ f75 f53 1"/>
                <a:gd name="f99" fmla="*/ f76 f52 1"/>
                <a:gd name="f100" fmla="*/ f77 f53 1"/>
                <a:gd name="f101" fmla="*/ f78 f52 1"/>
                <a:gd name="f102" fmla="*/ f79 f53 1"/>
                <a:gd name="f103" fmla="*/ f80 f52 1"/>
                <a:gd name="f104" fmla="*/ f81 f53 1"/>
                <a:gd name="f105" fmla="*/ f82 f53 1"/>
              </a:gdLst>
              <a:ahLst/>
              <a:cxnLst>
                <a:cxn ang="3cd4">
                  <a:pos x="hc" y="t"/>
                </a:cxn>
                <a:cxn ang="0">
                  <a:pos x="r" y="vc"/>
                </a:cxn>
                <a:cxn ang="cd4">
                  <a:pos x="hc" y="b"/>
                </a:cxn>
                <a:cxn ang="cd2">
                  <a:pos x="l" y="vc"/>
                </a:cxn>
                <a:cxn ang="f63">
                  <a:pos x="f89" y="f90"/>
                </a:cxn>
                <a:cxn ang="f63">
                  <a:pos x="f91" y="f92"/>
                </a:cxn>
                <a:cxn ang="f63">
                  <a:pos x="f93" y="f94"/>
                </a:cxn>
                <a:cxn ang="f63">
                  <a:pos x="f95" y="f88"/>
                </a:cxn>
                <a:cxn ang="f63">
                  <a:pos x="f95" y="f88"/>
                </a:cxn>
                <a:cxn ang="f63">
                  <a:pos x="f85" y="f96"/>
                </a:cxn>
                <a:cxn ang="f63">
                  <a:pos x="f97" y="f98"/>
                </a:cxn>
                <a:cxn ang="f63">
                  <a:pos x="f99" y="f100"/>
                </a:cxn>
                <a:cxn ang="f63">
                  <a:pos x="f101" y="f102"/>
                </a:cxn>
                <a:cxn ang="f63">
                  <a:pos x="f103" y="f104"/>
                </a:cxn>
                <a:cxn ang="f63">
                  <a:pos x="f89" y="f105"/>
                </a:cxn>
                <a:cxn ang="f63">
                  <a:pos x="f89" y="f90"/>
                </a:cxn>
              </a:cxnLst>
              <a:rect l="f85" t="f88" r="f86" b="f87"/>
              <a:pathLst>
                <a:path w="286" h="243">
                  <a:moveTo>
                    <a:pt x="f6" y="f8"/>
                  </a:moveTo>
                  <a:cubicBezTo>
                    <a:pt x="f6" y="f9"/>
                    <a:pt x="f10" y="f11"/>
                    <a:pt x="f12" y="f13"/>
                  </a:cubicBezTo>
                  <a:cubicBezTo>
                    <a:pt x="f14" y="f15"/>
                    <a:pt x="f16" y="f17"/>
                    <a:pt x="f18" y="f19"/>
                  </a:cubicBezTo>
                  <a:cubicBezTo>
                    <a:pt x="f20" y="f21"/>
                    <a:pt x="f22" y="f23"/>
                    <a:pt x="f24" y="f5"/>
                  </a:cubicBezTo>
                  <a:cubicBezTo>
                    <a:pt x="f24" y="f5"/>
                    <a:pt x="f24" y="f5"/>
                    <a:pt x="f24" y="f5"/>
                  </a:cubicBezTo>
                  <a:cubicBezTo>
                    <a:pt x="f25" y="f26"/>
                    <a:pt x="f5" y="f27"/>
                    <a:pt x="f5" y="f20"/>
                  </a:cubicBezTo>
                  <a:cubicBezTo>
                    <a:pt x="f5" y="f28"/>
                    <a:pt x="f29" y="f30"/>
                    <a:pt x="f31" y="f32"/>
                  </a:cubicBezTo>
                  <a:cubicBezTo>
                    <a:pt x="f33" y="f7"/>
                    <a:pt x="f34" y="f7"/>
                    <a:pt x="f35" y="f12"/>
                  </a:cubicBezTo>
                  <a:cubicBezTo>
                    <a:pt x="f36" y="f37"/>
                    <a:pt x="f38" y="f39"/>
                    <a:pt x="f40" y="f41"/>
                  </a:cubicBezTo>
                  <a:cubicBezTo>
                    <a:pt x="f42" y="f43"/>
                    <a:pt x="f44" y="f45"/>
                    <a:pt x="f46" y="f45"/>
                  </a:cubicBezTo>
                  <a:cubicBezTo>
                    <a:pt x="f47" y="f45"/>
                    <a:pt x="f48" y="f49"/>
                    <a:pt x="f6" y="f50"/>
                  </a:cubicBezTo>
                  <a:cubicBezTo>
                    <a:pt x="f6" y="f50"/>
                    <a:pt x="f6" y="f24"/>
                    <a:pt x="f6" y="f8"/>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Arial"/>
                <a:cs typeface="Arial"/>
              </a:endParaRPr>
            </a:p>
          </p:txBody>
        </p:sp>
      </p:grpSp>
      <p:sp>
        <p:nvSpPr>
          <p:cNvPr id="19" name="Rectangle 74">
            <a:extLst>
              <a:ext uri="{FF2B5EF4-FFF2-40B4-BE49-F238E27FC236}">
                <a16:creationId xmlns:a16="http://schemas.microsoft.com/office/drawing/2014/main" id="{42B48809-1585-40A0-B3EF-653D6D897A02}"/>
              </a:ext>
            </a:extLst>
          </p:cNvPr>
          <p:cNvSpPr/>
          <p:nvPr/>
        </p:nvSpPr>
        <p:spPr>
          <a:xfrm>
            <a:off x="429" y="0"/>
            <a:ext cx="12202814"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Arial"/>
            </a:endParaRPr>
          </a:p>
        </p:txBody>
      </p:sp>
      <p:sp>
        <p:nvSpPr>
          <p:cNvPr id="20" name="object 5">
            <a:extLst>
              <a:ext uri="{FF2B5EF4-FFF2-40B4-BE49-F238E27FC236}">
                <a16:creationId xmlns:a16="http://schemas.microsoft.com/office/drawing/2014/main" id="{3C6EE6D9-55EF-45EA-92B8-C4DC0E0F4E2A}"/>
              </a:ext>
            </a:extLst>
          </p:cNvPr>
          <p:cNvSpPr txBox="1"/>
          <p:nvPr/>
        </p:nvSpPr>
        <p:spPr>
          <a:xfrm>
            <a:off x="128107" y="43909"/>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Mon portail RH</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MyConnect</a:t>
            </a:r>
            <a:endParaRPr lang="fr-FR" sz="3638" b="1" i="0" u="none" strike="noStrike" kern="0" cap="none" spc="0" baseline="0">
              <a:solidFill>
                <a:srgbClr val="12ABDB"/>
              </a:solidFill>
              <a:uFillTx/>
              <a:latin typeface="Ubuntu" pitchFamily="3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2146845816">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19FF22B8-8C17-4536-AFBC-2E5DB3BFA7B8}"/>
              </a:ext>
            </a:extLst>
          </p:cNvPr>
          <p:cNvSpPr/>
          <p:nvPr/>
        </p:nvSpPr>
        <p:spPr>
          <a:xfrm>
            <a:off x="0" y="0"/>
            <a:ext cx="12203244" cy="6858000"/>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sp>
        <p:nvSpPr>
          <p:cNvPr id="4" name="Rectangle 12">
            <a:extLst>
              <a:ext uri="{FF2B5EF4-FFF2-40B4-BE49-F238E27FC236}">
                <a16:creationId xmlns:a16="http://schemas.microsoft.com/office/drawing/2014/main" id="{45173038-1672-4917-839C-52F85702ECA9}"/>
              </a:ext>
            </a:extLst>
          </p:cNvPr>
          <p:cNvSpPr/>
          <p:nvPr/>
        </p:nvSpPr>
        <p:spPr>
          <a:xfrm>
            <a:off x="0" y="1501792"/>
            <a:ext cx="12202814" cy="325883"/>
          </a:xfrm>
          <a:prstGeom prst="rect">
            <a:avLst/>
          </a:prstGeom>
          <a:solidFill>
            <a:srgbClr val="0070AD"/>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0" cap="none" spc="0" baseline="0">
                <a:solidFill>
                  <a:srgbClr val="FFFFFF"/>
                </a:solidFill>
                <a:uFillTx/>
                <a:latin typeface="Ubuntu" pitchFamily="34"/>
                <a:ea typeface="Verdana" pitchFamily="34"/>
              </a:rPr>
              <a:t>Je m’assure régulièrement que ma saisie activité est bien à jour dans TEWEB :</a:t>
            </a:r>
          </a:p>
        </p:txBody>
      </p:sp>
      <p:sp>
        <p:nvSpPr>
          <p:cNvPr id="5" name="ZoneTexte 13">
            <a:extLst>
              <a:ext uri="{FF2B5EF4-FFF2-40B4-BE49-F238E27FC236}">
                <a16:creationId xmlns:a16="http://schemas.microsoft.com/office/drawing/2014/main" id="{69CBF2AC-909D-4181-990A-6B74FACA3605}"/>
              </a:ext>
            </a:extLst>
          </p:cNvPr>
          <p:cNvSpPr txBox="1"/>
          <p:nvPr/>
        </p:nvSpPr>
        <p:spPr>
          <a:xfrm>
            <a:off x="387531" y="1961616"/>
            <a:ext cx="9473161" cy="132343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0" cap="none" spc="0" baseline="0">
                <a:solidFill>
                  <a:srgbClr val="000000"/>
                </a:solidFill>
                <a:uFillTx/>
                <a:latin typeface="Ubuntu" pitchFamily="34"/>
                <a:cs typeface="Arial"/>
              </a:rPr>
              <a:t>3 types d’activités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000000"/>
              </a:solidFill>
              <a:uFillTx/>
              <a:latin typeface="Ubuntu" pitchFamily="34"/>
              <a:cs typeface="Arial"/>
            </a:endParaRPr>
          </a:p>
          <a:p>
            <a:pPr marL="285750" marR="0" lvl="0" indent="-285750" algn="l" defTabSz="914400" rtl="0" fontAlgn="auto" hangingPunct="1">
              <a:lnSpc>
                <a:spcPct val="100000"/>
              </a:lnSpc>
              <a:spcBef>
                <a:spcPts val="0"/>
              </a:spcBef>
              <a:spcAft>
                <a:spcPts val="0"/>
              </a:spcAft>
              <a:buClr>
                <a:srgbClr val="000000"/>
              </a:buClr>
              <a:buSzPct val="100000"/>
              <a:buFont typeface="Courier New" pitchFamily="49"/>
              <a:buChar char="o"/>
              <a:tabLst/>
              <a:defRPr sz="1800" b="0" i="0" u="none" strike="noStrike" kern="0" cap="none" spc="0" baseline="0">
                <a:solidFill>
                  <a:srgbClr val="000000"/>
                </a:solidFill>
                <a:uFillTx/>
              </a:defRPr>
            </a:pPr>
            <a:r>
              <a:rPr lang="fr-FR" sz="1600" b="0" i="0" u="none" strike="noStrike" kern="0" cap="none" spc="0" baseline="0">
                <a:solidFill>
                  <a:srgbClr val="000000"/>
                </a:solidFill>
                <a:uFillTx/>
                <a:latin typeface="Ubuntu" pitchFamily="34"/>
                <a:cs typeface="Arial"/>
              </a:rPr>
              <a:t>Activités facturables </a:t>
            </a:r>
            <a:r>
              <a:rPr lang="fr-FR" sz="1600" b="0" i="0" u="none" strike="noStrike" kern="0" cap="none" spc="0" baseline="0">
                <a:solidFill>
                  <a:srgbClr val="000000"/>
                </a:solidFill>
                <a:uFillTx/>
                <a:latin typeface="Wingdings" pitchFamily="2"/>
                <a:cs typeface="Arial"/>
              </a:rPr>
              <a:t></a:t>
            </a:r>
            <a:r>
              <a:rPr lang="fr-FR" sz="1600" b="0" i="0" u="none" strike="noStrike" kern="0" cap="none" spc="0" baseline="0">
                <a:solidFill>
                  <a:srgbClr val="000000"/>
                </a:solidFill>
                <a:uFillTx/>
                <a:latin typeface="Ubuntu" pitchFamily="34"/>
                <a:cs typeface="Arial"/>
              </a:rPr>
              <a:t>  activités sur projet</a:t>
            </a:r>
          </a:p>
          <a:p>
            <a:pPr marL="285750" marR="0" lvl="0" indent="-285750" algn="l" defTabSz="914400" rtl="0" fontAlgn="auto" hangingPunct="1">
              <a:lnSpc>
                <a:spcPct val="100000"/>
              </a:lnSpc>
              <a:spcBef>
                <a:spcPts val="0"/>
              </a:spcBef>
              <a:spcAft>
                <a:spcPts val="0"/>
              </a:spcAft>
              <a:buClr>
                <a:srgbClr val="000000"/>
              </a:buClr>
              <a:buSzPct val="100000"/>
              <a:buFont typeface="Courier New" pitchFamily="49"/>
              <a:buChar char="o"/>
              <a:tabLst/>
              <a:defRPr sz="1800" b="0" i="0" u="none" strike="noStrike" kern="0" cap="none" spc="0" baseline="0">
                <a:solidFill>
                  <a:srgbClr val="000000"/>
                </a:solidFill>
                <a:uFillTx/>
              </a:defRPr>
            </a:pPr>
            <a:r>
              <a:rPr lang="fr-FR" sz="1600" b="0" i="0" u="none" strike="noStrike" kern="0" cap="none" spc="0" baseline="0">
                <a:solidFill>
                  <a:srgbClr val="000000"/>
                </a:solidFill>
                <a:uFillTx/>
                <a:latin typeface="Ubuntu" pitchFamily="34"/>
                <a:cs typeface="Arial"/>
              </a:rPr>
              <a:t>Activités non facturables </a:t>
            </a:r>
            <a:r>
              <a:rPr lang="fr-FR" sz="1600" b="0" i="0" u="none" strike="noStrike" kern="0" cap="none" spc="0" baseline="0">
                <a:solidFill>
                  <a:srgbClr val="000000"/>
                </a:solidFill>
                <a:uFillTx/>
                <a:latin typeface="Wingdings" pitchFamily="2"/>
                <a:cs typeface="Arial"/>
              </a:rPr>
              <a:t></a:t>
            </a:r>
            <a:r>
              <a:rPr lang="fr-FR" sz="1600" b="0" i="0" u="none" strike="noStrike" kern="0" cap="none" spc="0" baseline="0">
                <a:solidFill>
                  <a:srgbClr val="000000"/>
                </a:solidFill>
                <a:uFillTx/>
                <a:latin typeface="Ubuntu" pitchFamily="34"/>
                <a:cs typeface="Arial"/>
              </a:rPr>
              <a:t>  interco, travaux internes, avant-vente, marketing et projets CIR</a:t>
            </a:r>
          </a:p>
          <a:p>
            <a:pPr marL="285750" marR="0" lvl="0" indent="-285750" algn="l" defTabSz="914400" rtl="0" fontAlgn="auto" hangingPunct="1">
              <a:lnSpc>
                <a:spcPct val="100000"/>
              </a:lnSpc>
              <a:spcBef>
                <a:spcPts val="0"/>
              </a:spcBef>
              <a:spcAft>
                <a:spcPts val="0"/>
              </a:spcAft>
              <a:buClr>
                <a:srgbClr val="000000"/>
              </a:buClr>
              <a:buSzPct val="100000"/>
              <a:buFont typeface="Courier New" pitchFamily="49"/>
              <a:buChar char="o"/>
              <a:tabLst/>
              <a:defRPr sz="1800" b="0" i="0" u="none" strike="noStrike" kern="0" cap="none" spc="0" baseline="0">
                <a:solidFill>
                  <a:srgbClr val="000000"/>
                </a:solidFill>
                <a:uFillTx/>
              </a:defRPr>
            </a:pPr>
            <a:r>
              <a:rPr lang="fr-FR" sz="1600" b="0" i="0" u="none" strike="noStrike" kern="0" cap="none" spc="0" baseline="0">
                <a:solidFill>
                  <a:srgbClr val="000000"/>
                </a:solidFill>
                <a:uFillTx/>
                <a:latin typeface="Ubuntu" pitchFamily="34"/>
                <a:cs typeface="Arial"/>
              </a:rPr>
              <a:t>Absence, formation, délégation</a:t>
            </a:r>
          </a:p>
        </p:txBody>
      </p:sp>
      <p:sp>
        <p:nvSpPr>
          <p:cNvPr id="6" name="Rectangle : coins arrondis 14">
            <a:extLst>
              <a:ext uri="{FF2B5EF4-FFF2-40B4-BE49-F238E27FC236}">
                <a16:creationId xmlns:a16="http://schemas.microsoft.com/office/drawing/2014/main" id="{8DD3114C-9543-4651-9D1A-FEFC15C399B1}"/>
              </a:ext>
            </a:extLst>
          </p:cNvPr>
          <p:cNvSpPr/>
          <p:nvPr/>
        </p:nvSpPr>
        <p:spPr>
          <a:xfrm>
            <a:off x="4636181" y="3505608"/>
            <a:ext cx="3123572" cy="102828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a:solidFill>
                  <a:srgbClr val="FFFFFF"/>
                </a:solidFill>
                <a:uFillTx/>
                <a:latin typeface="Verdana" pitchFamily="34"/>
                <a:ea typeface="Verdana" pitchFamily="34"/>
              </a:rPr>
              <a:t>Je dois saisir le même type d’absence demandé dans MYRHOOM afin d’éviter les erreurs dans mes soldes de congés.</a:t>
            </a:r>
          </a:p>
        </p:txBody>
      </p:sp>
      <p:sp>
        <p:nvSpPr>
          <p:cNvPr id="7" name="Rectangle : coins arrondis 15">
            <a:extLst>
              <a:ext uri="{FF2B5EF4-FFF2-40B4-BE49-F238E27FC236}">
                <a16:creationId xmlns:a16="http://schemas.microsoft.com/office/drawing/2014/main" id="{415C16B1-3016-46BE-A632-50BA5B91EAB5}"/>
              </a:ext>
            </a:extLst>
          </p:cNvPr>
          <p:cNvSpPr/>
          <p:nvPr/>
        </p:nvSpPr>
        <p:spPr>
          <a:xfrm>
            <a:off x="8365799" y="3505608"/>
            <a:ext cx="3123572" cy="102828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a:solidFill>
                  <a:srgbClr val="FFFFFF"/>
                </a:solidFill>
                <a:uFillTx/>
                <a:latin typeface="Verdana" pitchFamily="34"/>
                <a:ea typeface="Verdana" pitchFamily="34"/>
              </a:rPr>
              <a:t>Je préviens mon assistante si une régularisation est à faire après clôture.</a:t>
            </a:r>
          </a:p>
        </p:txBody>
      </p:sp>
      <p:sp>
        <p:nvSpPr>
          <p:cNvPr id="8" name="Rectangle : coins arrondis 16">
            <a:extLst>
              <a:ext uri="{FF2B5EF4-FFF2-40B4-BE49-F238E27FC236}">
                <a16:creationId xmlns:a16="http://schemas.microsoft.com/office/drawing/2014/main" id="{9218F888-2483-4365-AAC3-9313ABBF9779}"/>
              </a:ext>
            </a:extLst>
          </p:cNvPr>
          <p:cNvSpPr/>
          <p:nvPr/>
        </p:nvSpPr>
        <p:spPr>
          <a:xfrm>
            <a:off x="761850" y="3505608"/>
            <a:ext cx="3268294" cy="102828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0" cap="none" spc="0" baseline="0">
                <a:solidFill>
                  <a:srgbClr val="FFFFFF"/>
                </a:solidFill>
                <a:uFillTx/>
                <a:latin typeface="Verdana" pitchFamily="34"/>
                <a:ea typeface="Verdana" pitchFamily="34"/>
              </a:rPr>
              <a:t>Je dois respecter la date de clôture de TEWEB, le planning est disponible sur la page d’accueil de l’outil.</a:t>
            </a:r>
          </a:p>
        </p:txBody>
      </p:sp>
      <p:sp>
        <p:nvSpPr>
          <p:cNvPr id="9" name="Rectangle 17">
            <a:extLst>
              <a:ext uri="{FF2B5EF4-FFF2-40B4-BE49-F238E27FC236}">
                <a16:creationId xmlns:a16="http://schemas.microsoft.com/office/drawing/2014/main" id="{39FF8D1A-A7AB-4CA7-B7D8-4DDCA4703146}"/>
              </a:ext>
            </a:extLst>
          </p:cNvPr>
          <p:cNvSpPr/>
          <p:nvPr/>
        </p:nvSpPr>
        <p:spPr>
          <a:xfrm>
            <a:off x="429" y="0"/>
            <a:ext cx="12202814"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Arial"/>
            </a:endParaRPr>
          </a:p>
        </p:txBody>
      </p:sp>
      <p:sp>
        <p:nvSpPr>
          <p:cNvPr id="10" name="object 5">
            <a:extLst>
              <a:ext uri="{FF2B5EF4-FFF2-40B4-BE49-F238E27FC236}">
                <a16:creationId xmlns:a16="http://schemas.microsoft.com/office/drawing/2014/main" id="{5A6C659F-C228-4ED6-81C6-B65C6CFF8CA0}"/>
              </a:ext>
            </a:extLst>
          </p:cNvPr>
          <p:cNvSpPr txBox="1"/>
          <p:nvPr/>
        </p:nvSpPr>
        <p:spPr>
          <a:xfrm>
            <a:off x="128107" y="43909"/>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Ma saisie d’activité</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TEWEB</a:t>
            </a:r>
            <a:endParaRPr lang="fr-FR" sz="3638" b="1" i="0" u="none" strike="noStrike" kern="0" cap="none" spc="0" baseline="0">
              <a:solidFill>
                <a:srgbClr val="12ABDB"/>
              </a:solidFill>
              <a:uFillTx/>
              <a:latin typeface="Ubuntu" pitchFamily="34"/>
            </a:endParaRPr>
          </a:p>
        </p:txBody>
      </p:sp>
      <p:pic>
        <p:nvPicPr>
          <p:cNvPr id="12" name="Image 11">
            <a:extLst>
              <a:ext uri="{FF2B5EF4-FFF2-40B4-BE49-F238E27FC236}">
                <a16:creationId xmlns:a16="http://schemas.microsoft.com/office/drawing/2014/main" id="{BDF6E462-38CE-40D5-8AC4-D7F138545220}"/>
              </a:ext>
            </a:extLst>
          </p:cNvPr>
          <p:cNvPicPr>
            <a:picLocks noChangeAspect="1"/>
          </p:cNvPicPr>
          <p:nvPr/>
        </p:nvPicPr>
        <p:blipFill rotWithShape="1">
          <a:blip r:embed="rId3"/>
          <a:srcRect r="6119"/>
          <a:stretch/>
        </p:blipFill>
        <p:spPr>
          <a:xfrm>
            <a:off x="542875" y="4754449"/>
            <a:ext cx="11445925" cy="1753644"/>
          </a:xfrm>
          <a:prstGeom prst="rect">
            <a:avLst/>
          </a:prstGeom>
        </p:spPr>
      </p:pic>
      <p:sp>
        <p:nvSpPr>
          <p:cNvPr id="13" name="Rectangle 12">
            <a:extLst>
              <a:ext uri="{FF2B5EF4-FFF2-40B4-BE49-F238E27FC236}">
                <a16:creationId xmlns:a16="http://schemas.microsoft.com/office/drawing/2014/main" id="{150E8585-521B-4B22-834B-19DE15A4BAC0}"/>
              </a:ext>
            </a:extLst>
          </p:cNvPr>
          <p:cNvSpPr/>
          <p:nvPr/>
        </p:nvSpPr>
        <p:spPr>
          <a:xfrm>
            <a:off x="10648525" y="4996873"/>
            <a:ext cx="693730" cy="157018"/>
          </a:xfrm>
          <a:prstGeom prst="rect">
            <a:avLst/>
          </a:prstGeom>
          <a:solidFill>
            <a:srgbClr val="F9F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2146845836">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D1092C2-585A-487B-A0BA-A117A716862C}"/>
              </a:ext>
            </a:extLst>
          </p:cNvPr>
          <p:cNvSpPr/>
          <p:nvPr/>
        </p:nvSpPr>
        <p:spPr>
          <a:xfrm>
            <a:off x="-5760" y="1491075"/>
            <a:ext cx="12197757" cy="373514"/>
          </a:xfrm>
          <a:prstGeom prst="rect">
            <a:avLst/>
          </a:pr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FFFFFF"/>
                </a:solidFill>
                <a:uFillTx/>
                <a:latin typeface="Ubuntu" pitchFamily="34"/>
                <a:ea typeface="Verdana"/>
                <a:cs typeface="Arial"/>
              </a:rPr>
              <a:t>Elle</a:t>
            </a:r>
            <a:r>
              <a:rPr lang="fr-FR" sz="1400" b="0" i="0" u="none" strike="noStrike" kern="1200" cap="none" spc="0" baseline="0">
                <a:solidFill>
                  <a:srgbClr val="FFFFFF"/>
                </a:solidFill>
                <a:uFillTx/>
                <a:latin typeface="Ubuntu" pitchFamily="34"/>
                <a:ea typeface="Ubuntu"/>
                <a:cs typeface="Ubuntu"/>
              </a:rPr>
              <a:t> doit être réalisée quotidiennement à la fin de la journée de travail </a:t>
            </a:r>
            <a:r>
              <a:rPr lang="fr-FR" sz="1400" b="0" i="0" u="sng" strike="noStrike" kern="1200" cap="none" spc="0" baseline="0">
                <a:solidFill>
                  <a:srgbClr val="FFFFFF"/>
                </a:solidFill>
                <a:uFillTx/>
                <a:latin typeface="Ubuntu" pitchFamily="34"/>
                <a:ea typeface="Ubuntu"/>
                <a:cs typeface="Ubuntu"/>
              </a:rPr>
              <a:t>et validée au plus tard le lundi soir de la semaine suivante</a:t>
            </a:r>
            <a:r>
              <a:rPr lang="fr-FR" sz="1400" b="0" i="0" u="none" strike="noStrike" kern="1200" cap="none" spc="0" baseline="0">
                <a:solidFill>
                  <a:srgbClr val="FFFFFF"/>
                </a:solidFill>
                <a:uFillTx/>
                <a:latin typeface="Ubuntu" pitchFamily="34"/>
                <a:ea typeface="Ubuntu"/>
                <a:cs typeface="Ubuntu"/>
              </a:rPr>
              <a:t>. </a:t>
            </a:r>
            <a:endParaRPr lang="fr-FR" sz="1400" b="0" i="0" u="none" strike="noStrike" kern="1200" cap="none" spc="0" baseline="0">
              <a:solidFill>
                <a:srgbClr val="FFFFFF"/>
              </a:solidFill>
              <a:uFillTx/>
              <a:latin typeface="Ubuntu" pitchFamily="34"/>
              <a:ea typeface="Verdana"/>
            </a:endParaRPr>
          </a:p>
        </p:txBody>
      </p:sp>
      <p:sp>
        <p:nvSpPr>
          <p:cNvPr id="3" name="ZoneTexte 3">
            <a:extLst>
              <a:ext uri="{FF2B5EF4-FFF2-40B4-BE49-F238E27FC236}">
                <a16:creationId xmlns:a16="http://schemas.microsoft.com/office/drawing/2014/main" id="{8C9142E2-E502-4D12-990F-64B83901E445}"/>
              </a:ext>
            </a:extLst>
          </p:cNvPr>
          <p:cNvSpPr txBox="1"/>
          <p:nvPr/>
        </p:nvSpPr>
        <p:spPr>
          <a:xfrm>
            <a:off x="1826139" y="2039020"/>
            <a:ext cx="7934550" cy="18158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sng" strike="noStrike" kern="1200" cap="none" spc="0" baseline="0">
                <a:solidFill>
                  <a:srgbClr val="000000"/>
                </a:solidFill>
                <a:uFillTx/>
                <a:latin typeface="Ubuntu" pitchFamily="34"/>
              </a:rPr>
              <a:t>4 règles à suivre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1200" cap="none" spc="0" baseline="0">
              <a:solidFill>
                <a:srgbClr val="000000"/>
              </a:solidFill>
              <a:uFillTx/>
              <a:latin typeface="Ubuntu" pitchFamily="34"/>
            </a:endParaRPr>
          </a:p>
          <a:p>
            <a:pPr marL="285750" marR="0" lvl="0" indent="-285750" algn="l" defTabSz="914400" rtl="0" fontAlgn="auto" hangingPunct="1">
              <a:lnSpc>
                <a:spcPct val="100000"/>
              </a:lnSpc>
              <a:spcBef>
                <a:spcPts val="0"/>
              </a:spcBef>
              <a:spcAft>
                <a:spcPts val="0"/>
              </a:spcAft>
              <a:buSzPct val="100000"/>
              <a:buFont typeface="Wingdings" pitchFamily="2"/>
              <a:buChar char="v"/>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rPr>
              <a:t>Je lis attentivement le "Guide d'utilisation TOP" qui est disponible auprès de mon assistante</a:t>
            </a:r>
          </a:p>
          <a:p>
            <a:pPr marL="285750" marR="0" lvl="0" indent="-285750" algn="l" defTabSz="914400" rtl="0" fontAlgn="auto" hangingPunct="1">
              <a:lnSpc>
                <a:spcPct val="100000"/>
              </a:lnSpc>
              <a:spcBef>
                <a:spcPts val="0"/>
              </a:spcBef>
              <a:spcAft>
                <a:spcPts val="0"/>
              </a:spcAft>
              <a:buSzPct val="100000"/>
              <a:buFont typeface="Wingdings" pitchFamily="2"/>
              <a:buChar char="v"/>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rPr>
              <a:t>J'enregistre ma semaine type avant de commencer à saisir mes heures </a:t>
            </a:r>
          </a:p>
          <a:p>
            <a:pPr marL="285750" marR="0" lvl="0" indent="-285750" algn="l" defTabSz="914400" rtl="0" fontAlgn="auto" hangingPunct="1">
              <a:lnSpc>
                <a:spcPct val="100000"/>
              </a:lnSpc>
              <a:spcBef>
                <a:spcPts val="0"/>
              </a:spcBef>
              <a:spcAft>
                <a:spcPts val="0"/>
              </a:spcAft>
              <a:buSzPct val="100000"/>
              <a:buFont typeface="Wingdings" pitchFamily="2"/>
              <a:buChar char="v"/>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rPr>
              <a:t>Je </a:t>
            </a:r>
            <a:r>
              <a:rPr lang="fr-FR" sz="1400" b="1" i="0" u="none" strike="noStrike" kern="1200" cap="none" spc="0" baseline="0">
                <a:solidFill>
                  <a:srgbClr val="000000"/>
                </a:solidFill>
                <a:uFillTx/>
                <a:latin typeface="Ubuntu" pitchFamily="34"/>
              </a:rPr>
              <a:t>respecte les règles en vigueur </a:t>
            </a:r>
            <a:r>
              <a:rPr lang="fr-FR" sz="1400" b="0" i="0" u="none" strike="noStrike" kern="1200" cap="none" spc="0" baseline="0">
                <a:solidFill>
                  <a:srgbClr val="000000"/>
                </a:solidFill>
                <a:uFillTx/>
                <a:latin typeface="Ubuntu" pitchFamily="34"/>
              </a:rPr>
              <a:t>sur le temps de travail afin de générer aucune alerte  </a:t>
            </a:r>
          </a:p>
          <a:p>
            <a:pPr marL="285750" marR="0" lvl="0" indent="-285750" algn="l" defTabSz="914400" rtl="0" fontAlgn="auto" hangingPunct="1">
              <a:lnSpc>
                <a:spcPct val="100000"/>
              </a:lnSpc>
              <a:spcBef>
                <a:spcPts val="0"/>
              </a:spcBef>
              <a:spcAft>
                <a:spcPts val="0"/>
              </a:spcAft>
              <a:buSzPct val="100000"/>
              <a:buFont typeface="Wingdings" pitchFamily="2"/>
              <a:buChar char="v"/>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rPr>
              <a:t>J'utilise le bouton "interventions" pour la partie TEA et interventions sous astreintes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1200" cap="none" spc="0" baseline="0">
              <a:solidFill>
                <a:srgbClr val="000000"/>
              </a:solidFill>
              <a:uFillTx/>
              <a:latin typeface="Ubuntu" pitchFamily="34"/>
            </a:endParaRPr>
          </a:p>
          <a:p>
            <a:pPr marL="285750" marR="0" lvl="0" indent="-285750" algn="l" defTabSz="914400" rtl="0" fontAlgn="auto" hangingPunct="1">
              <a:lnSpc>
                <a:spcPct val="100000"/>
              </a:lnSpc>
              <a:spcBef>
                <a:spcPts val="0"/>
              </a:spcBef>
              <a:spcAft>
                <a:spcPts val="0"/>
              </a:spcAft>
              <a:buSzPct val="100000"/>
              <a:buFont typeface="Wingdings" pitchFamily="2"/>
              <a:buChar char="v"/>
              <a:tabLst/>
              <a:defRPr sz="1800" b="0" i="0" u="none" strike="noStrike" kern="0" cap="none" spc="0" baseline="0">
                <a:solidFill>
                  <a:srgbClr val="000000"/>
                </a:solidFill>
                <a:uFillTx/>
              </a:defRPr>
            </a:pPr>
            <a:endParaRPr lang="fr-FR" sz="1400" b="0" i="0" u="none" strike="noStrike" kern="1200" cap="none" spc="0" baseline="0">
              <a:solidFill>
                <a:srgbClr val="000000"/>
              </a:solidFill>
              <a:uFillTx/>
              <a:latin typeface="Ubuntu" pitchFamily="34"/>
            </a:endParaRPr>
          </a:p>
        </p:txBody>
      </p:sp>
      <p:sp>
        <p:nvSpPr>
          <p:cNvPr id="4" name="Rectangle : coins arrondis 4">
            <a:extLst>
              <a:ext uri="{FF2B5EF4-FFF2-40B4-BE49-F238E27FC236}">
                <a16:creationId xmlns:a16="http://schemas.microsoft.com/office/drawing/2014/main" id="{909FB701-963E-4AD8-9FD2-78AC4B1E8343}"/>
              </a:ext>
            </a:extLst>
          </p:cNvPr>
          <p:cNvSpPr/>
          <p:nvPr/>
        </p:nvSpPr>
        <p:spPr>
          <a:xfrm>
            <a:off x="1435397" y="3803839"/>
            <a:ext cx="2637541" cy="118957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12701" cap="flat">
            <a:solidFill>
              <a:srgbClr val="0170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a:solidFill>
                  <a:srgbClr val="0170AD"/>
                </a:solidFill>
                <a:uFillTx/>
                <a:latin typeface="Ubuntu" pitchFamily="34"/>
                <a:ea typeface="Ubuntu"/>
                <a:cs typeface="Ubuntu"/>
                <a:hlinkClick r:id="rId3"/>
              </a:rPr>
              <a:t>Lien vers TOP</a:t>
            </a:r>
            <a:endParaRPr lang="fr-FR" sz="1400" b="0" i="0" u="none" strike="noStrike" kern="1200" cap="none" spc="0" baseline="0">
              <a:solidFill>
                <a:srgbClr val="0170AD"/>
              </a:solidFill>
              <a:uFillTx/>
              <a:latin typeface="Ubuntu" pitchFamily="34"/>
              <a:ea typeface="Verdana"/>
              <a:cs typeface="Arial"/>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1200" cap="none" spc="0" baseline="0">
              <a:solidFill>
                <a:srgbClr val="0170AD"/>
              </a:solidFill>
              <a:uFillTx/>
              <a:latin typeface="Ubuntu" pitchFamily="34"/>
              <a:ea typeface="Verdana"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1" u="none" strike="noStrike" kern="1200" cap="none" spc="0" baseline="0">
                <a:solidFill>
                  <a:srgbClr val="0170AD"/>
                </a:solidFill>
                <a:uFillTx/>
                <a:latin typeface="Ubuntu" pitchFamily="34"/>
                <a:ea typeface="Ubuntu"/>
                <a:cs typeface="Ubuntu"/>
              </a:rPr>
              <a:t>Accès impérativement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1" u="none" strike="noStrike" kern="1200" cap="none" spc="0" baseline="0">
                <a:solidFill>
                  <a:srgbClr val="0170AD"/>
                </a:solidFill>
                <a:uFillTx/>
                <a:latin typeface="Ubuntu" pitchFamily="34"/>
                <a:ea typeface="Ubuntu"/>
                <a:cs typeface="Ubuntu"/>
              </a:rPr>
              <a:t>avec Google Chrome</a:t>
            </a:r>
          </a:p>
        </p:txBody>
      </p:sp>
      <p:sp>
        <p:nvSpPr>
          <p:cNvPr id="5" name="Rectangle : coins arrondis 5">
            <a:extLst>
              <a:ext uri="{FF2B5EF4-FFF2-40B4-BE49-F238E27FC236}">
                <a16:creationId xmlns:a16="http://schemas.microsoft.com/office/drawing/2014/main" id="{F3EBDA83-07A2-4784-88C6-8DD90B2AEA66}"/>
              </a:ext>
            </a:extLst>
          </p:cNvPr>
          <p:cNvSpPr/>
          <p:nvPr/>
        </p:nvSpPr>
        <p:spPr>
          <a:xfrm>
            <a:off x="8142549" y="3803839"/>
            <a:ext cx="2637541" cy="118957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12701" cap="flat">
            <a:solidFill>
              <a:srgbClr val="0170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170AD"/>
                </a:solidFill>
                <a:uFillTx/>
                <a:latin typeface="Ubuntu" pitchFamily="34"/>
                <a:ea typeface="Verdana"/>
                <a:cs typeface="Ubuntu"/>
              </a:rPr>
              <a:t>Je peux demander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170AD"/>
                </a:solidFill>
                <a:uFillTx/>
                <a:latin typeface="Ubuntu" pitchFamily="34"/>
                <a:ea typeface="Verdana"/>
                <a:cs typeface="Ubuntu"/>
              </a:rPr>
              <a:t>à mon assistante ou à mon manager de rouvrir une semaine pour apporter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170AD"/>
                </a:solidFill>
                <a:uFillTx/>
                <a:latin typeface="Ubuntu" pitchFamily="34"/>
                <a:ea typeface="Verdana"/>
                <a:cs typeface="Ubuntu"/>
              </a:rPr>
              <a:t>une correction sur ma saisie.</a:t>
            </a:r>
          </a:p>
        </p:txBody>
      </p:sp>
      <p:sp>
        <p:nvSpPr>
          <p:cNvPr id="6" name="Rectangle : coins arrondis 6">
            <a:extLst>
              <a:ext uri="{FF2B5EF4-FFF2-40B4-BE49-F238E27FC236}">
                <a16:creationId xmlns:a16="http://schemas.microsoft.com/office/drawing/2014/main" id="{79BEC7FC-D163-41BA-989D-D006CAD973BD}"/>
              </a:ext>
            </a:extLst>
          </p:cNvPr>
          <p:cNvSpPr/>
          <p:nvPr/>
        </p:nvSpPr>
        <p:spPr>
          <a:xfrm>
            <a:off x="4788968" y="3805668"/>
            <a:ext cx="2637541" cy="118957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noFill/>
          <a:ln w="12701" cap="flat">
            <a:solidFill>
              <a:srgbClr val="0170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170AD"/>
                </a:solidFill>
                <a:uFillTx/>
                <a:latin typeface="Ubuntu" pitchFamily="34"/>
                <a:ea typeface="Ubuntu"/>
                <a:cs typeface="Ubuntu"/>
              </a:rPr>
              <a:t>Une fois que je soumets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170AD"/>
                </a:solidFill>
                <a:uFillTx/>
                <a:latin typeface="Ubuntu" pitchFamily="34"/>
                <a:ea typeface="Ubuntu"/>
                <a:cs typeface="Ubuntu"/>
              </a:rPr>
              <a:t>ma semaine, les données sont visibles par le manager et l’assistante,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170AD"/>
                </a:solidFill>
                <a:uFillTx/>
                <a:latin typeface="Ubuntu" pitchFamily="34"/>
                <a:ea typeface="Ubuntu"/>
                <a:cs typeface="Ubuntu"/>
              </a:rPr>
              <a:t>avec les éventuelles alertes.</a:t>
            </a:r>
          </a:p>
        </p:txBody>
      </p:sp>
      <p:pic>
        <p:nvPicPr>
          <p:cNvPr id="7" name="Image 3" descr="Une image contenant table&#10;&#10;Description générée automatiquement">
            <a:extLst>
              <a:ext uri="{FF2B5EF4-FFF2-40B4-BE49-F238E27FC236}">
                <a16:creationId xmlns:a16="http://schemas.microsoft.com/office/drawing/2014/main" id="{1A015132-A568-4D7D-A54D-DDA9831F0C68}"/>
              </a:ext>
            </a:extLst>
          </p:cNvPr>
          <p:cNvPicPr>
            <a:picLocks noChangeAspect="1"/>
          </p:cNvPicPr>
          <p:nvPr/>
        </p:nvPicPr>
        <p:blipFill>
          <a:blip r:embed="rId4"/>
          <a:srcRect t="13953" b="65891"/>
          <a:stretch>
            <a:fillRect/>
          </a:stretch>
        </p:blipFill>
        <p:spPr>
          <a:xfrm>
            <a:off x="1040166" y="5217703"/>
            <a:ext cx="10123331" cy="1152893"/>
          </a:xfrm>
          <a:prstGeom prst="rect">
            <a:avLst/>
          </a:prstGeom>
          <a:noFill/>
          <a:ln w="9528" cap="flat">
            <a:solidFill>
              <a:srgbClr val="12ABDB"/>
            </a:solidFill>
            <a:prstDash val="solid"/>
            <a:miter/>
          </a:ln>
        </p:spPr>
      </p:pic>
      <p:pic>
        <p:nvPicPr>
          <p:cNvPr id="8" name="Image 7" descr="Une image contenant table&#10;&#10;Description générée automatiquement">
            <a:extLst>
              <a:ext uri="{FF2B5EF4-FFF2-40B4-BE49-F238E27FC236}">
                <a16:creationId xmlns:a16="http://schemas.microsoft.com/office/drawing/2014/main" id="{2DAB6C74-7242-4166-A819-747B1065506A}"/>
              </a:ext>
            </a:extLst>
          </p:cNvPr>
          <p:cNvPicPr>
            <a:picLocks noChangeAspect="1"/>
          </p:cNvPicPr>
          <p:nvPr/>
        </p:nvPicPr>
        <p:blipFill>
          <a:blip r:embed="rId5"/>
          <a:srcRect t="18913" r="88347" b="61017"/>
          <a:stretch>
            <a:fillRect/>
          </a:stretch>
        </p:blipFill>
        <p:spPr>
          <a:xfrm>
            <a:off x="269638" y="2176372"/>
            <a:ext cx="1285884" cy="1189570"/>
          </a:xfrm>
          <a:prstGeom prst="rect">
            <a:avLst/>
          </a:prstGeom>
          <a:noFill/>
          <a:ln cap="flat">
            <a:noFill/>
          </a:ln>
        </p:spPr>
      </p:pic>
      <p:sp>
        <p:nvSpPr>
          <p:cNvPr id="9" name="Bulle narrative : ronde 9">
            <a:extLst>
              <a:ext uri="{FF2B5EF4-FFF2-40B4-BE49-F238E27FC236}">
                <a16:creationId xmlns:a16="http://schemas.microsoft.com/office/drawing/2014/main" id="{066B4E8D-7FE4-4640-A306-CC8332954A45}"/>
              </a:ext>
            </a:extLst>
          </p:cNvPr>
          <p:cNvSpPr/>
          <p:nvPr/>
        </p:nvSpPr>
        <p:spPr>
          <a:xfrm>
            <a:off x="10031306" y="2129610"/>
            <a:ext cx="1671157" cy="1239789"/>
          </a:xfrm>
          <a:custGeom>
            <a:avLst>
              <a:gd name="f0" fmla="val -6193"/>
              <a:gd name="f1" fmla="val 2341"/>
            </a:avLst>
            <a:gdLst>
              <a:gd name="f2" fmla="val 21600000"/>
              <a:gd name="f3" fmla="val 10800000"/>
              <a:gd name="f4" fmla="val 5400000"/>
              <a:gd name="f5" fmla="val 180"/>
              <a:gd name="f6" fmla="val w"/>
              <a:gd name="f7" fmla="val h"/>
              <a:gd name="f8" fmla="val 0"/>
              <a:gd name="f9" fmla="val 21600"/>
              <a:gd name="f10" fmla="*/ 5419351 1 1725033"/>
              <a:gd name="f11" fmla="val 2147483647"/>
              <a:gd name="f12" fmla="min 0 21600"/>
              <a:gd name="f13" fmla="max 0 21600"/>
              <a:gd name="f14" fmla="val -2147483647"/>
              <a:gd name="f15" fmla="+- 0 0 0"/>
              <a:gd name="f16" fmla="+- 0 0 180"/>
              <a:gd name="f17" fmla="+- 0 0 -194"/>
              <a:gd name="f18" fmla="*/ f6 1 21600"/>
              <a:gd name="f19" fmla="*/ f7 1 21600"/>
              <a:gd name="f20" fmla="val f8"/>
              <a:gd name="f21" fmla="val f9"/>
              <a:gd name="f22" fmla="*/ f10 1 180"/>
              <a:gd name="f23" fmla="+- f13 0 f12"/>
              <a:gd name="f24" fmla="pin -2147483647 f0 2147483647"/>
              <a:gd name="f25" fmla="pin -2147483647 f1 2147483647"/>
              <a:gd name="f26" fmla="*/ f15 f3 1"/>
              <a:gd name="f27" fmla="*/ f16 f3 1"/>
              <a:gd name="f28" fmla="*/ f17 f3 1"/>
              <a:gd name="f29" fmla="+- f21 0 f20"/>
              <a:gd name="f30" fmla="val f24"/>
              <a:gd name="f31" fmla="val f25"/>
              <a:gd name="f32" fmla="*/ f23 1 2"/>
              <a:gd name="f33" fmla="*/ f24 f18 1"/>
              <a:gd name="f34" fmla="*/ f25 f19 1"/>
              <a:gd name="f35" fmla="*/ f26 1 f5"/>
              <a:gd name="f36" fmla="*/ f27 1 f5"/>
              <a:gd name="f37" fmla="*/ f28 1 f5"/>
              <a:gd name="f38" fmla="*/ f29 1 21600"/>
              <a:gd name="f39" fmla="+- f30 0 10800"/>
              <a:gd name="f40" fmla="+- f31 0 10800"/>
              <a:gd name="f41" fmla="+- f12 f32 0"/>
              <a:gd name="f42" fmla="*/ f32 f32 1"/>
              <a:gd name="f43" fmla="+- f35 0 f4"/>
              <a:gd name="f44" fmla="+- f36 0 f4"/>
              <a:gd name="f45" fmla="+- f37 0 f4"/>
              <a:gd name="f46" fmla="*/ 3200 f38 1"/>
              <a:gd name="f47" fmla="*/ 18400 f38 1"/>
              <a:gd name="f48" fmla="*/ 3160 f38 1"/>
              <a:gd name="f49" fmla="*/ 18440 f38 1"/>
              <a:gd name="f50" fmla="*/ f39 f39 1"/>
              <a:gd name="f51" fmla="*/ f40 f40 1"/>
              <a:gd name="f52" fmla="+- 0 0 f40"/>
              <a:gd name="f53" fmla="+- 0 0 f39"/>
              <a:gd name="f54" fmla="+- f50 f51 0"/>
              <a:gd name="f55" fmla="+- 0 0 f52"/>
              <a:gd name="f56" fmla="+- 0 0 f53"/>
              <a:gd name="f57" fmla="*/ f48 1 f38"/>
              <a:gd name="f58" fmla="*/ f49 1 f38"/>
              <a:gd name="f59" fmla="*/ f46 1 f38"/>
              <a:gd name="f60" fmla="*/ f47 1 f38"/>
              <a:gd name="f61" fmla="+- 0 0 f55"/>
              <a:gd name="f62" fmla="+- 0 0 f56"/>
              <a:gd name="f63" fmla="sqrt f54"/>
              <a:gd name="f64" fmla="*/ f59 f18 1"/>
              <a:gd name="f65" fmla="*/ f60 f18 1"/>
              <a:gd name="f66" fmla="*/ f60 f19 1"/>
              <a:gd name="f67" fmla="*/ f59 f19 1"/>
              <a:gd name="f68" fmla="*/ f57 f18 1"/>
              <a:gd name="f69" fmla="*/ f57 f19 1"/>
              <a:gd name="f70" fmla="*/ f58 f19 1"/>
              <a:gd name="f71" fmla="*/ f58 f18 1"/>
              <a:gd name="f72" fmla="at2 f61 f62"/>
              <a:gd name="f73" fmla="+- f63 0 10800"/>
              <a:gd name="f74" fmla="+- f72 f4 0"/>
              <a:gd name="f75" fmla="*/ f74 f10 1"/>
              <a:gd name="f76" fmla="*/ f75 1 f3"/>
              <a:gd name="f77" fmla="+- 0 0 f76"/>
              <a:gd name="f78" fmla="val f77"/>
              <a:gd name="f79" fmla="+- 0 0 f78"/>
              <a:gd name="f80" fmla="*/ f79 f3 1"/>
              <a:gd name="f81" fmla="*/ f80 1 f10"/>
              <a:gd name="f82" fmla="+- f81 0 f4"/>
              <a:gd name="f83" fmla="*/ f81 f10 1"/>
              <a:gd name="f84" fmla="*/ f83 1 f3"/>
              <a:gd name="f85" fmla="+- f82 f4 0"/>
              <a:gd name="f86" fmla="+- 0 0 f84"/>
              <a:gd name="f87" fmla="*/ f85 f10 1"/>
              <a:gd name="f88" fmla="*/ f86 1 f22"/>
              <a:gd name="f89" fmla="*/ f87 1 f3"/>
              <a:gd name="f90" fmla="+- f88 0 10"/>
              <a:gd name="f91" fmla="+- f88 10 0"/>
              <a:gd name="f92" fmla="+- 0 0 f89"/>
              <a:gd name="f93" fmla="*/ f90 f22 1"/>
              <a:gd name="f94" fmla="*/ f91 f22 1"/>
              <a:gd name="f95" fmla="+- 0 0 f92"/>
              <a:gd name="f96" fmla="+- 0 0 f93"/>
              <a:gd name="f97" fmla="+- 0 0 f94"/>
              <a:gd name="f98" fmla="*/ f95 f3 1"/>
              <a:gd name="f99" fmla="*/ f96 f3 1"/>
              <a:gd name="f100" fmla="*/ f97 f3 1"/>
              <a:gd name="f101" fmla="*/ f98 1 f10"/>
              <a:gd name="f102" fmla="*/ f99 1 f10"/>
              <a:gd name="f103" fmla="*/ f100 1 f10"/>
              <a:gd name="f104" fmla="+- f101 0 f4"/>
              <a:gd name="f105" fmla="sin 1 f104"/>
              <a:gd name="f106" fmla="cos 1 f104"/>
              <a:gd name="f107" fmla="+- f102 0 f4"/>
              <a:gd name="f108" fmla="+- f103 0 f4"/>
              <a:gd name="f109" fmla="+- 0 0 f105"/>
              <a:gd name="f110" fmla="+- 0 0 f106"/>
              <a:gd name="f111" fmla="+- f107 f4 0"/>
              <a:gd name="f112" fmla="+- f108 f4 0"/>
              <a:gd name="f113" fmla="+- 0 0 f109"/>
              <a:gd name="f114" fmla="+- 0 0 f110"/>
              <a:gd name="f115" fmla="*/ f111 f10 1"/>
              <a:gd name="f116" fmla="*/ f112 f10 1"/>
              <a:gd name="f117" fmla="val f113"/>
              <a:gd name="f118" fmla="val f114"/>
              <a:gd name="f119" fmla="*/ f115 1 f3"/>
              <a:gd name="f120" fmla="*/ f116 1 f3"/>
              <a:gd name="f121" fmla="+- 0 0 f117"/>
              <a:gd name="f122" fmla="+- 0 0 f118"/>
              <a:gd name="f123" fmla="+- 0 0 f119"/>
              <a:gd name="f124" fmla="+- 0 0 f120"/>
              <a:gd name="f125" fmla="+- 0 0 f123"/>
              <a:gd name="f126" fmla="+- 0 0 f124"/>
              <a:gd name="f127" fmla="*/ 10800 f121 1"/>
              <a:gd name="f128" fmla="*/ 10800 f122 1"/>
              <a:gd name="f129" fmla="*/ f125 f3 1"/>
              <a:gd name="f130" fmla="*/ f126 f3 1"/>
              <a:gd name="f131" fmla="+- f127 10800 0"/>
              <a:gd name="f132" fmla="+- f128 10800 0"/>
              <a:gd name="f133" fmla="*/ f129 1 f10"/>
              <a:gd name="f134" fmla="*/ f130 1 f10"/>
              <a:gd name="f135" fmla="?: f73 f30 f131"/>
              <a:gd name="f136" fmla="?: f73 f31 f132"/>
              <a:gd name="f137" fmla="+- f133 0 f4"/>
              <a:gd name="f138" fmla="+- f134 0 f4"/>
              <a:gd name="f139" fmla="*/ f135 f18 1"/>
              <a:gd name="f140" fmla="*/ f136 f19 1"/>
              <a:gd name="f141" fmla="sin 1 f137"/>
              <a:gd name="f142" fmla="cos 1 f137"/>
              <a:gd name="f143" fmla="sin 1 f138"/>
              <a:gd name="f144" fmla="cos 1 f138"/>
              <a:gd name="f145" fmla="+- 0 0 f141"/>
              <a:gd name="f146" fmla="+- 0 0 f142"/>
              <a:gd name="f147" fmla="+- 0 0 f143"/>
              <a:gd name="f148" fmla="+- 0 0 f144"/>
              <a:gd name="f149" fmla="+- 0 0 f145"/>
              <a:gd name="f150" fmla="+- 0 0 f146"/>
              <a:gd name="f151" fmla="+- 0 0 f147"/>
              <a:gd name="f152" fmla="+- 0 0 f148"/>
              <a:gd name="f153" fmla="val f149"/>
              <a:gd name="f154" fmla="val f150"/>
              <a:gd name="f155" fmla="val f151"/>
              <a:gd name="f156" fmla="val f152"/>
              <a:gd name="f157" fmla="+- 0 0 f153"/>
              <a:gd name="f158" fmla="+- 0 0 f154"/>
              <a:gd name="f159" fmla="+- 0 0 f155"/>
              <a:gd name="f160" fmla="+- 0 0 f156"/>
              <a:gd name="f161" fmla="*/ 10800 f157 1"/>
              <a:gd name="f162" fmla="*/ 10800 f158 1"/>
              <a:gd name="f163" fmla="*/ 10800 f159 1"/>
              <a:gd name="f164" fmla="*/ 10800 f160 1"/>
              <a:gd name="f165" fmla="+- f161 10800 0"/>
              <a:gd name="f166" fmla="+- f162 10800 0"/>
              <a:gd name="f167" fmla="+- f163 10800 0"/>
              <a:gd name="f168" fmla="+- f164 10800 0"/>
              <a:gd name="f169" fmla="+- f167 0 f41"/>
              <a:gd name="f170" fmla="+- f168 0 f41"/>
              <a:gd name="f171" fmla="+- f165 0 f41"/>
              <a:gd name="f172" fmla="+- f166 0 f41"/>
              <a:gd name="f173" fmla="+- 0 0 f169"/>
              <a:gd name="f174" fmla="+- 0 0 f170"/>
              <a:gd name="f175" fmla="+- 0 0 f171"/>
              <a:gd name="f176" fmla="+- 0 0 f172"/>
              <a:gd name="f177" fmla="+- 0 0 f173"/>
              <a:gd name="f178" fmla="+- 0 0 f174"/>
              <a:gd name="f179" fmla="+- 0 0 f175"/>
              <a:gd name="f180" fmla="+- 0 0 f176"/>
              <a:gd name="f181" fmla="at2 f177 f178"/>
              <a:gd name="f182" fmla="at2 f179 f180"/>
              <a:gd name="f183" fmla="+- f181 f4 0"/>
              <a:gd name="f184" fmla="+- f182 f4 0"/>
              <a:gd name="f185" fmla="*/ f183 f10 1"/>
              <a:gd name="f186" fmla="*/ f184 f10 1"/>
              <a:gd name="f187" fmla="*/ f185 1 f3"/>
              <a:gd name="f188" fmla="*/ f186 1 f3"/>
              <a:gd name="f189" fmla="+- 0 0 f187"/>
              <a:gd name="f190" fmla="+- 0 0 f188"/>
              <a:gd name="f191" fmla="val f189"/>
              <a:gd name="f192" fmla="val f190"/>
              <a:gd name="f193" fmla="+- 0 0 f191"/>
              <a:gd name="f194" fmla="+- 0 0 f192"/>
              <a:gd name="f195" fmla="*/ f193 f3 1"/>
              <a:gd name="f196" fmla="*/ f194 f3 1"/>
              <a:gd name="f197" fmla="*/ f195 1 f10"/>
              <a:gd name="f198" fmla="*/ f196 1 f10"/>
              <a:gd name="f199" fmla="+- f197 0 f4"/>
              <a:gd name="f200" fmla="+- f198 0 f4"/>
              <a:gd name="f201" fmla="+- f199 f4 0"/>
              <a:gd name="f202" fmla="+- f200 0 f199"/>
              <a:gd name="f203" fmla="*/ f201 f10 1"/>
              <a:gd name="f204" fmla="+- f202 f2 0"/>
              <a:gd name="f205" fmla="*/ f203 1 f3"/>
              <a:gd name="f206" fmla="?: f202 f202 f204"/>
              <a:gd name="f207" fmla="+- 0 0 f205"/>
              <a:gd name="f208" fmla="+- 0 0 f207"/>
              <a:gd name="f209" fmla="*/ f208 f3 1"/>
              <a:gd name="f210" fmla="*/ f209 1 f10"/>
              <a:gd name="f211" fmla="+- f210 0 f4"/>
              <a:gd name="f212" fmla="cos 1 f211"/>
              <a:gd name="f213" fmla="sin 1 f211"/>
              <a:gd name="f214" fmla="+- 0 0 f212"/>
              <a:gd name="f215" fmla="+- 0 0 f213"/>
              <a:gd name="f216" fmla="+- 0 0 f214"/>
              <a:gd name="f217" fmla="+- 0 0 f215"/>
              <a:gd name="f218" fmla="val f216"/>
              <a:gd name="f219" fmla="val f217"/>
              <a:gd name="f220" fmla="+- 0 0 f218"/>
              <a:gd name="f221" fmla="+- 0 0 f219"/>
              <a:gd name="f222" fmla="*/ f32 f220 1"/>
              <a:gd name="f223" fmla="*/ f32 f221 1"/>
              <a:gd name="f224" fmla="*/ f222 f222 1"/>
              <a:gd name="f225" fmla="*/ f223 f223 1"/>
              <a:gd name="f226" fmla="+- f224 f225 0"/>
              <a:gd name="f227" fmla="sqrt f226"/>
              <a:gd name="f228" fmla="*/ f42 1 f227"/>
              <a:gd name="f229" fmla="*/ f220 f228 1"/>
              <a:gd name="f230" fmla="*/ f221 f228 1"/>
              <a:gd name="f231" fmla="+- f41 0 f229"/>
              <a:gd name="f232" fmla="+- f41 0 f230"/>
            </a:gdLst>
            <a:ahLst>
              <a:ahXY gdRefX="f0" minX="f14" maxX="f11" gdRefY="f1" minY="f14" maxY="f11">
                <a:pos x="f33" y="f34"/>
              </a:ahXY>
            </a:ahLst>
            <a:cxnLst>
              <a:cxn ang="3cd4">
                <a:pos x="hc" y="t"/>
              </a:cxn>
              <a:cxn ang="0">
                <a:pos x="r" y="vc"/>
              </a:cxn>
              <a:cxn ang="cd4">
                <a:pos x="hc" y="b"/>
              </a:cxn>
              <a:cxn ang="cd2">
                <a:pos x="l" y="vc"/>
              </a:cxn>
              <a:cxn ang="f43">
                <a:pos x="f68" y="f69"/>
              </a:cxn>
              <a:cxn ang="f44">
                <a:pos x="f68" y="f70"/>
              </a:cxn>
              <a:cxn ang="f44">
                <a:pos x="f71" y="f70"/>
              </a:cxn>
              <a:cxn ang="f43">
                <a:pos x="f71" y="f69"/>
              </a:cxn>
              <a:cxn ang="f45">
                <a:pos x="f139" y="f140"/>
              </a:cxn>
            </a:cxnLst>
            <a:rect l="f64" t="f67" r="f65" b="f66"/>
            <a:pathLst>
              <a:path w="21600" h="21600">
                <a:moveTo>
                  <a:pt x="f231" y="f232"/>
                </a:moveTo>
                <a:arcTo wR="f32" hR="f32" stAng="f199" swAng="f206"/>
                <a:lnTo>
                  <a:pt x="f135" y="f136"/>
                </a:lnTo>
                <a:close/>
              </a:path>
            </a:pathLst>
          </a:cu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Pour les salariés rattachés à Montbonnot uniquement</a:t>
            </a:r>
          </a:p>
        </p:txBody>
      </p:sp>
      <p:sp>
        <p:nvSpPr>
          <p:cNvPr id="10" name="Rectangle 10">
            <a:extLst>
              <a:ext uri="{FF2B5EF4-FFF2-40B4-BE49-F238E27FC236}">
                <a16:creationId xmlns:a16="http://schemas.microsoft.com/office/drawing/2014/main" id="{4669443C-13DD-4DC7-82EA-B3F1519D104F}"/>
              </a:ext>
            </a:extLst>
          </p:cNvPr>
          <p:cNvSpPr/>
          <p:nvPr/>
        </p:nvSpPr>
        <p:spPr>
          <a:xfrm>
            <a:off x="429" y="0"/>
            <a:ext cx="12202814"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sp>
        <p:nvSpPr>
          <p:cNvPr id="11" name="object 5">
            <a:extLst>
              <a:ext uri="{FF2B5EF4-FFF2-40B4-BE49-F238E27FC236}">
                <a16:creationId xmlns:a16="http://schemas.microsoft.com/office/drawing/2014/main" id="{5C7023B8-2C5D-408A-95AE-C8265F8B7BDE}"/>
              </a:ext>
            </a:extLst>
          </p:cNvPr>
          <p:cNvSpPr txBox="1"/>
          <p:nvPr/>
        </p:nvSpPr>
        <p:spPr>
          <a:xfrm>
            <a:off x="128107" y="43909"/>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Ma saisie d’heures</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Time Of Presence (TOP)</a:t>
            </a:r>
            <a:endParaRPr lang="fr-FR" sz="3638" b="1" i="0" u="none" strike="noStrike" kern="0" cap="none" spc="0" baseline="0">
              <a:solidFill>
                <a:srgbClr val="12ABDB"/>
              </a:solidFill>
              <a:uFillTx/>
              <a:latin typeface="Ubuntu" pitchFamily="3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Image 3" descr="Une image contenant table&#10;&#10;Description générée automatiquement">
            <a:extLst>
              <a:ext uri="{FF2B5EF4-FFF2-40B4-BE49-F238E27FC236}">
                <a16:creationId xmlns:a16="http://schemas.microsoft.com/office/drawing/2014/main" id="{48E11B8A-C5AA-4B94-97E4-7719A04BCF62}"/>
              </a:ext>
            </a:extLst>
          </p:cNvPr>
          <p:cNvPicPr>
            <a:picLocks noChangeAspect="1"/>
          </p:cNvPicPr>
          <p:nvPr/>
        </p:nvPicPr>
        <p:blipFill>
          <a:blip r:embed="rId3"/>
          <a:srcRect t="9276" r="882" b="6824"/>
          <a:stretch>
            <a:fillRect/>
          </a:stretch>
        </p:blipFill>
        <p:spPr>
          <a:xfrm>
            <a:off x="0" y="-35862"/>
            <a:ext cx="12257056" cy="5836020"/>
          </a:xfrm>
          <a:prstGeom prst="rect">
            <a:avLst/>
          </a:prstGeom>
          <a:noFill/>
          <a:ln cap="flat">
            <a:noFill/>
          </a:ln>
        </p:spPr>
      </p:pic>
      <p:grpSp>
        <p:nvGrpSpPr>
          <p:cNvPr id="3" name="Groupe 17">
            <a:extLst>
              <a:ext uri="{FF2B5EF4-FFF2-40B4-BE49-F238E27FC236}">
                <a16:creationId xmlns:a16="http://schemas.microsoft.com/office/drawing/2014/main" id="{68EE530B-DDB3-4E8E-9D52-C8CD00CA0169}"/>
              </a:ext>
            </a:extLst>
          </p:cNvPr>
          <p:cNvGrpSpPr/>
          <p:nvPr/>
        </p:nvGrpSpPr>
        <p:grpSpPr>
          <a:xfrm>
            <a:off x="309515" y="101571"/>
            <a:ext cx="11918088" cy="6765389"/>
            <a:chOff x="309515" y="101571"/>
            <a:chExt cx="11918088" cy="6765389"/>
          </a:xfrm>
        </p:grpSpPr>
        <p:sp>
          <p:nvSpPr>
            <p:cNvPr id="4" name="Rectangle 5">
              <a:extLst>
                <a:ext uri="{FF2B5EF4-FFF2-40B4-BE49-F238E27FC236}">
                  <a16:creationId xmlns:a16="http://schemas.microsoft.com/office/drawing/2014/main" id="{7729D377-CB12-4F10-88A9-8EAD6BF2B4B8}"/>
                </a:ext>
              </a:extLst>
            </p:cNvPr>
            <p:cNvSpPr/>
            <p:nvPr/>
          </p:nvSpPr>
          <p:spPr>
            <a:xfrm>
              <a:off x="3054772" y="1632789"/>
              <a:ext cx="893478" cy="330482"/>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5" name="Rectangle 7">
              <a:extLst>
                <a:ext uri="{FF2B5EF4-FFF2-40B4-BE49-F238E27FC236}">
                  <a16:creationId xmlns:a16="http://schemas.microsoft.com/office/drawing/2014/main" id="{3DE95031-86F6-4E68-A953-B34CE7A68E44}"/>
                </a:ext>
              </a:extLst>
            </p:cNvPr>
            <p:cNvSpPr/>
            <p:nvPr/>
          </p:nvSpPr>
          <p:spPr>
            <a:xfrm>
              <a:off x="9750997" y="101571"/>
              <a:ext cx="2086322" cy="218532"/>
            </a:xfrm>
            <a:prstGeom prst="rect">
              <a:avLst/>
            </a:prstGeom>
            <a:solidFill>
              <a:srgbClr val="00333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FFFFFF"/>
                  </a:solidFill>
                  <a:uFillTx/>
                  <a:latin typeface="Ubuntu" pitchFamily="34"/>
                </a:rPr>
                <a:t>NOM Prénom</a:t>
              </a:r>
            </a:p>
          </p:txBody>
        </p:sp>
        <p:pic>
          <p:nvPicPr>
            <p:cNvPr id="6" name="Image 1">
              <a:extLst>
                <a:ext uri="{FF2B5EF4-FFF2-40B4-BE49-F238E27FC236}">
                  <a16:creationId xmlns:a16="http://schemas.microsoft.com/office/drawing/2014/main" id="{5DFFEA9D-E11C-479D-96A5-3469282E5029}"/>
                </a:ext>
              </a:extLst>
            </p:cNvPr>
            <p:cNvPicPr>
              <a:picLocks noChangeAspect="1"/>
            </p:cNvPicPr>
            <p:nvPr/>
          </p:nvPicPr>
          <p:blipFill>
            <a:blip r:embed="rId4"/>
            <a:srcRect/>
            <a:stretch>
              <a:fillRect/>
            </a:stretch>
          </p:blipFill>
          <p:spPr>
            <a:xfrm>
              <a:off x="4595646" y="4443883"/>
              <a:ext cx="7631957" cy="2423077"/>
            </a:xfrm>
            <a:prstGeom prst="rect">
              <a:avLst/>
            </a:prstGeom>
            <a:noFill/>
            <a:ln cap="flat">
              <a:noFill/>
            </a:ln>
          </p:spPr>
        </p:pic>
        <p:sp>
          <p:nvSpPr>
            <p:cNvPr id="7" name="ZoneTexte 13">
              <a:extLst>
                <a:ext uri="{FF2B5EF4-FFF2-40B4-BE49-F238E27FC236}">
                  <a16:creationId xmlns:a16="http://schemas.microsoft.com/office/drawing/2014/main" id="{33404598-8AE2-4D4B-8742-2EA0F7A6263B}"/>
                </a:ext>
              </a:extLst>
            </p:cNvPr>
            <p:cNvSpPr txBox="1"/>
            <p:nvPr/>
          </p:nvSpPr>
          <p:spPr>
            <a:xfrm>
              <a:off x="1138016" y="579656"/>
              <a:ext cx="10574185" cy="635626"/>
            </a:xfrm>
            <a:prstGeom prst="rect">
              <a:avLst/>
            </a:prstGeom>
            <a:solidFill>
              <a:srgbClr val="F2F2F2"/>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7000"/>
                </a:lnSpc>
                <a:spcBef>
                  <a:spcPts val="0"/>
                </a:spcBef>
                <a:spcAft>
                  <a:spcPts val="800"/>
                </a:spcAft>
                <a:buNone/>
                <a:tabLst/>
                <a:defRPr sz="1800" b="0" i="0" u="none" strike="noStrike" kern="0" cap="none" spc="0" baseline="0">
                  <a:solidFill>
                    <a:srgbClr val="000000"/>
                  </a:solidFill>
                  <a:uFillTx/>
                </a:defRPr>
              </a:pPr>
              <a:r>
                <a:rPr lang="fr-FR" sz="1400" b="1" i="0" u="none" strike="noStrike" kern="1200" cap="none" spc="0" baseline="0">
                  <a:solidFill>
                    <a:srgbClr val="0170AD"/>
                  </a:solidFill>
                  <a:uFillTx/>
                  <a:latin typeface="Ubuntu" pitchFamily="34"/>
                  <a:ea typeface="Calibri" pitchFamily="34"/>
                  <a:cs typeface="Times New Roman" pitchFamily="18"/>
                </a:rPr>
                <a:t>UnlockNow</a:t>
              </a:r>
              <a:r>
                <a:rPr lang="fr-FR" sz="1400" b="0" i="0" u="none" strike="noStrike" kern="1200" cap="none" spc="0" baseline="0">
                  <a:solidFill>
                    <a:srgbClr val="0170AD"/>
                  </a:solidFill>
                  <a:uFillTx/>
                  <a:latin typeface="Ubuntu" pitchFamily="34"/>
                  <a:ea typeface="Calibri" pitchFamily="34"/>
                  <a:cs typeface="Times New Roman" pitchFamily="18"/>
                </a:rPr>
                <a:t> permet à chacun de déclarer son lieu de travail pour les jours / semaines à venir.</a:t>
              </a:r>
            </a:p>
            <a:p>
              <a:pPr marL="0" marR="0" lvl="0" indent="0" algn="ctr" defTabSz="914400" rtl="0" fontAlgn="auto" hangingPunct="1">
                <a:lnSpc>
                  <a:spcPct val="107000"/>
                </a:lnSpc>
                <a:spcBef>
                  <a:spcPts val="0"/>
                </a:spcBef>
                <a:spcAft>
                  <a:spcPts val="800"/>
                </a:spcAft>
                <a:buNone/>
                <a:tabLst/>
                <a:defRPr sz="1800" b="0" i="0" u="none" strike="noStrike" kern="0" cap="none" spc="0" baseline="0">
                  <a:solidFill>
                    <a:srgbClr val="000000"/>
                  </a:solidFill>
                  <a:uFillTx/>
                </a:defRPr>
              </a:pPr>
              <a:r>
                <a:rPr lang="fr-FR" sz="1400" b="0" i="0" u="none" strike="noStrike" kern="1200" cap="none" spc="0" baseline="0">
                  <a:solidFill>
                    <a:srgbClr val="0170AD"/>
                  </a:solidFill>
                  <a:uFillTx/>
                  <a:latin typeface="Ubuntu" pitchFamily="34"/>
                  <a:ea typeface="Calibri" pitchFamily="34"/>
                  <a:cs typeface="Times New Roman" pitchFamily="18"/>
                </a:rPr>
                <a:t>Cette déclaration est OBLIGATOIRE pour venir sur site Ivoire tout en respectant une jauge de 50%.</a:t>
              </a:r>
            </a:p>
          </p:txBody>
        </p:sp>
        <p:sp>
          <p:nvSpPr>
            <p:cNvPr id="8" name="Bulle narrative : ronde 14">
              <a:extLst>
                <a:ext uri="{FF2B5EF4-FFF2-40B4-BE49-F238E27FC236}">
                  <a16:creationId xmlns:a16="http://schemas.microsoft.com/office/drawing/2014/main" id="{C55E8D99-1166-462F-BD67-8860277C6A3B}"/>
                </a:ext>
              </a:extLst>
            </p:cNvPr>
            <p:cNvSpPr/>
            <p:nvPr/>
          </p:nvSpPr>
          <p:spPr>
            <a:xfrm>
              <a:off x="309515" y="1715560"/>
              <a:ext cx="1657002" cy="1239789"/>
            </a:xfrm>
            <a:custGeom>
              <a:avLst>
                <a:gd name="f0" fmla="val 17100"/>
                <a:gd name="f1" fmla="val 26315"/>
              </a:avLst>
              <a:gdLst>
                <a:gd name="f2" fmla="val 21600000"/>
                <a:gd name="f3" fmla="val 10800000"/>
                <a:gd name="f4" fmla="val 5400000"/>
                <a:gd name="f5" fmla="val 180"/>
                <a:gd name="f6" fmla="val w"/>
                <a:gd name="f7" fmla="val h"/>
                <a:gd name="f8" fmla="val 0"/>
                <a:gd name="f9" fmla="val 21600"/>
                <a:gd name="f10" fmla="*/ 5419351 1 1725033"/>
                <a:gd name="f11" fmla="val 2147483647"/>
                <a:gd name="f12" fmla="min 0 21600"/>
                <a:gd name="f13" fmla="max 0 21600"/>
                <a:gd name="f14" fmla="val -2147483647"/>
                <a:gd name="f15" fmla="+- 0 0 0"/>
                <a:gd name="f16" fmla="+- 0 0 180"/>
                <a:gd name="f17" fmla="+- 0 0 -194"/>
                <a:gd name="f18" fmla="*/ f6 1 21600"/>
                <a:gd name="f19" fmla="*/ f7 1 21600"/>
                <a:gd name="f20" fmla="val f8"/>
                <a:gd name="f21" fmla="val f9"/>
                <a:gd name="f22" fmla="*/ f10 1 180"/>
                <a:gd name="f23" fmla="+- f13 0 f12"/>
                <a:gd name="f24" fmla="pin -2147483647 f0 2147483647"/>
                <a:gd name="f25" fmla="pin -2147483647 f1 2147483647"/>
                <a:gd name="f26" fmla="*/ f15 f3 1"/>
                <a:gd name="f27" fmla="*/ f16 f3 1"/>
                <a:gd name="f28" fmla="*/ f17 f3 1"/>
                <a:gd name="f29" fmla="+- f21 0 f20"/>
                <a:gd name="f30" fmla="val f24"/>
                <a:gd name="f31" fmla="val f25"/>
                <a:gd name="f32" fmla="*/ f23 1 2"/>
                <a:gd name="f33" fmla="*/ f24 f18 1"/>
                <a:gd name="f34" fmla="*/ f25 f19 1"/>
                <a:gd name="f35" fmla="*/ f26 1 f5"/>
                <a:gd name="f36" fmla="*/ f27 1 f5"/>
                <a:gd name="f37" fmla="*/ f28 1 f5"/>
                <a:gd name="f38" fmla="*/ f29 1 21600"/>
                <a:gd name="f39" fmla="+- f30 0 10800"/>
                <a:gd name="f40" fmla="+- f31 0 10800"/>
                <a:gd name="f41" fmla="+- f12 f32 0"/>
                <a:gd name="f42" fmla="*/ f32 f32 1"/>
                <a:gd name="f43" fmla="+- f35 0 f4"/>
                <a:gd name="f44" fmla="+- f36 0 f4"/>
                <a:gd name="f45" fmla="+- f37 0 f4"/>
                <a:gd name="f46" fmla="*/ 3200 f38 1"/>
                <a:gd name="f47" fmla="*/ 18400 f38 1"/>
                <a:gd name="f48" fmla="*/ 3160 f38 1"/>
                <a:gd name="f49" fmla="*/ 18440 f38 1"/>
                <a:gd name="f50" fmla="*/ f39 f39 1"/>
                <a:gd name="f51" fmla="*/ f40 f40 1"/>
                <a:gd name="f52" fmla="+- 0 0 f40"/>
                <a:gd name="f53" fmla="+- 0 0 f39"/>
                <a:gd name="f54" fmla="+- f50 f51 0"/>
                <a:gd name="f55" fmla="+- 0 0 f52"/>
                <a:gd name="f56" fmla="+- 0 0 f53"/>
                <a:gd name="f57" fmla="*/ f48 1 f38"/>
                <a:gd name="f58" fmla="*/ f49 1 f38"/>
                <a:gd name="f59" fmla="*/ f46 1 f38"/>
                <a:gd name="f60" fmla="*/ f47 1 f38"/>
                <a:gd name="f61" fmla="+- 0 0 f55"/>
                <a:gd name="f62" fmla="+- 0 0 f56"/>
                <a:gd name="f63" fmla="sqrt f54"/>
                <a:gd name="f64" fmla="*/ f59 f18 1"/>
                <a:gd name="f65" fmla="*/ f60 f18 1"/>
                <a:gd name="f66" fmla="*/ f60 f19 1"/>
                <a:gd name="f67" fmla="*/ f59 f19 1"/>
                <a:gd name="f68" fmla="*/ f57 f18 1"/>
                <a:gd name="f69" fmla="*/ f57 f19 1"/>
                <a:gd name="f70" fmla="*/ f58 f19 1"/>
                <a:gd name="f71" fmla="*/ f58 f18 1"/>
                <a:gd name="f72" fmla="at2 f61 f62"/>
                <a:gd name="f73" fmla="+- f63 0 10800"/>
                <a:gd name="f74" fmla="+- f72 f4 0"/>
                <a:gd name="f75" fmla="*/ f74 f10 1"/>
                <a:gd name="f76" fmla="*/ f75 1 f3"/>
                <a:gd name="f77" fmla="+- 0 0 f76"/>
                <a:gd name="f78" fmla="val f77"/>
                <a:gd name="f79" fmla="+- 0 0 f78"/>
                <a:gd name="f80" fmla="*/ f79 f3 1"/>
                <a:gd name="f81" fmla="*/ f80 1 f10"/>
                <a:gd name="f82" fmla="+- f81 0 f4"/>
                <a:gd name="f83" fmla="*/ f81 f10 1"/>
                <a:gd name="f84" fmla="*/ f83 1 f3"/>
                <a:gd name="f85" fmla="+- f82 f4 0"/>
                <a:gd name="f86" fmla="+- 0 0 f84"/>
                <a:gd name="f87" fmla="*/ f85 f10 1"/>
                <a:gd name="f88" fmla="*/ f86 1 f22"/>
                <a:gd name="f89" fmla="*/ f87 1 f3"/>
                <a:gd name="f90" fmla="+- f88 0 10"/>
                <a:gd name="f91" fmla="+- f88 10 0"/>
                <a:gd name="f92" fmla="+- 0 0 f89"/>
                <a:gd name="f93" fmla="*/ f90 f22 1"/>
                <a:gd name="f94" fmla="*/ f91 f22 1"/>
                <a:gd name="f95" fmla="+- 0 0 f92"/>
                <a:gd name="f96" fmla="+- 0 0 f93"/>
                <a:gd name="f97" fmla="+- 0 0 f94"/>
                <a:gd name="f98" fmla="*/ f95 f3 1"/>
                <a:gd name="f99" fmla="*/ f96 f3 1"/>
                <a:gd name="f100" fmla="*/ f97 f3 1"/>
                <a:gd name="f101" fmla="*/ f98 1 f10"/>
                <a:gd name="f102" fmla="*/ f99 1 f10"/>
                <a:gd name="f103" fmla="*/ f100 1 f10"/>
                <a:gd name="f104" fmla="+- f101 0 f4"/>
                <a:gd name="f105" fmla="sin 1 f104"/>
                <a:gd name="f106" fmla="cos 1 f104"/>
                <a:gd name="f107" fmla="+- f102 0 f4"/>
                <a:gd name="f108" fmla="+- f103 0 f4"/>
                <a:gd name="f109" fmla="+- 0 0 f105"/>
                <a:gd name="f110" fmla="+- 0 0 f106"/>
                <a:gd name="f111" fmla="+- f107 f4 0"/>
                <a:gd name="f112" fmla="+- f108 f4 0"/>
                <a:gd name="f113" fmla="+- 0 0 f109"/>
                <a:gd name="f114" fmla="+- 0 0 f110"/>
                <a:gd name="f115" fmla="*/ f111 f10 1"/>
                <a:gd name="f116" fmla="*/ f112 f10 1"/>
                <a:gd name="f117" fmla="val f113"/>
                <a:gd name="f118" fmla="val f114"/>
                <a:gd name="f119" fmla="*/ f115 1 f3"/>
                <a:gd name="f120" fmla="*/ f116 1 f3"/>
                <a:gd name="f121" fmla="+- 0 0 f117"/>
                <a:gd name="f122" fmla="+- 0 0 f118"/>
                <a:gd name="f123" fmla="+- 0 0 f119"/>
                <a:gd name="f124" fmla="+- 0 0 f120"/>
                <a:gd name="f125" fmla="+- 0 0 f123"/>
                <a:gd name="f126" fmla="+- 0 0 f124"/>
                <a:gd name="f127" fmla="*/ 10800 f121 1"/>
                <a:gd name="f128" fmla="*/ 10800 f122 1"/>
                <a:gd name="f129" fmla="*/ f125 f3 1"/>
                <a:gd name="f130" fmla="*/ f126 f3 1"/>
                <a:gd name="f131" fmla="+- f127 10800 0"/>
                <a:gd name="f132" fmla="+- f128 10800 0"/>
                <a:gd name="f133" fmla="*/ f129 1 f10"/>
                <a:gd name="f134" fmla="*/ f130 1 f10"/>
                <a:gd name="f135" fmla="?: f73 f30 f131"/>
                <a:gd name="f136" fmla="?: f73 f31 f132"/>
                <a:gd name="f137" fmla="+- f133 0 f4"/>
                <a:gd name="f138" fmla="+- f134 0 f4"/>
                <a:gd name="f139" fmla="*/ f135 f18 1"/>
                <a:gd name="f140" fmla="*/ f136 f19 1"/>
                <a:gd name="f141" fmla="sin 1 f137"/>
                <a:gd name="f142" fmla="cos 1 f137"/>
                <a:gd name="f143" fmla="sin 1 f138"/>
                <a:gd name="f144" fmla="cos 1 f138"/>
                <a:gd name="f145" fmla="+- 0 0 f141"/>
                <a:gd name="f146" fmla="+- 0 0 f142"/>
                <a:gd name="f147" fmla="+- 0 0 f143"/>
                <a:gd name="f148" fmla="+- 0 0 f144"/>
                <a:gd name="f149" fmla="+- 0 0 f145"/>
                <a:gd name="f150" fmla="+- 0 0 f146"/>
                <a:gd name="f151" fmla="+- 0 0 f147"/>
                <a:gd name="f152" fmla="+- 0 0 f148"/>
                <a:gd name="f153" fmla="val f149"/>
                <a:gd name="f154" fmla="val f150"/>
                <a:gd name="f155" fmla="val f151"/>
                <a:gd name="f156" fmla="val f152"/>
                <a:gd name="f157" fmla="+- 0 0 f153"/>
                <a:gd name="f158" fmla="+- 0 0 f154"/>
                <a:gd name="f159" fmla="+- 0 0 f155"/>
                <a:gd name="f160" fmla="+- 0 0 f156"/>
                <a:gd name="f161" fmla="*/ 10800 f157 1"/>
                <a:gd name="f162" fmla="*/ 10800 f158 1"/>
                <a:gd name="f163" fmla="*/ 10800 f159 1"/>
                <a:gd name="f164" fmla="*/ 10800 f160 1"/>
                <a:gd name="f165" fmla="+- f161 10800 0"/>
                <a:gd name="f166" fmla="+- f162 10800 0"/>
                <a:gd name="f167" fmla="+- f163 10800 0"/>
                <a:gd name="f168" fmla="+- f164 10800 0"/>
                <a:gd name="f169" fmla="+- f167 0 f41"/>
                <a:gd name="f170" fmla="+- f168 0 f41"/>
                <a:gd name="f171" fmla="+- f165 0 f41"/>
                <a:gd name="f172" fmla="+- f166 0 f41"/>
                <a:gd name="f173" fmla="+- 0 0 f169"/>
                <a:gd name="f174" fmla="+- 0 0 f170"/>
                <a:gd name="f175" fmla="+- 0 0 f171"/>
                <a:gd name="f176" fmla="+- 0 0 f172"/>
                <a:gd name="f177" fmla="+- 0 0 f173"/>
                <a:gd name="f178" fmla="+- 0 0 f174"/>
                <a:gd name="f179" fmla="+- 0 0 f175"/>
                <a:gd name="f180" fmla="+- 0 0 f176"/>
                <a:gd name="f181" fmla="at2 f177 f178"/>
                <a:gd name="f182" fmla="at2 f179 f180"/>
                <a:gd name="f183" fmla="+- f181 f4 0"/>
                <a:gd name="f184" fmla="+- f182 f4 0"/>
                <a:gd name="f185" fmla="*/ f183 f10 1"/>
                <a:gd name="f186" fmla="*/ f184 f10 1"/>
                <a:gd name="f187" fmla="*/ f185 1 f3"/>
                <a:gd name="f188" fmla="*/ f186 1 f3"/>
                <a:gd name="f189" fmla="+- 0 0 f187"/>
                <a:gd name="f190" fmla="+- 0 0 f188"/>
                <a:gd name="f191" fmla="val f189"/>
                <a:gd name="f192" fmla="val f190"/>
                <a:gd name="f193" fmla="+- 0 0 f191"/>
                <a:gd name="f194" fmla="+- 0 0 f192"/>
                <a:gd name="f195" fmla="*/ f193 f3 1"/>
                <a:gd name="f196" fmla="*/ f194 f3 1"/>
                <a:gd name="f197" fmla="*/ f195 1 f10"/>
                <a:gd name="f198" fmla="*/ f196 1 f10"/>
                <a:gd name="f199" fmla="+- f197 0 f4"/>
                <a:gd name="f200" fmla="+- f198 0 f4"/>
                <a:gd name="f201" fmla="+- f199 f4 0"/>
                <a:gd name="f202" fmla="+- f200 0 f199"/>
                <a:gd name="f203" fmla="*/ f201 f10 1"/>
                <a:gd name="f204" fmla="+- f202 f2 0"/>
                <a:gd name="f205" fmla="*/ f203 1 f3"/>
                <a:gd name="f206" fmla="?: f202 f202 f204"/>
                <a:gd name="f207" fmla="+- 0 0 f205"/>
                <a:gd name="f208" fmla="+- 0 0 f207"/>
                <a:gd name="f209" fmla="*/ f208 f3 1"/>
                <a:gd name="f210" fmla="*/ f209 1 f10"/>
                <a:gd name="f211" fmla="+- f210 0 f4"/>
                <a:gd name="f212" fmla="cos 1 f211"/>
                <a:gd name="f213" fmla="sin 1 f211"/>
                <a:gd name="f214" fmla="+- 0 0 f212"/>
                <a:gd name="f215" fmla="+- 0 0 f213"/>
                <a:gd name="f216" fmla="+- 0 0 f214"/>
                <a:gd name="f217" fmla="+- 0 0 f215"/>
                <a:gd name="f218" fmla="val f216"/>
                <a:gd name="f219" fmla="val f217"/>
                <a:gd name="f220" fmla="+- 0 0 f218"/>
                <a:gd name="f221" fmla="+- 0 0 f219"/>
                <a:gd name="f222" fmla="*/ f32 f220 1"/>
                <a:gd name="f223" fmla="*/ f32 f221 1"/>
                <a:gd name="f224" fmla="*/ f222 f222 1"/>
                <a:gd name="f225" fmla="*/ f223 f223 1"/>
                <a:gd name="f226" fmla="+- f224 f225 0"/>
                <a:gd name="f227" fmla="sqrt f226"/>
                <a:gd name="f228" fmla="*/ f42 1 f227"/>
                <a:gd name="f229" fmla="*/ f220 f228 1"/>
                <a:gd name="f230" fmla="*/ f221 f228 1"/>
                <a:gd name="f231" fmla="+- f41 0 f229"/>
                <a:gd name="f232" fmla="+- f41 0 f230"/>
              </a:gdLst>
              <a:ahLst>
                <a:ahXY gdRefX="f0" minX="f14" maxX="f11" gdRefY="f1" minY="f14" maxY="f11">
                  <a:pos x="f33" y="f34"/>
                </a:ahXY>
              </a:ahLst>
              <a:cxnLst>
                <a:cxn ang="3cd4">
                  <a:pos x="hc" y="t"/>
                </a:cxn>
                <a:cxn ang="0">
                  <a:pos x="r" y="vc"/>
                </a:cxn>
                <a:cxn ang="cd4">
                  <a:pos x="hc" y="b"/>
                </a:cxn>
                <a:cxn ang="cd2">
                  <a:pos x="l" y="vc"/>
                </a:cxn>
                <a:cxn ang="f43">
                  <a:pos x="f68" y="f69"/>
                </a:cxn>
                <a:cxn ang="f44">
                  <a:pos x="f68" y="f70"/>
                </a:cxn>
                <a:cxn ang="f44">
                  <a:pos x="f71" y="f70"/>
                </a:cxn>
                <a:cxn ang="f43">
                  <a:pos x="f71" y="f69"/>
                </a:cxn>
                <a:cxn ang="f45">
                  <a:pos x="f139" y="f140"/>
                </a:cxn>
              </a:cxnLst>
              <a:rect l="f64" t="f67" r="f65" b="f66"/>
              <a:pathLst>
                <a:path w="21600" h="21600">
                  <a:moveTo>
                    <a:pt x="f231" y="f232"/>
                  </a:moveTo>
                  <a:arcTo wR="f32" hR="f32" stAng="f199" swAng="f206"/>
                  <a:lnTo>
                    <a:pt x="f135" y="f136"/>
                  </a:lnTo>
                  <a:close/>
                </a:path>
              </a:pathLst>
            </a:custGeom>
            <a:solidFill>
              <a:srgbClr val="12AB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FFFFFF"/>
                  </a:solidFill>
                  <a:uFillTx/>
                  <a:latin typeface="Ubuntu" pitchFamily="34"/>
                </a:rPr>
                <a:t>Pour tout salarié venant sur site Ivoire</a:t>
              </a:r>
            </a:p>
          </p:txBody>
        </p:sp>
      </p:grpSp>
      <p:sp>
        <p:nvSpPr>
          <p:cNvPr id="9" name="Rectangle 1">
            <a:extLst>
              <a:ext uri="{FF2B5EF4-FFF2-40B4-BE49-F238E27FC236}">
                <a16:creationId xmlns:a16="http://schemas.microsoft.com/office/drawing/2014/main" id="{77973D43-E291-4C10-8323-2A703C24500A}"/>
              </a:ext>
            </a:extLst>
          </p:cNvPr>
          <p:cNvSpPr/>
          <p:nvPr/>
        </p:nvSpPr>
        <p:spPr>
          <a:xfrm>
            <a:off x="0" y="4444358"/>
            <a:ext cx="4604607" cy="2428682"/>
          </a:xfrm>
          <a:prstGeom prst="rect">
            <a:avLst/>
          </a:prstGeom>
          <a:solidFill>
            <a:srgbClr val="12ABDB"/>
          </a:solidFill>
          <a:ln cap="flat">
            <a:noFill/>
            <a:prstDash val="solid"/>
          </a:ln>
        </p:spPr>
        <p:txBody>
          <a:bodyPr vert="horz" wrap="square" lIns="91440" tIns="45720" rIns="91440" bIns="45720" anchor="ctr" anchorCtr="0" compatLnSpc="1">
            <a:noAutofit/>
          </a:bodyPr>
          <a:lstStyle/>
          <a:p>
            <a:pPr marL="0" marR="0" lvl="0" indent="0" algn="ctr"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FFFFFF"/>
                </a:solidFill>
                <a:uFillTx/>
                <a:latin typeface="Ubuntu" pitchFamily="34"/>
              </a:rPr>
              <a:t>Comment accéder à l’outil UnlockNow ? </a:t>
            </a:r>
            <a:endParaRPr lang="fr-FR" sz="1600" b="0" i="0" u="none" strike="noStrike" kern="1200" cap="none" spc="0" baseline="0">
              <a:solidFill>
                <a:srgbClr val="FFFFFF"/>
              </a:solidFill>
              <a:uFillTx/>
              <a:latin typeface="Ubuntu" pitchFamily="34"/>
            </a:endParaRPr>
          </a:p>
          <a:p>
            <a:pPr marL="228600" marR="0" lvl="0" indent="-228600" algn="l" defTabSz="914400" rtl="0" fontAlgn="auto" hangingPunct="1">
              <a:lnSpc>
                <a:spcPct val="150000"/>
              </a:lnSpc>
              <a:spcBef>
                <a:spcPts val="0"/>
              </a:spcBef>
              <a:spcAft>
                <a:spcPts val="0"/>
              </a:spcAft>
              <a:buSzPct val="100000"/>
              <a:buAutoNum type="arabicPeriod"/>
              <a:tabLst/>
              <a:defRPr sz="1800" b="0" i="0" u="none" strike="noStrike" kern="0" cap="none" spc="0" baseline="0">
                <a:solidFill>
                  <a:srgbClr val="000000"/>
                </a:solidFill>
                <a:uFillTx/>
              </a:defRPr>
            </a:pPr>
            <a:r>
              <a:rPr lang="fr-FR" sz="1600" b="1" i="0" u="none" strike="noStrike" kern="1200" cap="none" spc="0" baseline="0">
                <a:solidFill>
                  <a:srgbClr val="FFFFFF"/>
                </a:solidFill>
                <a:uFillTx/>
                <a:latin typeface="Ubuntu" pitchFamily="34"/>
              </a:rPr>
              <a:t>Accédez </a:t>
            </a:r>
            <a:r>
              <a:rPr lang="fr-FR" sz="1600" b="0" i="0" u="none" strike="noStrike" kern="1200" cap="none" spc="0" baseline="0">
                <a:solidFill>
                  <a:srgbClr val="FFFFFF"/>
                </a:solidFill>
                <a:uFillTx/>
                <a:latin typeface="Ubuntu" pitchFamily="34"/>
              </a:rPr>
              <a:t>en suivant </a:t>
            </a:r>
            <a:r>
              <a:rPr lang="fr-FR" sz="1600" b="1" i="0" u="none" strike="noStrike" kern="1200" cap="none" spc="0" baseline="0">
                <a:solidFill>
                  <a:srgbClr val="FFFFFF"/>
                </a:solidFill>
                <a:uFillTx/>
                <a:latin typeface="Ubuntu" pitchFamily="34"/>
                <a:hlinkClick r:id="rId5"/>
              </a:rPr>
              <a:t>ce lien </a:t>
            </a:r>
            <a:endParaRPr lang="fr-FR" sz="1600" b="1" i="0" u="none" strike="noStrike" kern="1200" cap="none" spc="0" baseline="0">
              <a:solidFill>
                <a:srgbClr val="FFFFFF"/>
              </a:solidFill>
              <a:uFillTx/>
              <a:latin typeface="Ubuntu"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1" u="none" strike="noStrike" kern="1200" cap="none" spc="0" baseline="0">
                <a:solidFill>
                  <a:srgbClr val="FFFFFF"/>
                </a:solidFill>
                <a:uFillTx/>
                <a:latin typeface="Ubuntu" pitchFamily="34"/>
              </a:rPr>
              <a:t>(privilégiez Chrome comme navigateur)</a:t>
            </a:r>
            <a:r>
              <a:rPr lang="fr-FR" sz="1100" b="1" i="1" u="none" strike="noStrike" kern="1200" cap="none" spc="0" baseline="0">
                <a:solidFill>
                  <a:srgbClr val="FFFFFF"/>
                </a:solidFill>
                <a:uFillTx/>
                <a:latin typeface="Ubuntu" pitchFamily="34"/>
              </a:rPr>
              <a:t>. </a:t>
            </a:r>
            <a:endParaRPr lang="fr-FR" sz="1100" b="0" i="1" u="none" strike="noStrike" kern="1200" cap="none" spc="0" baseline="0">
              <a:solidFill>
                <a:srgbClr val="FFFFFF"/>
              </a:solidFill>
              <a:uFillTx/>
              <a:latin typeface="Ubuntu"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FFFFFF"/>
                </a:solidFill>
                <a:uFillTx/>
                <a:latin typeface="Ubuntu" pitchFamily="34"/>
              </a:rPr>
              <a:t>2. Renseignez vos identifiants d’accès </a:t>
            </a:r>
            <a:r>
              <a:rPr lang="fr-FR" sz="1600" b="0" i="0" u="none" strike="noStrike" kern="1200" cap="none" spc="0" baseline="0">
                <a:solidFill>
                  <a:srgbClr val="FFFFFF"/>
                </a:solidFill>
                <a:uFillTx/>
                <a:latin typeface="Ubuntu" pitchFamily="34"/>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1200" cap="none" spc="0" baseline="0">
                <a:solidFill>
                  <a:srgbClr val="FFFFFF"/>
                </a:solidFill>
                <a:uFillTx/>
                <a:latin typeface="Ubuntu" pitchFamily="34"/>
              </a:rPr>
              <a:t>- Nom d’utilisateur : « votre mail Capgemini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100" b="0" i="0" u="none" strike="noStrike" kern="1200" cap="none" spc="0" baseline="0">
                <a:solidFill>
                  <a:srgbClr val="FFFFFF"/>
                </a:solidFill>
                <a:uFillTx/>
                <a:latin typeface="Ubuntu" pitchFamily="34"/>
              </a:rPr>
              <a:t>- Mot de passe : « 1234 » par défaut à modifier à la 1ère connexion.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1" i="0" u="none" strike="noStrike" kern="1200" cap="none" spc="0" baseline="0">
                <a:solidFill>
                  <a:srgbClr val="FFFFFF"/>
                </a:solidFill>
                <a:uFillTx/>
                <a:latin typeface="Ubuntu" pitchFamily="34"/>
              </a:rPr>
              <a:t>3. Vérifiez que votre emplacement et votre manager sont corrects </a:t>
            </a:r>
            <a:r>
              <a:rPr lang="fr-FR" sz="1100" b="0" i="0" u="none" strike="noStrike" kern="1200" cap="none" spc="0" baseline="0">
                <a:solidFill>
                  <a:srgbClr val="FFFFFF"/>
                </a:solidFill>
                <a:uFillTx/>
                <a:latin typeface="Ubuntu" pitchFamily="34"/>
              </a:rPr>
              <a:t>dans votre profil en cliquant sur votre nom en haut à droite.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FFFFFF"/>
              </a:solidFill>
              <a:uFillTx/>
              <a:latin typeface="Ubuntu"/>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2146845815">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BC12634-6839-49AD-8B6A-6232ECD6451E}"/>
              </a:ext>
            </a:extLst>
          </p:cNvPr>
          <p:cNvSpPr/>
          <p:nvPr/>
        </p:nvSpPr>
        <p:spPr>
          <a:xfrm>
            <a:off x="0" y="0"/>
            <a:ext cx="12203244" cy="6858000"/>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sp>
        <p:nvSpPr>
          <p:cNvPr id="3" name="Titre 1">
            <a:extLst>
              <a:ext uri="{FF2B5EF4-FFF2-40B4-BE49-F238E27FC236}">
                <a16:creationId xmlns:a16="http://schemas.microsoft.com/office/drawing/2014/main" id="{6304E31B-9BC5-42EC-AC35-595E2A439089}"/>
              </a:ext>
            </a:extLst>
          </p:cNvPr>
          <p:cNvSpPr txBox="1">
            <a:spLocks noGrp="1"/>
          </p:cNvSpPr>
          <p:nvPr>
            <p:ph type="title"/>
          </p:nvPr>
        </p:nvSpPr>
        <p:spPr/>
        <p:txBody>
          <a:bodyPr/>
          <a:lstStyle/>
          <a:p>
            <a:endParaRPr lang="fr-FR"/>
          </a:p>
        </p:txBody>
      </p:sp>
      <p:sp>
        <p:nvSpPr>
          <p:cNvPr id="4" name="ZoneTexte 2">
            <a:extLst>
              <a:ext uri="{FF2B5EF4-FFF2-40B4-BE49-F238E27FC236}">
                <a16:creationId xmlns:a16="http://schemas.microsoft.com/office/drawing/2014/main" id="{D4840D81-A450-487B-8016-79423B83E25D}"/>
              </a:ext>
            </a:extLst>
          </p:cNvPr>
          <p:cNvSpPr txBox="1"/>
          <p:nvPr/>
        </p:nvSpPr>
        <p:spPr>
          <a:xfrm>
            <a:off x="5579943" y="2328281"/>
            <a:ext cx="6484083" cy="2062100"/>
          </a:xfrm>
          <a:prstGeom prst="rect">
            <a:avLst/>
          </a:prstGeom>
          <a:noFill/>
          <a:ln cap="flat">
            <a:noFill/>
          </a:ln>
        </p:spPr>
        <p:txBody>
          <a:bodyPr vert="horz" wrap="square" lIns="91440" tIns="45720" rIns="91440" bIns="45720" anchor="t" anchorCtr="0" compatLnSpc="1">
            <a:spAutoFit/>
          </a:bodyPr>
          <a:lstStyle/>
          <a:p>
            <a:pPr marL="285750" marR="0" lvl="0" indent="-285750" algn="just"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ea typeface="Verdana" pitchFamily="34"/>
              </a:rPr>
              <a:t>J’anticipe mes demandes de congés en respectant le délai de prévenance en référence à la </a:t>
            </a:r>
            <a:r>
              <a:rPr lang="fr-FR" sz="1600" b="0" i="0" u="none" strike="noStrike" kern="1200" cap="none" spc="0" baseline="0">
                <a:solidFill>
                  <a:srgbClr val="ECECEC"/>
                </a:solidFill>
                <a:uFillTx/>
                <a:latin typeface="Ubuntu" pitchFamily="34"/>
                <a:ea typeface="Verdana" pitchFamily="34"/>
                <a:hlinkClick r:id="rId3"/>
              </a:rPr>
              <a:t>note sur le temps de travail</a:t>
            </a:r>
            <a:r>
              <a:rPr lang="fr-FR" sz="1600" b="0" i="0" u="none" strike="noStrike" kern="1200" cap="none" spc="0" baseline="0">
                <a:solidFill>
                  <a:srgbClr val="ECECEC"/>
                </a:solidFill>
                <a:uFillTx/>
                <a:latin typeface="Ubuntu" pitchFamily="34"/>
                <a:ea typeface="Verdana" pitchFamily="34"/>
              </a:rPr>
              <a:t>:</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ECECEC"/>
              </a:solidFill>
              <a:uFillTx/>
              <a:latin typeface="Ubuntu" pitchFamily="34"/>
              <a:ea typeface="Verdana" pitchFamily="34"/>
            </a:endParaRPr>
          </a:p>
          <a:p>
            <a:pPr marL="285750" marR="0" lvl="8" indent="-285750" algn="just" defTabSz="914400" rtl="0" fontAlgn="auto" hangingPunct="1">
              <a:lnSpc>
                <a:spcPct val="100000"/>
              </a:lnSpc>
              <a:spcBef>
                <a:spcPts val="0"/>
              </a:spcBef>
              <a:spcAft>
                <a:spcPts val="0"/>
              </a:spcAft>
              <a:buSzPct val="100000"/>
              <a:buFont typeface="Wingdings" pitchFamily="2"/>
              <a:buChar char="ü"/>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ea typeface="Verdana" pitchFamily="34"/>
              </a:rPr>
              <a:t>Je fais ma demande dans </a:t>
            </a:r>
            <a:r>
              <a:rPr lang="fr-FR" sz="1600" b="1" i="0" u="none" strike="noStrike" kern="1200" cap="none" spc="0" baseline="0">
                <a:solidFill>
                  <a:srgbClr val="000000"/>
                </a:solidFill>
                <a:uFillTx/>
                <a:latin typeface="Ubuntu" pitchFamily="34"/>
                <a:ea typeface="Verdana" pitchFamily="34"/>
              </a:rPr>
              <a:t>My Rhoom</a:t>
            </a:r>
          </a:p>
          <a:p>
            <a:pPr marL="285750" marR="0" lvl="4" indent="-285750" algn="just" defTabSz="914400" rtl="0" fontAlgn="auto" hangingPunct="1">
              <a:lnSpc>
                <a:spcPct val="100000"/>
              </a:lnSpc>
              <a:spcBef>
                <a:spcPts val="0"/>
              </a:spcBef>
              <a:spcAft>
                <a:spcPts val="0"/>
              </a:spcAft>
              <a:buSzPct val="100000"/>
              <a:buFont typeface="Wingdings" pitchFamily="2"/>
              <a:buChar char="ü"/>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ea typeface="Verdana" pitchFamily="34"/>
              </a:rPr>
              <a:t>Après validation, je saisie mon absence dans </a:t>
            </a:r>
            <a:r>
              <a:rPr lang="fr-FR" sz="1600" b="1" i="0" u="none" strike="noStrike" kern="1200" cap="none" spc="0" baseline="0">
                <a:solidFill>
                  <a:srgbClr val="000000"/>
                </a:solidFill>
                <a:uFillTx/>
                <a:latin typeface="Ubuntu" pitchFamily="34"/>
                <a:ea typeface="Verdana" pitchFamily="34"/>
              </a:rPr>
              <a:t>Teweb</a:t>
            </a:r>
          </a:p>
          <a:p>
            <a:pPr marL="285750" marR="0" lvl="4" indent="-285750" algn="just" defTabSz="914400" rtl="0" fontAlgn="auto" hangingPunct="1">
              <a:lnSpc>
                <a:spcPct val="100000"/>
              </a:lnSpc>
              <a:spcBef>
                <a:spcPts val="0"/>
              </a:spcBef>
              <a:spcAft>
                <a:spcPts val="0"/>
              </a:spcAft>
              <a:buSzPct val="100000"/>
              <a:buFont typeface="Wingdings" pitchFamily="2"/>
              <a:buChar char="ü"/>
              <a:tabLst/>
              <a:defRPr sz="1800" b="0" i="0" u="none" strike="noStrike" kern="0" cap="none" spc="0" baseline="0">
                <a:solidFill>
                  <a:srgbClr val="000000"/>
                </a:solidFill>
                <a:uFillTx/>
              </a:defRPr>
            </a:pPr>
            <a:r>
              <a:rPr lang="fr-FR" sz="1600" b="0" i="0" u="none" strike="noStrike" kern="1200" cap="none" spc="0" baseline="0">
                <a:solidFill>
                  <a:srgbClr val="000000"/>
                </a:solidFill>
                <a:uFillTx/>
                <a:latin typeface="Ubuntu" pitchFamily="34"/>
                <a:ea typeface="Verdana" pitchFamily="34"/>
              </a:rPr>
              <a:t>Je peux annuler une demande d’absence dans MY RHOOM (rubrique « Mes demandes » ou « Mes tâches » )</a:t>
            </a:r>
            <a:endParaRPr lang="fr-FR" sz="1600" b="0" i="0" u="none" strike="noStrike" kern="1200" cap="none" spc="0" baseline="0">
              <a:solidFill>
                <a:srgbClr val="ECECEC"/>
              </a:solidFill>
              <a:uFillTx/>
              <a:latin typeface="Ubuntu" pitchFamily="34"/>
              <a:ea typeface="Verdana" pitchFamily="34"/>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a:solidFill>
                <a:srgbClr val="000000"/>
              </a:solidFill>
              <a:uFillTx/>
              <a:latin typeface="Ubuntu" pitchFamily="34"/>
              <a:ea typeface="Verdana" pitchFamily="34"/>
            </a:endParaRPr>
          </a:p>
        </p:txBody>
      </p:sp>
      <p:sp>
        <p:nvSpPr>
          <p:cNvPr id="5" name="ZoneTexte 3">
            <a:extLst>
              <a:ext uri="{FF2B5EF4-FFF2-40B4-BE49-F238E27FC236}">
                <a16:creationId xmlns:a16="http://schemas.microsoft.com/office/drawing/2014/main" id="{A91FD770-58C5-4397-9EF5-862A91E4FAB3}"/>
              </a:ext>
            </a:extLst>
          </p:cNvPr>
          <p:cNvSpPr txBox="1"/>
          <p:nvPr/>
        </p:nvSpPr>
        <p:spPr>
          <a:xfrm>
            <a:off x="5656295" y="5120640"/>
            <a:ext cx="6327666" cy="830997"/>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Ubuntu" pitchFamily="34"/>
                <a:ea typeface="Verdana" pitchFamily="34"/>
              </a:rPr>
              <a:t>RTT</a:t>
            </a:r>
            <a:r>
              <a:rPr lang="fr-FR" sz="1600" b="0" i="0" u="none" strike="noStrike" kern="1200" cap="none" spc="0" baseline="0">
                <a:solidFill>
                  <a:srgbClr val="000000"/>
                </a:solidFill>
                <a:uFillTx/>
                <a:latin typeface="Ubuntu" pitchFamily="34"/>
                <a:ea typeface="Verdana" pitchFamily="34"/>
              </a:rPr>
              <a:t> : à solder avant le 31 décembre</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Ubuntu" pitchFamily="34"/>
                <a:ea typeface="Verdana" pitchFamily="34"/>
              </a:rPr>
              <a:t>Congés payés</a:t>
            </a:r>
            <a:r>
              <a:rPr lang="fr-FR" sz="1600" b="0" i="0" u="none" strike="noStrike" kern="1200" cap="none" spc="0" baseline="0">
                <a:solidFill>
                  <a:srgbClr val="000000"/>
                </a:solidFill>
                <a:uFillTx/>
                <a:latin typeface="Ubuntu" pitchFamily="34"/>
                <a:ea typeface="Verdana" pitchFamily="34"/>
              </a:rPr>
              <a:t>: à solder avant le 30 juin</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sz="1600" b="1" i="0" u="none" strike="noStrike" kern="1200" cap="none" spc="0" baseline="0">
                <a:solidFill>
                  <a:srgbClr val="000000"/>
                </a:solidFill>
                <a:uFillTx/>
                <a:latin typeface="Ubuntu" pitchFamily="34"/>
                <a:ea typeface="Verdana" pitchFamily="34"/>
              </a:rPr>
              <a:t>congés d’ancienneté </a:t>
            </a:r>
            <a:r>
              <a:rPr lang="fr-FR" sz="1600" b="0" i="0" u="none" strike="noStrike" kern="1200" cap="none" spc="0" baseline="0">
                <a:solidFill>
                  <a:srgbClr val="000000"/>
                </a:solidFill>
                <a:uFillTx/>
                <a:latin typeface="Ubuntu" pitchFamily="34"/>
                <a:ea typeface="Verdana" pitchFamily="34"/>
              </a:rPr>
              <a:t>: à solder avant la date d’anniversaire</a:t>
            </a:r>
          </a:p>
        </p:txBody>
      </p:sp>
      <p:cxnSp>
        <p:nvCxnSpPr>
          <p:cNvPr id="6" name="Connecteur droit 4">
            <a:extLst>
              <a:ext uri="{FF2B5EF4-FFF2-40B4-BE49-F238E27FC236}">
                <a16:creationId xmlns:a16="http://schemas.microsoft.com/office/drawing/2014/main" id="{3A43292B-B37A-47CD-99B1-1E1FE0535107}"/>
              </a:ext>
            </a:extLst>
          </p:cNvPr>
          <p:cNvCxnSpPr/>
          <p:nvPr/>
        </p:nvCxnSpPr>
        <p:spPr>
          <a:xfrm flipH="1">
            <a:off x="5565422" y="2106219"/>
            <a:ext cx="7928" cy="2188361"/>
          </a:xfrm>
          <a:prstGeom prst="straightConnector1">
            <a:avLst/>
          </a:prstGeom>
          <a:noFill/>
          <a:ln w="12701" cap="flat">
            <a:solidFill>
              <a:srgbClr val="0070AD"/>
            </a:solidFill>
            <a:prstDash val="solid"/>
            <a:miter/>
          </a:ln>
        </p:spPr>
      </p:cxnSp>
      <p:cxnSp>
        <p:nvCxnSpPr>
          <p:cNvPr id="7" name="Connecteur droit 5">
            <a:extLst>
              <a:ext uri="{FF2B5EF4-FFF2-40B4-BE49-F238E27FC236}">
                <a16:creationId xmlns:a16="http://schemas.microsoft.com/office/drawing/2014/main" id="{5A93824A-C7AF-4A92-8E55-D5DD7E7CB76B}"/>
              </a:ext>
            </a:extLst>
          </p:cNvPr>
          <p:cNvCxnSpPr/>
          <p:nvPr/>
        </p:nvCxnSpPr>
        <p:spPr>
          <a:xfrm>
            <a:off x="5570661" y="2105735"/>
            <a:ext cx="194923" cy="0"/>
          </a:xfrm>
          <a:prstGeom prst="straightConnector1">
            <a:avLst/>
          </a:prstGeom>
          <a:noFill/>
          <a:ln w="12701" cap="flat">
            <a:solidFill>
              <a:srgbClr val="0070AD"/>
            </a:solidFill>
            <a:prstDash val="solid"/>
            <a:miter/>
          </a:ln>
        </p:spPr>
      </p:cxnSp>
      <p:cxnSp>
        <p:nvCxnSpPr>
          <p:cNvPr id="8" name="Connecteur droit 6">
            <a:extLst>
              <a:ext uri="{FF2B5EF4-FFF2-40B4-BE49-F238E27FC236}">
                <a16:creationId xmlns:a16="http://schemas.microsoft.com/office/drawing/2014/main" id="{3EF63A08-2A3B-4B07-A303-D5C445C00433}"/>
              </a:ext>
            </a:extLst>
          </p:cNvPr>
          <p:cNvCxnSpPr/>
          <p:nvPr/>
        </p:nvCxnSpPr>
        <p:spPr>
          <a:xfrm>
            <a:off x="5573350" y="4294580"/>
            <a:ext cx="194932" cy="0"/>
          </a:xfrm>
          <a:prstGeom prst="straightConnector1">
            <a:avLst/>
          </a:prstGeom>
          <a:noFill/>
          <a:ln w="12701" cap="flat">
            <a:solidFill>
              <a:srgbClr val="0070AD"/>
            </a:solidFill>
            <a:prstDash val="solid"/>
            <a:miter/>
          </a:ln>
        </p:spPr>
      </p:cxnSp>
      <p:cxnSp>
        <p:nvCxnSpPr>
          <p:cNvPr id="9" name="Connecteur droit 7">
            <a:extLst>
              <a:ext uri="{FF2B5EF4-FFF2-40B4-BE49-F238E27FC236}">
                <a16:creationId xmlns:a16="http://schemas.microsoft.com/office/drawing/2014/main" id="{22AC79A6-B7AD-43D8-82F3-136C7DBA977A}"/>
              </a:ext>
            </a:extLst>
          </p:cNvPr>
          <p:cNvCxnSpPr/>
          <p:nvPr/>
        </p:nvCxnSpPr>
        <p:spPr>
          <a:xfrm flipH="1">
            <a:off x="7929685" y="2106219"/>
            <a:ext cx="4068806" cy="0"/>
          </a:xfrm>
          <a:prstGeom prst="straightConnector1">
            <a:avLst/>
          </a:prstGeom>
          <a:noFill/>
          <a:ln w="12701" cap="flat">
            <a:solidFill>
              <a:srgbClr val="0070AD"/>
            </a:solidFill>
            <a:prstDash val="solid"/>
            <a:miter/>
          </a:ln>
        </p:spPr>
      </p:cxnSp>
      <p:sp>
        <p:nvSpPr>
          <p:cNvPr id="10" name="Rectangle 8">
            <a:extLst>
              <a:ext uri="{FF2B5EF4-FFF2-40B4-BE49-F238E27FC236}">
                <a16:creationId xmlns:a16="http://schemas.microsoft.com/office/drawing/2014/main" id="{DC9912AD-59A5-4342-8774-B0F399C34521}"/>
              </a:ext>
            </a:extLst>
          </p:cNvPr>
          <p:cNvSpPr/>
          <p:nvPr/>
        </p:nvSpPr>
        <p:spPr>
          <a:xfrm>
            <a:off x="5799106" y="1959577"/>
            <a:ext cx="2317501" cy="298405"/>
          </a:xfrm>
          <a:prstGeom prst="rect">
            <a:avLst/>
          </a:prstGeom>
          <a:solidFill>
            <a:srgbClr val="0070C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Verdana" pitchFamily="34"/>
                <a:ea typeface="Verdana" pitchFamily="34"/>
              </a:rPr>
              <a:t>MA DEMANDE</a:t>
            </a:r>
          </a:p>
        </p:txBody>
      </p:sp>
      <p:sp>
        <p:nvSpPr>
          <p:cNvPr id="11" name="Ellipse 9">
            <a:extLst>
              <a:ext uri="{FF2B5EF4-FFF2-40B4-BE49-F238E27FC236}">
                <a16:creationId xmlns:a16="http://schemas.microsoft.com/office/drawing/2014/main" id="{AAAD1BD9-2D73-4FD2-852B-26CFE1F6DFBB}"/>
              </a:ext>
            </a:extLst>
          </p:cNvPr>
          <p:cNvSpPr/>
          <p:nvPr/>
        </p:nvSpPr>
        <p:spPr>
          <a:xfrm>
            <a:off x="5649702" y="1959577"/>
            <a:ext cx="292315" cy="2979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70C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a:endParaRPr>
          </a:p>
        </p:txBody>
      </p:sp>
      <p:cxnSp>
        <p:nvCxnSpPr>
          <p:cNvPr id="12" name="Connecteur droit 10">
            <a:extLst>
              <a:ext uri="{FF2B5EF4-FFF2-40B4-BE49-F238E27FC236}">
                <a16:creationId xmlns:a16="http://schemas.microsoft.com/office/drawing/2014/main" id="{D4B8B61F-6A77-4FAD-8522-3C096F5E9CDF}"/>
              </a:ext>
            </a:extLst>
          </p:cNvPr>
          <p:cNvCxnSpPr/>
          <p:nvPr/>
        </p:nvCxnSpPr>
        <p:spPr>
          <a:xfrm>
            <a:off x="5579943" y="4821704"/>
            <a:ext cx="6592" cy="1201128"/>
          </a:xfrm>
          <a:prstGeom prst="straightConnector1">
            <a:avLst/>
          </a:prstGeom>
          <a:noFill/>
          <a:ln w="12701" cap="flat">
            <a:solidFill>
              <a:srgbClr val="0070AD"/>
            </a:solidFill>
            <a:prstDash val="solid"/>
            <a:miter/>
          </a:ln>
        </p:spPr>
      </p:cxnSp>
      <p:cxnSp>
        <p:nvCxnSpPr>
          <p:cNvPr id="13" name="Connecteur droit 11">
            <a:extLst>
              <a:ext uri="{FF2B5EF4-FFF2-40B4-BE49-F238E27FC236}">
                <a16:creationId xmlns:a16="http://schemas.microsoft.com/office/drawing/2014/main" id="{54ACAE1E-B8B6-480B-96AC-A1DBE66097A8}"/>
              </a:ext>
            </a:extLst>
          </p:cNvPr>
          <p:cNvCxnSpPr/>
          <p:nvPr/>
        </p:nvCxnSpPr>
        <p:spPr>
          <a:xfrm>
            <a:off x="5579943" y="4821704"/>
            <a:ext cx="194931" cy="0"/>
          </a:xfrm>
          <a:prstGeom prst="straightConnector1">
            <a:avLst/>
          </a:prstGeom>
          <a:noFill/>
          <a:ln w="12701" cap="flat">
            <a:solidFill>
              <a:srgbClr val="0070AD"/>
            </a:solidFill>
            <a:prstDash val="solid"/>
            <a:miter/>
          </a:ln>
        </p:spPr>
      </p:cxnSp>
      <p:cxnSp>
        <p:nvCxnSpPr>
          <p:cNvPr id="14" name="Connecteur droit 12">
            <a:extLst>
              <a:ext uri="{FF2B5EF4-FFF2-40B4-BE49-F238E27FC236}">
                <a16:creationId xmlns:a16="http://schemas.microsoft.com/office/drawing/2014/main" id="{6DB80B03-2B26-4FA5-A935-F1A55D1B5DF6}"/>
              </a:ext>
            </a:extLst>
          </p:cNvPr>
          <p:cNvCxnSpPr/>
          <p:nvPr/>
        </p:nvCxnSpPr>
        <p:spPr>
          <a:xfrm>
            <a:off x="5586535" y="6013304"/>
            <a:ext cx="194932" cy="0"/>
          </a:xfrm>
          <a:prstGeom prst="straightConnector1">
            <a:avLst/>
          </a:prstGeom>
          <a:noFill/>
          <a:ln w="12701" cap="flat">
            <a:solidFill>
              <a:srgbClr val="0070AD"/>
            </a:solidFill>
            <a:prstDash val="solid"/>
            <a:miter/>
          </a:ln>
        </p:spPr>
      </p:cxnSp>
      <p:cxnSp>
        <p:nvCxnSpPr>
          <p:cNvPr id="15" name="Connecteur droit 13">
            <a:extLst>
              <a:ext uri="{FF2B5EF4-FFF2-40B4-BE49-F238E27FC236}">
                <a16:creationId xmlns:a16="http://schemas.microsoft.com/office/drawing/2014/main" id="{F4CA269F-4A36-44D4-82E4-143DC474BBCC}"/>
              </a:ext>
            </a:extLst>
          </p:cNvPr>
          <p:cNvCxnSpPr/>
          <p:nvPr/>
        </p:nvCxnSpPr>
        <p:spPr>
          <a:xfrm flipH="1">
            <a:off x="7936278" y="4821704"/>
            <a:ext cx="4068806" cy="0"/>
          </a:xfrm>
          <a:prstGeom prst="straightConnector1">
            <a:avLst/>
          </a:prstGeom>
          <a:noFill/>
          <a:ln w="12701" cap="flat">
            <a:solidFill>
              <a:srgbClr val="0070AD"/>
            </a:solidFill>
            <a:prstDash val="solid"/>
            <a:miter/>
          </a:ln>
        </p:spPr>
      </p:cxnSp>
      <p:sp>
        <p:nvSpPr>
          <p:cNvPr id="16" name="Rectangle 14">
            <a:extLst>
              <a:ext uri="{FF2B5EF4-FFF2-40B4-BE49-F238E27FC236}">
                <a16:creationId xmlns:a16="http://schemas.microsoft.com/office/drawing/2014/main" id="{C35C5A2E-B9FC-47BA-AF12-7189A03A2BD1}"/>
              </a:ext>
            </a:extLst>
          </p:cNvPr>
          <p:cNvSpPr/>
          <p:nvPr/>
        </p:nvSpPr>
        <p:spPr>
          <a:xfrm>
            <a:off x="5774874" y="4675546"/>
            <a:ext cx="2317501" cy="292324"/>
          </a:xfrm>
          <a:prstGeom prst="rect">
            <a:avLst/>
          </a:prstGeom>
          <a:solidFill>
            <a:srgbClr val="0070C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FFFFFF"/>
                </a:solidFill>
                <a:uFillTx/>
                <a:latin typeface="Verdana" pitchFamily="34"/>
                <a:ea typeface="Verdana" pitchFamily="34"/>
              </a:rPr>
              <a:t>MES CONGÉS </a:t>
            </a:r>
          </a:p>
        </p:txBody>
      </p:sp>
      <p:sp>
        <p:nvSpPr>
          <p:cNvPr id="17" name="Ellipse 15">
            <a:extLst>
              <a:ext uri="{FF2B5EF4-FFF2-40B4-BE49-F238E27FC236}">
                <a16:creationId xmlns:a16="http://schemas.microsoft.com/office/drawing/2014/main" id="{C793B94E-AD64-4116-BC55-73D940133CE2}"/>
              </a:ext>
            </a:extLst>
          </p:cNvPr>
          <p:cNvSpPr/>
          <p:nvPr/>
        </p:nvSpPr>
        <p:spPr>
          <a:xfrm>
            <a:off x="7980288" y="4675546"/>
            <a:ext cx="292315" cy="2923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70C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a:endParaRPr>
          </a:p>
        </p:txBody>
      </p:sp>
      <p:sp>
        <p:nvSpPr>
          <p:cNvPr id="18" name="Ellipse 16">
            <a:extLst>
              <a:ext uri="{FF2B5EF4-FFF2-40B4-BE49-F238E27FC236}">
                <a16:creationId xmlns:a16="http://schemas.microsoft.com/office/drawing/2014/main" id="{56F7DB36-0869-4BE1-9F24-C282288B641C}"/>
              </a:ext>
            </a:extLst>
          </p:cNvPr>
          <p:cNvSpPr/>
          <p:nvPr/>
        </p:nvSpPr>
        <p:spPr>
          <a:xfrm>
            <a:off x="5670816" y="4675546"/>
            <a:ext cx="292315" cy="2923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70C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a:endParaRPr>
          </a:p>
        </p:txBody>
      </p:sp>
      <p:sp>
        <p:nvSpPr>
          <p:cNvPr id="19" name="Ellipse 17">
            <a:extLst>
              <a:ext uri="{FF2B5EF4-FFF2-40B4-BE49-F238E27FC236}">
                <a16:creationId xmlns:a16="http://schemas.microsoft.com/office/drawing/2014/main" id="{3ED3C06C-C304-4103-B98F-43135613CFAB}"/>
              </a:ext>
            </a:extLst>
          </p:cNvPr>
          <p:cNvSpPr/>
          <p:nvPr/>
        </p:nvSpPr>
        <p:spPr>
          <a:xfrm>
            <a:off x="7978807" y="1959577"/>
            <a:ext cx="292315" cy="2923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70C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a:endParaRPr>
          </a:p>
        </p:txBody>
      </p:sp>
      <p:pic>
        <p:nvPicPr>
          <p:cNvPr id="28" name="Image 27" descr="Une image contenant ciel, extérieur, transport&#10;&#10;Description générée automatiquement">
            <a:extLst>
              <a:ext uri="{FF2B5EF4-FFF2-40B4-BE49-F238E27FC236}">
                <a16:creationId xmlns:a16="http://schemas.microsoft.com/office/drawing/2014/main" id="{200B3EF8-C753-48C5-853C-91EC470556CC}"/>
              </a:ext>
            </a:extLst>
          </p:cNvPr>
          <p:cNvPicPr>
            <a:picLocks noChangeAspect="1"/>
          </p:cNvPicPr>
          <p:nvPr/>
        </p:nvPicPr>
        <p:blipFill rotWithShape="1">
          <a:blip r:embed="rId4">
            <a:extLst>
              <a:ext uri="{28A0092B-C50C-407E-A947-70E740481C1C}">
                <a14:useLocalDpi xmlns:a14="http://schemas.microsoft.com/office/drawing/2010/main" val="0"/>
              </a:ext>
            </a:extLst>
          </a:blip>
          <a:srcRect l="36518" t="8140" r="14720"/>
          <a:stretch/>
        </p:blipFill>
        <p:spPr>
          <a:xfrm>
            <a:off x="-24177" y="1188527"/>
            <a:ext cx="4514378" cy="5669473"/>
          </a:xfrm>
          <a:prstGeom prst="rect">
            <a:avLst/>
          </a:prstGeom>
        </p:spPr>
      </p:pic>
      <p:sp>
        <p:nvSpPr>
          <p:cNvPr id="20" name="Rectangle 18">
            <a:extLst>
              <a:ext uri="{FF2B5EF4-FFF2-40B4-BE49-F238E27FC236}">
                <a16:creationId xmlns:a16="http://schemas.microsoft.com/office/drawing/2014/main" id="{7FB9733F-2FE9-4D5C-BF32-0D222D3DDC79}"/>
              </a:ext>
            </a:extLst>
          </p:cNvPr>
          <p:cNvSpPr/>
          <p:nvPr/>
        </p:nvSpPr>
        <p:spPr>
          <a:xfrm>
            <a:off x="429" y="0"/>
            <a:ext cx="1219157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grpSp>
        <p:nvGrpSpPr>
          <p:cNvPr id="21" name="object 2">
            <a:extLst>
              <a:ext uri="{FF2B5EF4-FFF2-40B4-BE49-F238E27FC236}">
                <a16:creationId xmlns:a16="http://schemas.microsoft.com/office/drawing/2014/main" id="{8963D46F-73D3-40C0-96BB-F9BBACE473F4}"/>
              </a:ext>
            </a:extLst>
          </p:cNvPr>
          <p:cNvGrpSpPr/>
          <p:nvPr/>
        </p:nvGrpSpPr>
        <p:grpSpPr>
          <a:xfrm>
            <a:off x="11606634" y="228581"/>
            <a:ext cx="356662" cy="329641"/>
            <a:chOff x="11606634" y="228581"/>
            <a:chExt cx="356662" cy="329641"/>
          </a:xfrm>
        </p:grpSpPr>
        <p:sp>
          <p:nvSpPr>
            <p:cNvPr id="22" name="object 3">
              <a:extLst>
                <a:ext uri="{FF2B5EF4-FFF2-40B4-BE49-F238E27FC236}">
                  <a16:creationId xmlns:a16="http://schemas.microsoft.com/office/drawing/2014/main" id="{33DF576D-D75D-408C-8B83-BB30B3639B95}"/>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23" name="object 4">
              <a:extLst>
                <a:ext uri="{FF2B5EF4-FFF2-40B4-BE49-F238E27FC236}">
                  <a16:creationId xmlns:a16="http://schemas.microsoft.com/office/drawing/2014/main" id="{30571EB9-6BF6-4A6B-BD9F-5A6B3E85EB62}"/>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grpSp>
      <p:sp>
        <p:nvSpPr>
          <p:cNvPr id="24" name="object 5">
            <a:extLst>
              <a:ext uri="{FF2B5EF4-FFF2-40B4-BE49-F238E27FC236}">
                <a16:creationId xmlns:a16="http://schemas.microsoft.com/office/drawing/2014/main" id="{AB220E93-001D-41E9-AD0B-ACFEB63608E3}"/>
              </a:ext>
            </a:extLst>
          </p:cNvPr>
          <p:cNvSpPr txBox="1"/>
          <p:nvPr/>
        </p:nvSpPr>
        <p:spPr>
          <a:xfrm>
            <a:off x="128107" y="43909"/>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Ma demande de congés</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MY RHOOM</a:t>
            </a:r>
            <a:endParaRPr lang="fr-FR" sz="3638" b="1" i="0" u="none" strike="noStrike" kern="0" cap="none" spc="0" baseline="0">
              <a:solidFill>
                <a:srgbClr val="12ABDB"/>
              </a:solidFill>
              <a:uFillTx/>
              <a:latin typeface="Ubuntu" pitchFamily="34"/>
            </a:endParaRPr>
          </a:p>
        </p:txBody>
      </p:sp>
      <p:sp>
        <p:nvSpPr>
          <p:cNvPr id="30" name="Rectangle 131">
            <a:extLst>
              <a:ext uri="{FF2B5EF4-FFF2-40B4-BE49-F238E27FC236}">
                <a16:creationId xmlns:a16="http://schemas.microsoft.com/office/drawing/2014/main" id="{7B9E26CF-201E-4BCD-B129-698D68863A2D}"/>
              </a:ext>
            </a:extLst>
          </p:cNvPr>
          <p:cNvSpPr/>
          <p:nvPr/>
        </p:nvSpPr>
        <p:spPr>
          <a:xfrm>
            <a:off x="-87344" y="1305058"/>
            <a:ext cx="4620101" cy="5552941"/>
          </a:xfrm>
          <a:prstGeom prst="rect">
            <a:avLst/>
          </a:prstGeom>
          <a:solidFill>
            <a:srgbClr val="FFFFFF">
              <a:alpha val="2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Verdana" pitchFamily="34"/>
              <a:ea typeface="Verdana" pitchFamily="3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2146845822">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62B498AB-00FF-45D9-9846-2FD765C95AEF}"/>
              </a:ext>
            </a:extLst>
          </p:cNvPr>
          <p:cNvSpPr/>
          <p:nvPr/>
        </p:nvSpPr>
        <p:spPr>
          <a:xfrm>
            <a:off x="0" y="0"/>
            <a:ext cx="12203244" cy="6858000"/>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sp>
        <p:nvSpPr>
          <p:cNvPr id="3" name="ZoneTexte 2">
            <a:extLst>
              <a:ext uri="{FF2B5EF4-FFF2-40B4-BE49-F238E27FC236}">
                <a16:creationId xmlns:a16="http://schemas.microsoft.com/office/drawing/2014/main" id="{6CF7F4AE-88D1-407A-9DEA-EB7CBF44A74C}"/>
              </a:ext>
            </a:extLst>
          </p:cNvPr>
          <p:cNvSpPr txBox="1"/>
          <p:nvPr/>
        </p:nvSpPr>
        <p:spPr>
          <a:xfrm>
            <a:off x="415951" y="2045869"/>
            <a:ext cx="3295406" cy="1231106"/>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70AD"/>
                </a:solidFill>
                <a:uFillTx/>
                <a:latin typeface="Ubuntu" pitchFamily="34"/>
                <a:ea typeface="Verdana" pitchFamily="34"/>
              </a:rPr>
              <a:t>Déclarer ses frais</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ea typeface="Verdana" pitchFamily="34"/>
              </a:rPr>
              <a:t>Les frais doivent impérativement être </a:t>
            </a:r>
            <a:r>
              <a:rPr lang="fr-FR" sz="1400" b="1" i="0" u="none" strike="noStrike" kern="1200" cap="none" spc="0" baseline="0">
                <a:solidFill>
                  <a:srgbClr val="000000"/>
                </a:solidFill>
                <a:uFillTx/>
                <a:latin typeface="Ubuntu" pitchFamily="34"/>
                <a:ea typeface="Verdana" pitchFamily="34"/>
              </a:rPr>
              <a:t>déclarés au cours du mois</a:t>
            </a:r>
            <a:r>
              <a:rPr lang="fr-FR" sz="1400" b="0" i="0" u="none" strike="noStrike" kern="1200" cap="none" spc="0" baseline="0">
                <a:solidFill>
                  <a:srgbClr val="000000"/>
                </a:solidFill>
                <a:uFillTx/>
                <a:latin typeface="Ubuntu" pitchFamily="34"/>
                <a:ea typeface="Verdana" pitchFamily="34"/>
              </a:rPr>
              <a:t> de la dépense  (au plus tard dans un délai d’un mois à compter de la dépense)</a:t>
            </a:r>
          </a:p>
        </p:txBody>
      </p:sp>
      <p:sp>
        <p:nvSpPr>
          <p:cNvPr id="4" name="ZoneTexte 3">
            <a:extLst>
              <a:ext uri="{FF2B5EF4-FFF2-40B4-BE49-F238E27FC236}">
                <a16:creationId xmlns:a16="http://schemas.microsoft.com/office/drawing/2014/main" id="{F07495A7-282C-486C-9528-DD9875CD3AFC}"/>
              </a:ext>
            </a:extLst>
          </p:cNvPr>
          <p:cNvSpPr txBox="1"/>
          <p:nvPr/>
        </p:nvSpPr>
        <p:spPr>
          <a:xfrm>
            <a:off x="4200662" y="5070082"/>
            <a:ext cx="3071606" cy="1231106"/>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70AD"/>
                </a:solidFill>
                <a:uFillTx/>
                <a:latin typeface="Ubuntu" pitchFamily="34"/>
                <a:ea typeface="Verdana" pitchFamily="34"/>
              </a:rPr>
              <a:t>Carte AMEX</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ea typeface="Verdana" pitchFamily="34"/>
              </a:rPr>
              <a:t>Les salariés appelés à se déplacer fréquemment peuvent bénéficier d’une carte </a:t>
            </a:r>
            <a:r>
              <a:rPr lang="fr-FR" sz="1400" b="1" i="0" u="none" strike="noStrike" kern="1200" cap="none" spc="0" baseline="0">
                <a:solidFill>
                  <a:srgbClr val="000000"/>
                </a:solidFill>
                <a:uFillTx/>
                <a:latin typeface="Ubuntu" pitchFamily="34"/>
                <a:ea typeface="Verdana" pitchFamily="34"/>
              </a:rPr>
              <a:t>AMEX</a:t>
            </a:r>
            <a:r>
              <a:rPr lang="fr-FR" sz="1400" b="0" i="0" u="none" strike="noStrike" kern="1200" cap="none" spc="0" baseline="0">
                <a:solidFill>
                  <a:srgbClr val="000000"/>
                </a:solidFill>
                <a:uFillTx/>
                <a:latin typeface="Ubuntu" pitchFamily="34"/>
                <a:ea typeface="Verdana" pitchFamily="34"/>
              </a:rPr>
              <a:t>, après validation de leur manager</a:t>
            </a:r>
          </a:p>
        </p:txBody>
      </p:sp>
      <p:sp>
        <p:nvSpPr>
          <p:cNvPr id="5" name="ZoneTexte 4">
            <a:extLst>
              <a:ext uri="{FF2B5EF4-FFF2-40B4-BE49-F238E27FC236}">
                <a16:creationId xmlns:a16="http://schemas.microsoft.com/office/drawing/2014/main" id="{551A781B-E7F4-4FD6-98D8-DC20EA9438AF}"/>
              </a:ext>
            </a:extLst>
          </p:cNvPr>
          <p:cNvSpPr txBox="1"/>
          <p:nvPr/>
        </p:nvSpPr>
        <p:spPr>
          <a:xfrm>
            <a:off x="4200662" y="3742639"/>
            <a:ext cx="3091732" cy="1231106"/>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70AD"/>
                </a:solidFill>
                <a:uFillTx/>
                <a:latin typeface="Ubuntu" pitchFamily="34"/>
                <a:ea typeface="Verdana" pitchFamily="34"/>
                <a:cs typeface="Calibri" pitchFamily="34"/>
              </a:rPr>
              <a:t>Avance de frais</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ea typeface="Verdana" pitchFamily="34"/>
                <a:cs typeface="Calibri" pitchFamily="34"/>
              </a:rPr>
              <a:t>J’ai la possibilité de demander une </a:t>
            </a:r>
            <a:r>
              <a:rPr lang="fr-FR" sz="1400" b="1" i="0" u="none" strike="noStrike" kern="1200" cap="none" spc="0" baseline="0">
                <a:solidFill>
                  <a:srgbClr val="000000"/>
                </a:solidFill>
                <a:uFillTx/>
                <a:latin typeface="Ubuntu" pitchFamily="34"/>
                <a:ea typeface="Verdana" pitchFamily="34"/>
                <a:cs typeface="Calibri" pitchFamily="34"/>
              </a:rPr>
              <a:t>avance de frais </a:t>
            </a:r>
            <a:r>
              <a:rPr lang="fr-FR" sz="1400" b="0" i="0" u="none" strike="noStrike" kern="1200" cap="none" spc="0" baseline="0">
                <a:solidFill>
                  <a:srgbClr val="000000"/>
                </a:solidFill>
                <a:uFillTx/>
                <a:latin typeface="Ubuntu" pitchFamily="34"/>
                <a:ea typeface="Verdana" pitchFamily="34"/>
                <a:cs typeface="Calibri" pitchFamily="34"/>
              </a:rPr>
              <a:t>directement sous </a:t>
            </a:r>
            <a:r>
              <a:rPr lang="fr-FR" sz="1400" b="0" i="0" u="none" strike="noStrike" kern="1200" cap="none" spc="0" baseline="0" err="1">
                <a:solidFill>
                  <a:srgbClr val="000000"/>
                </a:solidFill>
                <a:uFillTx/>
                <a:latin typeface="Ubuntu" pitchFamily="34"/>
                <a:ea typeface="Verdana" pitchFamily="34"/>
                <a:cs typeface="Calibri" pitchFamily="34"/>
              </a:rPr>
              <a:t>MyExpenses</a:t>
            </a:r>
            <a:r>
              <a:rPr lang="fr-FR" sz="1400" b="0" i="0" u="none" strike="noStrike" kern="1200" cap="none" spc="0" baseline="0">
                <a:solidFill>
                  <a:srgbClr val="000000"/>
                </a:solidFill>
                <a:uFillTx/>
                <a:latin typeface="Ubuntu" pitchFamily="34"/>
                <a:ea typeface="Verdana" pitchFamily="34"/>
                <a:cs typeface="Calibri" pitchFamily="34"/>
              </a:rPr>
              <a:t> idéalement 3 semaines avant le déplacement.</a:t>
            </a:r>
            <a:r>
              <a:rPr lang="fr-FR" sz="1400" b="0" i="0" u="none" strike="noStrike" kern="1200" cap="none" spc="0" baseline="0">
                <a:solidFill>
                  <a:srgbClr val="000000"/>
                </a:solidFill>
                <a:uFillTx/>
                <a:latin typeface="Ubuntu" pitchFamily="34"/>
                <a:ea typeface="Verdana" pitchFamily="34"/>
                <a:cs typeface="Segoe UI" pitchFamily="34"/>
              </a:rPr>
              <a:t> </a:t>
            </a:r>
            <a:endParaRPr lang="fr-FR" sz="1400" b="0" i="0" u="none" strike="noStrike" kern="1200" cap="none" spc="0" baseline="0">
              <a:solidFill>
                <a:srgbClr val="000000"/>
              </a:solidFill>
              <a:uFillTx/>
              <a:latin typeface="Ubuntu" pitchFamily="34"/>
              <a:ea typeface="Verdana" pitchFamily="34"/>
            </a:endParaRPr>
          </a:p>
        </p:txBody>
      </p:sp>
      <p:sp>
        <p:nvSpPr>
          <p:cNvPr id="6" name="ZoneTexte 5">
            <a:extLst>
              <a:ext uri="{FF2B5EF4-FFF2-40B4-BE49-F238E27FC236}">
                <a16:creationId xmlns:a16="http://schemas.microsoft.com/office/drawing/2014/main" id="{030E97FB-ECC5-469F-8906-C23E1C795235}"/>
              </a:ext>
            </a:extLst>
          </p:cNvPr>
          <p:cNvSpPr txBox="1"/>
          <p:nvPr/>
        </p:nvSpPr>
        <p:spPr>
          <a:xfrm>
            <a:off x="4232492" y="2045869"/>
            <a:ext cx="3091731" cy="1661993"/>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70AD"/>
                </a:solidFill>
                <a:uFillTx/>
                <a:latin typeface="Ubuntu" pitchFamily="34"/>
                <a:ea typeface="Verdana" pitchFamily="34"/>
              </a:rPr>
              <a:t>Egencia : Réservation</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ea typeface="Verdana" pitchFamily="34"/>
              </a:rPr>
              <a:t>Je fais mes réservations sur </a:t>
            </a:r>
            <a:r>
              <a:rPr lang="fr-FR" sz="1400" b="1" i="0" u="none" strike="noStrike" kern="1200" cap="none" spc="0" baseline="0">
                <a:solidFill>
                  <a:srgbClr val="000000"/>
                </a:solidFill>
                <a:uFillTx/>
                <a:latin typeface="Ubuntu" pitchFamily="34"/>
                <a:ea typeface="Verdana" pitchFamily="34"/>
                <a:hlinkClick r:id="rId3"/>
              </a:rPr>
              <a:t>Egencia</a:t>
            </a:r>
            <a:r>
              <a:rPr lang="fr-FR" sz="1400" b="1" i="0" u="none" strike="noStrike" kern="1200" cap="none" spc="0" baseline="0">
                <a:solidFill>
                  <a:srgbClr val="000000"/>
                </a:solidFill>
                <a:uFillTx/>
                <a:latin typeface="Ubuntu" pitchFamily="34"/>
                <a:ea typeface="Verdana" pitchFamily="34"/>
              </a:rPr>
              <a:t> </a:t>
            </a:r>
            <a:r>
              <a:rPr lang="fr-FR" sz="1400" b="0" i="0" u="none" strike="noStrike" kern="1200" cap="none" spc="0" baseline="0">
                <a:solidFill>
                  <a:srgbClr val="000000"/>
                </a:solidFill>
                <a:uFillTx/>
                <a:latin typeface="Ubuntu" pitchFamily="34"/>
                <a:ea typeface="Verdana" pitchFamily="34"/>
              </a:rPr>
              <a:t>(l’agence de voyages partenaire du groupe Capgemini). Je créé mon compte à l’aide      de l’adresse mail Capgemini et je clique      sur « mot de passe oublié »</a:t>
            </a:r>
          </a:p>
        </p:txBody>
      </p:sp>
      <p:sp>
        <p:nvSpPr>
          <p:cNvPr id="7" name="ZoneTexte 6">
            <a:extLst>
              <a:ext uri="{FF2B5EF4-FFF2-40B4-BE49-F238E27FC236}">
                <a16:creationId xmlns:a16="http://schemas.microsoft.com/office/drawing/2014/main" id="{9693834C-CCB7-4084-84C2-F00628AF1F5A}"/>
              </a:ext>
            </a:extLst>
          </p:cNvPr>
          <p:cNvSpPr txBox="1"/>
          <p:nvPr/>
        </p:nvSpPr>
        <p:spPr>
          <a:xfrm>
            <a:off x="415951" y="5070082"/>
            <a:ext cx="3295406" cy="1446550"/>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70AD"/>
                </a:solidFill>
                <a:uFillTx/>
                <a:latin typeface="Ubuntu" pitchFamily="34"/>
                <a:ea typeface="Verdana" pitchFamily="34"/>
              </a:rPr>
              <a:t>Règles de déplacements</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ea typeface="Verdana" pitchFamily="34"/>
              </a:rPr>
              <a:t>Je prends connaissance, avant chaque déplacement des </a:t>
            </a:r>
            <a:r>
              <a:rPr lang="fr-FR" sz="1400" b="1" i="0" u="none" strike="noStrike" kern="1200" cap="none" spc="0" baseline="0">
                <a:solidFill>
                  <a:srgbClr val="000000"/>
                </a:solidFill>
                <a:uFillTx/>
                <a:latin typeface="Ubuntu" pitchFamily="34"/>
                <a:ea typeface="Verdana" pitchFamily="34"/>
              </a:rPr>
              <a:t>règles relatives aux déplacements </a:t>
            </a:r>
            <a:r>
              <a:rPr lang="fr-FR" sz="1400" b="0" i="0" u="none" strike="noStrike" kern="1200" cap="none" spc="0" baseline="0">
                <a:solidFill>
                  <a:srgbClr val="000000"/>
                </a:solidFill>
                <a:uFillTx/>
                <a:latin typeface="Ubuntu" pitchFamily="34"/>
                <a:ea typeface="Verdana" pitchFamily="34"/>
              </a:rPr>
              <a:t>en </a:t>
            </a:r>
            <a:r>
              <a:rPr lang="fr-FR" sz="1400" b="1" i="0" u="none" strike="noStrike" kern="1200" cap="none" spc="0" baseline="0">
                <a:solidFill>
                  <a:srgbClr val="000000"/>
                </a:solidFill>
                <a:uFillTx/>
                <a:latin typeface="Ubuntu" pitchFamily="34"/>
                <a:ea typeface="Verdana" pitchFamily="34"/>
              </a:rPr>
              <a:t>consultant </a:t>
            </a:r>
            <a:r>
              <a:rPr lang="fr-FR" sz="1400" b="1" i="0" u="none" strike="noStrike" kern="1200" cap="none" spc="0" baseline="0">
                <a:solidFill>
                  <a:srgbClr val="000000"/>
                </a:solidFill>
                <a:uFillTx/>
                <a:latin typeface="Ubuntu" pitchFamily="34"/>
                <a:ea typeface="Verdana" pitchFamily="34"/>
                <a:hlinkClick r:id="rId4"/>
              </a:rPr>
              <a:t>la note sur les frais de déplacement de l’UES. </a:t>
            </a:r>
            <a:endParaRPr lang="fr-FR" sz="1400" b="1" i="0" u="none" strike="noStrike" kern="1200" cap="none" spc="0" baseline="0">
              <a:solidFill>
                <a:srgbClr val="000000"/>
              </a:solidFill>
              <a:uFillTx/>
              <a:latin typeface="Ubuntu" pitchFamily="34"/>
              <a:ea typeface="Verdana" pitchFamily="34"/>
            </a:endParaRPr>
          </a:p>
        </p:txBody>
      </p:sp>
      <p:sp>
        <p:nvSpPr>
          <p:cNvPr id="8" name="ZoneTexte 7">
            <a:extLst>
              <a:ext uri="{FF2B5EF4-FFF2-40B4-BE49-F238E27FC236}">
                <a16:creationId xmlns:a16="http://schemas.microsoft.com/office/drawing/2014/main" id="{840E0ACD-EB17-4A00-BB11-B0023DF5B972}"/>
              </a:ext>
            </a:extLst>
          </p:cNvPr>
          <p:cNvSpPr txBox="1"/>
          <p:nvPr/>
        </p:nvSpPr>
        <p:spPr>
          <a:xfrm>
            <a:off x="415951" y="3734007"/>
            <a:ext cx="3321567" cy="800219"/>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70AD"/>
                </a:solidFill>
                <a:uFillTx/>
                <a:latin typeface="Ubuntu" pitchFamily="34"/>
                <a:ea typeface="Verdana" pitchFamily="34"/>
              </a:rPr>
              <a:t>Trouver de l’aide</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0000"/>
                </a:solidFill>
                <a:uFillTx/>
                <a:latin typeface="Ubuntu" pitchFamily="34"/>
                <a:ea typeface="Verdana" pitchFamily="34"/>
              </a:rPr>
              <a:t>Je consulte les différents </a:t>
            </a:r>
            <a:r>
              <a:rPr lang="fr-FR" sz="1400" b="1" i="0" u="none" strike="noStrike" kern="1200" cap="none" spc="0" baseline="0">
                <a:solidFill>
                  <a:srgbClr val="000000"/>
                </a:solidFill>
                <a:uFillTx/>
                <a:latin typeface="Ubuntu" pitchFamily="34"/>
                <a:ea typeface="Verdana" pitchFamily="34"/>
                <a:hlinkClick r:id="rId5"/>
              </a:rPr>
              <a:t>tutos sur TALENT. </a:t>
            </a:r>
            <a:endParaRPr lang="fr-FR" sz="1400" b="1" i="0" u="none" strike="noStrike" kern="1200" cap="none" spc="0" baseline="0">
              <a:solidFill>
                <a:srgbClr val="000000"/>
              </a:solidFill>
              <a:uFillTx/>
              <a:latin typeface="Ubuntu" pitchFamily="34"/>
              <a:ea typeface="Verdana" pitchFamily="34"/>
            </a:endParaRPr>
          </a:p>
        </p:txBody>
      </p:sp>
      <p:cxnSp>
        <p:nvCxnSpPr>
          <p:cNvPr id="9" name="Connecteur droit 8">
            <a:extLst>
              <a:ext uri="{FF2B5EF4-FFF2-40B4-BE49-F238E27FC236}">
                <a16:creationId xmlns:a16="http://schemas.microsoft.com/office/drawing/2014/main" id="{E135E267-E9F6-4EA7-BCB7-DE858D4E4C5C}"/>
              </a:ext>
            </a:extLst>
          </p:cNvPr>
          <p:cNvCxnSpPr/>
          <p:nvPr/>
        </p:nvCxnSpPr>
        <p:spPr>
          <a:xfrm>
            <a:off x="415951" y="2045869"/>
            <a:ext cx="0" cy="1104110"/>
          </a:xfrm>
          <a:prstGeom prst="straightConnector1">
            <a:avLst/>
          </a:prstGeom>
          <a:noFill/>
          <a:ln w="12701" cap="flat">
            <a:solidFill>
              <a:srgbClr val="12ABDB"/>
            </a:solidFill>
            <a:prstDash val="solid"/>
            <a:miter/>
          </a:ln>
        </p:spPr>
      </p:cxnSp>
      <p:cxnSp>
        <p:nvCxnSpPr>
          <p:cNvPr id="10" name="Connecteur droit 9">
            <a:extLst>
              <a:ext uri="{FF2B5EF4-FFF2-40B4-BE49-F238E27FC236}">
                <a16:creationId xmlns:a16="http://schemas.microsoft.com/office/drawing/2014/main" id="{C94B972B-A03B-478F-B28E-715D169A27DA}"/>
              </a:ext>
            </a:extLst>
          </p:cNvPr>
          <p:cNvCxnSpPr/>
          <p:nvPr/>
        </p:nvCxnSpPr>
        <p:spPr>
          <a:xfrm>
            <a:off x="4099822" y="2039697"/>
            <a:ext cx="0" cy="1474607"/>
          </a:xfrm>
          <a:prstGeom prst="straightConnector1">
            <a:avLst/>
          </a:prstGeom>
          <a:noFill/>
          <a:ln w="12701" cap="flat">
            <a:solidFill>
              <a:srgbClr val="12ABDB"/>
            </a:solidFill>
            <a:prstDash val="solid"/>
            <a:miter/>
          </a:ln>
        </p:spPr>
      </p:cxnSp>
      <p:cxnSp>
        <p:nvCxnSpPr>
          <p:cNvPr id="11" name="Connecteur droit 10">
            <a:extLst>
              <a:ext uri="{FF2B5EF4-FFF2-40B4-BE49-F238E27FC236}">
                <a16:creationId xmlns:a16="http://schemas.microsoft.com/office/drawing/2014/main" id="{D16399EE-1B80-4A74-8DAE-8EA7CC8CB901}"/>
              </a:ext>
            </a:extLst>
          </p:cNvPr>
          <p:cNvCxnSpPr/>
          <p:nvPr/>
        </p:nvCxnSpPr>
        <p:spPr>
          <a:xfrm>
            <a:off x="4094152" y="3742639"/>
            <a:ext cx="9346" cy="894310"/>
          </a:xfrm>
          <a:prstGeom prst="straightConnector1">
            <a:avLst/>
          </a:prstGeom>
          <a:noFill/>
          <a:ln w="12701" cap="flat">
            <a:solidFill>
              <a:srgbClr val="12ABDB"/>
            </a:solidFill>
            <a:prstDash val="solid"/>
            <a:miter/>
          </a:ln>
        </p:spPr>
      </p:cxnSp>
      <p:cxnSp>
        <p:nvCxnSpPr>
          <p:cNvPr id="12" name="Connecteur droit 11">
            <a:extLst>
              <a:ext uri="{FF2B5EF4-FFF2-40B4-BE49-F238E27FC236}">
                <a16:creationId xmlns:a16="http://schemas.microsoft.com/office/drawing/2014/main" id="{D76C1A2B-8609-48E5-86A1-D543EB1B51EA}"/>
              </a:ext>
            </a:extLst>
          </p:cNvPr>
          <p:cNvCxnSpPr/>
          <p:nvPr/>
        </p:nvCxnSpPr>
        <p:spPr>
          <a:xfrm>
            <a:off x="418584" y="5070082"/>
            <a:ext cx="0" cy="1117059"/>
          </a:xfrm>
          <a:prstGeom prst="straightConnector1">
            <a:avLst/>
          </a:prstGeom>
          <a:noFill/>
          <a:ln w="12701" cap="flat">
            <a:solidFill>
              <a:srgbClr val="12ABDB"/>
            </a:solidFill>
            <a:prstDash val="solid"/>
            <a:miter/>
          </a:ln>
        </p:spPr>
      </p:cxnSp>
      <p:cxnSp>
        <p:nvCxnSpPr>
          <p:cNvPr id="13" name="Connecteur droit 12">
            <a:extLst>
              <a:ext uri="{FF2B5EF4-FFF2-40B4-BE49-F238E27FC236}">
                <a16:creationId xmlns:a16="http://schemas.microsoft.com/office/drawing/2014/main" id="{92301054-9934-471D-8C01-0D95CFBEB136}"/>
              </a:ext>
            </a:extLst>
          </p:cNvPr>
          <p:cNvCxnSpPr/>
          <p:nvPr/>
        </p:nvCxnSpPr>
        <p:spPr>
          <a:xfrm>
            <a:off x="4103498" y="5144578"/>
            <a:ext cx="0" cy="849679"/>
          </a:xfrm>
          <a:prstGeom prst="straightConnector1">
            <a:avLst/>
          </a:prstGeom>
          <a:noFill/>
          <a:ln w="12701" cap="flat">
            <a:solidFill>
              <a:srgbClr val="12ABDB"/>
            </a:solidFill>
            <a:prstDash val="solid"/>
            <a:miter/>
          </a:ln>
        </p:spPr>
      </p:cxnSp>
      <p:cxnSp>
        <p:nvCxnSpPr>
          <p:cNvPr id="14" name="Connecteur droit 13">
            <a:extLst>
              <a:ext uri="{FF2B5EF4-FFF2-40B4-BE49-F238E27FC236}">
                <a16:creationId xmlns:a16="http://schemas.microsoft.com/office/drawing/2014/main" id="{88B58016-AA3C-49FC-B46D-FC44A4672BA9}"/>
              </a:ext>
            </a:extLst>
          </p:cNvPr>
          <p:cNvCxnSpPr/>
          <p:nvPr/>
        </p:nvCxnSpPr>
        <p:spPr>
          <a:xfrm>
            <a:off x="415951" y="3742639"/>
            <a:ext cx="0" cy="558552"/>
          </a:xfrm>
          <a:prstGeom prst="straightConnector1">
            <a:avLst/>
          </a:prstGeom>
          <a:noFill/>
          <a:ln w="12701" cap="flat">
            <a:solidFill>
              <a:srgbClr val="12ABDB"/>
            </a:solidFill>
            <a:prstDash val="solid"/>
            <a:miter/>
          </a:ln>
        </p:spPr>
      </p:cxnSp>
      <p:sp>
        <p:nvSpPr>
          <p:cNvPr id="15" name="Rectangle 15">
            <a:extLst>
              <a:ext uri="{FF2B5EF4-FFF2-40B4-BE49-F238E27FC236}">
                <a16:creationId xmlns:a16="http://schemas.microsoft.com/office/drawing/2014/main" id="{B66F1D56-4C6D-434F-9896-7D6297C2CAE6}"/>
              </a:ext>
            </a:extLst>
          </p:cNvPr>
          <p:cNvSpPr/>
          <p:nvPr/>
        </p:nvSpPr>
        <p:spPr>
          <a:xfrm>
            <a:off x="429" y="0"/>
            <a:ext cx="1219157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grpSp>
        <p:nvGrpSpPr>
          <p:cNvPr id="16" name="object 2">
            <a:extLst>
              <a:ext uri="{FF2B5EF4-FFF2-40B4-BE49-F238E27FC236}">
                <a16:creationId xmlns:a16="http://schemas.microsoft.com/office/drawing/2014/main" id="{5F313278-7758-4274-96F8-B722FCC08E24}"/>
              </a:ext>
            </a:extLst>
          </p:cNvPr>
          <p:cNvGrpSpPr/>
          <p:nvPr/>
        </p:nvGrpSpPr>
        <p:grpSpPr>
          <a:xfrm>
            <a:off x="11606634" y="228581"/>
            <a:ext cx="356662" cy="329641"/>
            <a:chOff x="11606634" y="228581"/>
            <a:chExt cx="356662" cy="329641"/>
          </a:xfrm>
        </p:grpSpPr>
        <p:sp>
          <p:nvSpPr>
            <p:cNvPr id="17" name="object 3">
              <a:extLst>
                <a:ext uri="{FF2B5EF4-FFF2-40B4-BE49-F238E27FC236}">
                  <a16:creationId xmlns:a16="http://schemas.microsoft.com/office/drawing/2014/main" id="{87C4871D-6529-4121-842E-46F7E9EA987A}"/>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18" name="object 4">
              <a:extLst>
                <a:ext uri="{FF2B5EF4-FFF2-40B4-BE49-F238E27FC236}">
                  <a16:creationId xmlns:a16="http://schemas.microsoft.com/office/drawing/2014/main" id="{95569606-6F6D-468A-9745-B7A00F6941FD}"/>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grpSp>
      <p:sp>
        <p:nvSpPr>
          <p:cNvPr id="19" name="object 5">
            <a:extLst>
              <a:ext uri="{FF2B5EF4-FFF2-40B4-BE49-F238E27FC236}">
                <a16:creationId xmlns:a16="http://schemas.microsoft.com/office/drawing/2014/main" id="{66B59C70-96AA-4D97-A488-A2DE7BEC6965}"/>
              </a:ext>
            </a:extLst>
          </p:cNvPr>
          <p:cNvSpPr txBox="1"/>
          <p:nvPr/>
        </p:nvSpPr>
        <p:spPr>
          <a:xfrm>
            <a:off x="128107" y="43909"/>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Ma déclaration de frais</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MY EXPENSES</a:t>
            </a:r>
            <a:endParaRPr lang="fr-FR" sz="3638" b="1" i="0" u="none" strike="noStrike" kern="0" cap="none" spc="0" baseline="0">
              <a:solidFill>
                <a:srgbClr val="12ABDB"/>
              </a:solidFill>
              <a:uFillTx/>
              <a:latin typeface="Ubuntu" pitchFamily="34"/>
            </a:endParaRPr>
          </a:p>
        </p:txBody>
      </p:sp>
      <p:pic>
        <p:nvPicPr>
          <p:cNvPr id="20" name="Graphique 21">
            <a:extLst>
              <a:ext uri="{FF2B5EF4-FFF2-40B4-BE49-F238E27FC236}">
                <a16:creationId xmlns:a16="http://schemas.microsoft.com/office/drawing/2014/main" id="{35C82DBB-FA8D-4D42-9E36-A7E98E7BC6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93232" y="2658169"/>
            <a:ext cx="4289048" cy="3286033"/>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2146845824">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BD9233D9-6592-450F-B2E4-D36D98CE068E}"/>
              </a:ext>
            </a:extLst>
          </p:cNvPr>
          <p:cNvSpPr/>
          <p:nvPr/>
        </p:nvSpPr>
        <p:spPr>
          <a:xfrm>
            <a:off x="-11667" y="-207102"/>
            <a:ext cx="12203244" cy="7065102"/>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pic>
        <p:nvPicPr>
          <p:cNvPr id="3" name="Image 2" descr="Une image contenant personne, blanc, téléphone mobile, téléphone&#10;&#10;Description générée automatiquement">
            <a:extLst>
              <a:ext uri="{FF2B5EF4-FFF2-40B4-BE49-F238E27FC236}">
                <a16:creationId xmlns:a16="http://schemas.microsoft.com/office/drawing/2014/main" id="{EBFCCB8B-5DAF-4F6A-802E-0F74626FE23B}"/>
              </a:ext>
            </a:extLst>
          </p:cNvPr>
          <p:cNvPicPr>
            <a:picLocks noChangeAspect="1"/>
          </p:cNvPicPr>
          <p:nvPr/>
        </p:nvPicPr>
        <p:blipFill>
          <a:blip r:embed="rId2"/>
          <a:stretch>
            <a:fillRect/>
          </a:stretch>
        </p:blipFill>
        <p:spPr>
          <a:xfrm>
            <a:off x="-215487" y="1639985"/>
            <a:ext cx="6311481" cy="4420712"/>
          </a:xfrm>
          <a:prstGeom prst="rect">
            <a:avLst/>
          </a:prstGeom>
          <a:noFill/>
          <a:ln cap="flat">
            <a:noFill/>
          </a:ln>
        </p:spPr>
      </p:pic>
      <p:sp>
        <p:nvSpPr>
          <p:cNvPr id="4" name="ZoneTexte 3">
            <a:extLst>
              <a:ext uri="{FF2B5EF4-FFF2-40B4-BE49-F238E27FC236}">
                <a16:creationId xmlns:a16="http://schemas.microsoft.com/office/drawing/2014/main" id="{3259A88A-C3E3-426B-A525-C44E75656E65}"/>
              </a:ext>
            </a:extLst>
          </p:cNvPr>
          <p:cNvSpPr txBox="1"/>
          <p:nvPr/>
        </p:nvSpPr>
        <p:spPr>
          <a:xfrm>
            <a:off x="5662467" y="2809905"/>
            <a:ext cx="6529533" cy="3139321"/>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b="0" i="0" u="none" strike="noStrike" kern="1200" cap="none" spc="0" baseline="0">
                <a:solidFill>
                  <a:srgbClr val="000000"/>
                </a:solidFill>
                <a:uFillTx/>
                <a:latin typeface="Ubuntu" pitchFamily="34"/>
                <a:ea typeface="Verdana" pitchFamily="34"/>
              </a:rPr>
              <a:t>En cas d’accident du travail/trajet, je préviens </a:t>
            </a:r>
            <a:r>
              <a:rPr lang="fr-FR" b="0" i="0" u="sng" strike="noStrike" kern="1200" cap="none" spc="0" baseline="0">
                <a:solidFill>
                  <a:srgbClr val="000000"/>
                </a:solidFill>
                <a:uFillTx/>
                <a:latin typeface="Ubuntu" pitchFamily="34"/>
                <a:ea typeface="Verdana" pitchFamily="34"/>
              </a:rPr>
              <a:t>immédiatement</a:t>
            </a:r>
            <a:r>
              <a:rPr lang="fr-FR">
                <a:solidFill>
                  <a:srgbClr val="000000"/>
                </a:solidFill>
                <a:latin typeface="Ubuntu" pitchFamily="34"/>
                <a:ea typeface="Verdana" pitchFamily="34"/>
              </a:rPr>
              <a:t> </a:t>
            </a:r>
            <a:r>
              <a:rPr lang="fr-FR" b="0" i="0" u="none" strike="noStrike" kern="1200" cap="none" spc="0" baseline="0">
                <a:solidFill>
                  <a:srgbClr val="000000"/>
                </a:solidFill>
                <a:uFillTx/>
                <a:latin typeface="Ubuntu" pitchFamily="34"/>
                <a:ea typeface="Verdana" pitchFamily="34"/>
              </a:rPr>
              <a:t>mon assistante, mon manager et ma RH.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b="0" i="0" u="none" strike="noStrike" kern="1200" cap="none" spc="0" baseline="0">
              <a:solidFill>
                <a:srgbClr val="000000"/>
              </a:solidFill>
              <a:uFillTx/>
              <a:latin typeface="Ubuntu" pitchFamily="34"/>
              <a:ea typeface="Verdana" pitchFamily="34"/>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b="0" i="0" u="none" strike="noStrike" kern="1200" cap="none" spc="0" baseline="0">
                <a:solidFill>
                  <a:srgbClr val="000000"/>
                </a:solidFill>
                <a:uFillTx/>
                <a:latin typeface="Ubuntu" pitchFamily="34"/>
                <a:ea typeface="Verdana" pitchFamily="34"/>
              </a:rPr>
              <a:t>Lorsque je suis malade, je préviens </a:t>
            </a:r>
            <a:r>
              <a:rPr lang="fr-FR" b="0" i="0" u="sng" strike="noStrike" kern="1200" cap="none" spc="0" baseline="0">
                <a:solidFill>
                  <a:srgbClr val="000000"/>
                </a:solidFill>
                <a:uFillTx/>
                <a:latin typeface="Ubuntu" pitchFamily="34"/>
                <a:ea typeface="Verdana" pitchFamily="34"/>
              </a:rPr>
              <a:t>le plus tôt possible</a:t>
            </a:r>
            <a:r>
              <a:rPr lang="fr-FR" b="0" i="0" u="none" strike="noStrike" kern="1200" cap="none" spc="0" baseline="0">
                <a:solidFill>
                  <a:srgbClr val="000000"/>
                </a:solidFill>
                <a:uFillTx/>
                <a:latin typeface="Ubuntu" pitchFamily="34"/>
                <a:ea typeface="Verdana" pitchFamily="34"/>
              </a:rPr>
              <a:t> mon assistante, mon manager et le client et je transmets mon CERFA d’arrêt maladie via MYCONNECT.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b="0" i="0" u="none" strike="noStrike" kern="1200" cap="none" spc="0" baseline="0">
              <a:solidFill>
                <a:srgbClr val="000000"/>
              </a:solidFill>
              <a:uFillTx/>
              <a:latin typeface="Ubuntu" pitchFamily="34"/>
              <a:ea typeface="Verdana" pitchFamily="34"/>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fr-FR" b="0" i="0" u="none" strike="noStrike" kern="1200" cap="none" spc="0" baseline="0">
                <a:solidFill>
                  <a:srgbClr val="000000"/>
                </a:solidFill>
                <a:uFillTx/>
                <a:latin typeface="Ubuntu" pitchFamily="34"/>
                <a:ea typeface="Verdana" pitchFamily="34"/>
              </a:rPr>
              <a:t>Pour toute absence exceptionnelle (décès, déménagement, enfant malade,…), un justificatif devra être fourni à mon assistante.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b="0" i="0" u="none" strike="noStrike" kern="1200" cap="none" spc="0" baseline="0">
              <a:solidFill>
                <a:srgbClr val="000000"/>
              </a:solidFill>
              <a:uFillTx/>
              <a:latin typeface="Ubuntu" pitchFamily="34"/>
              <a:ea typeface="Verdana" pitchFamily="34"/>
            </a:endParaRPr>
          </a:p>
        </p:txBody>
      </p:sp>
      <p:cxnSp>
        <p:nvCxnSpPr>
          <p:cNvPr id="5" name="Connecteur droit 4">
            <a:extLst>
              <a:ext uri="{FF2B5EF4-FFF2-40B4-BE49-F238E27FC236}">
                <a16:creationId xmlns:a16="http://schemas.microsoft.com/office/drawing/2014/main" id="{762B92DF-3E1F-41A2-BF10-ED8B383FA1CD}"/>
              </a:ext>
            </a:extLst>
          </p:cNvPr>
          <p:cNvCxnSpPr>
            <a:cxnSpLocks/>
          </p:cNvCxnSpPr>
          <p:nvPr/>
        </p:nvCxnSpPr>
        <p:spPr>
          <a:xfrm>
            <a:off x="5467545" y="2620094"/>
            <a:ext cx="0" cy="3140979"/>
          </a:xfrm>
          <a:prstGeom prst="straightConnector1">
            <a:avLst/>
          </a:prstGeom>
          <a:noFill/>
          <a:ln w="12701" cap="flat">
            <a:solidFill>
              <a:srgbClr val="007DB6"/>
            </a:solidFill>
            <a:prstDash val="solid"/>
            <a:miter/>
          </a:ln>
        </p:spPr>
      </p:cxnSp>
      <p:cxnSp>
        <p:nvCxnSpPr>
          <p:cNvPr id="6" name="Connecteur droit 5">
            <a:extLst>
              <a:ext uri="{FF2B5EF4-FFF2-40B4-BE49-F238E27FC236}">
                <a16:creationId xmlns:a16="http://schemas.microsoft.com/office/drawing/2014/main" id="{27B38742-522D-41E8-A398-5F3CF028CF99}"/>
              </a:ext>
            </a:extLst>
          </p:cNvPr>
          <p:cNvCxnSpPr/>
          <p:nvPr/>
        </p:nvCxnSpPr>
        <p:spPr>
          <a:xfrm>
            <a:off x="5467545" y="2620094"/>
            <a:ext cx="194922" cy="0"/>
          </a:xfrm>
          <a:prstGeom prst="straightConnector1">
            <a:avLst/>
          </a:prstGeom>
          <a:noFill/>
          <a:ln w="12701" cap="flat">
            <a:solidFill>
              <a:srgbClr val="007DB6"/>
            </a:solidFill>
            <a:prstDash val="solid"/>
            <a:miter/>
          </a:ln>
        </p:spPr>
      </p:cxnSp>
      <p:cxnSp>
        <p:nvCxnSpPr>
          <p:cNvPr id="7" name="Connecteur droit 6">
            <a:extLst>
              <a:ext uri="{FF2B5EF4-FFF2-40B4-BE49-F238E27FC236}">
                <a16:creationId xmlns:a16="http://schemas.microsoft.com/office/drawing/2014/main" id="{A453E893-05EE-4C25-915F-4C16C1BC380E}"/>
              </a:ext>
            </a:extLst>
          </p:cNvPr>
          <p:cNvCxnSpPr/>
          <p:nvPr/>
        </p:nvCxnSpPr>
        <p:spPr>
          <a:xfrm>
            <a:off x="5467545" y="5761073"/>
            <a:ext cx="264142" cy="0"/>
          </a:xfrm>
          <a:prstGeom prst="straightConnector1">
            <a:avLst/>
          </a:prstGeom>
          <a:noFill/>
          <a:ln w="12701" cap="flat">
            <a:solidFill>
              <a:srgbClr val="007DB6"/>
            </a:solidFill>
            <a:prstDash val="solid"/>
            <a:miter/>
          </a:ln>
        </p:spPr>
      </p:cxnSp>
      <p:cxnSp>
        <p:nvCxnSpPr>
          <p:cNvPr id="8" name="Connecteur droit 7">
            <a:extLst>
              <a:ext uri="{FF2B5EF4-FFF2-40B4-BE49-F238E27FC236}">
                <a16:creationId xmlns:a16="http://schemas.microsoft.com/office/drawing/2014/main" id="{CD7A0099-8329-4279-9EFE-69126931082D}"/>
              </a:ext>
            </a:extLst>
          </p:cNvPr>
          <p:cNvCxnSpPr/>
          <p:nvPr/>
        </p:nvCxnSpPr>
        <p:spPr>
          <a:xfrm flipH="1">
            <a:off x="7959120" y="2620094"/>
            <a:ext cx="4068797" cy="0"/>
          </a:xfrm>
          <a:prstGeom prst="straightConnector1">
            <a:avLst/>
          </a:prstGeom>
          <a:noFill/>
          <a:ln w="12701" cap="flat">
            <a:solidFill>
              <a:srgbClr val="007DB6"/>
            </a:solidFill>
            <a:prstDash val="solid"/>
            <a:miter/>
          </a:ln>
        </p:spPr>
      </p:cxnSp>
      <p:sp>
        <p:nvSpPr>
          <p:cNvPr id="9" name="Rectangle 8">
            <a:extLst>
              <a:ext uri="{FF2B5EF4-FFF2-40B4-BE49-F238E27FC236}">
                <a16:creationId xmlns:a16="http://schemas.microsoft.com/office/drawing/2014/main" id="{E2288840-D8AA-43E1-8EA0-EFEE5754604A}"/>
              </a:ext>
            </a:extLst>
          </p:cNvPr>
          <p:cNvSpPr/>
          <p:nvPr/>
        </p:nvSpPr>
        <p:spPr>
          <a:xfrm>
            <a:off x="5808625" y="2456416"/>
            <a:ext cx="2317501" cy="292324"/>
          </a:xfrm>
          <a:prstGeom prst="rect">
            <a:avLst/>
          </a:prstGeom>
          <a:solidFill>
            <a:srgbClr val="007DB6"/>
          </a:solidFill>
          <a:ln w="12701" cap="flat">
            <a:solidFill>
              <a:srgbClr val="007DB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FFFF"/>
                </a:solidFill>
                <a:uFillTx/>
                <a:latin typeface="Ubuntu" pitchFamily="34"/>
                <a:ea typeface="Verdana" pitchFamily="34"/>
              </a:rPr>
              <a:t>ABSENCES</a:t>
            </a:r>
            <a:r>
              <a:rPr lang="fr-FR" sz="2000" b="1" i="0" u="none" strike="noStrike" kern="1200" cap="none" spc="0" baseline="0">
                <a:solidFill>
                  <a:srgbClr val="FFFFFF"/>
                </a:solidFill>
                <a:uFillTx/>
                <a:latin typeface="Verdana" pitchFamily="34"/>
                <a:ea typeface="Verdana" pitchFamily="34"/>
              </a:rPr>
              <a:t> </a:t>
            </a:r>
          </a:p>
        </p:txBody>
      </p:sp>
      <p:sp>
        <p:nvSpPr>
          <p:cNvPr id="10" name="Ellipse 9">
            <a:extLst>
              <a:ext uri="{FF2B5EF4-FFF2-40B4-BE49-F238E27FC236}">
                <a16:creationId xmlns:a16="http://schemas.microsoft.com/office/drawing/2014/main" id="{9596DC58-4289-49AB-8A81-99D9242AFD86}"/>
              </a:ext>
            </a:extLst>
          </p:cNvPr>
          <p:cNvSpPr/>
          <p:nvPr/>
        </p:nvSpPr>
        <p:spPr>
          <a:xfrm>
            <a:off x="8001649" y="2456416"/>
            <a:ext cx="292315" cy="2923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7DB6"/>
          </a:solidFill>
          <a:ln w="12701" cap="flat">
            <a:solidFill>
              <a:srgbClr val="007DB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170AD"/>
              </a:solidFill>
              <a:uFillTx/>
              <a:latin typeface="Ubuntu"/>
            </a:endParaRPr>
          </a:p>
        </p:txBody>
      </p:sp>
      <p:sp>
        <p:nvSpPr>
          <p:cNvPr id="11" name="Ellipse 10">
            <a:extLst>
              <a:ext uri="{FF2B5EF4-FFF2-40B4-BE49-F238E27FC236}">
                <a16:creationId xmlns:a16="http://schemas.microsoft.com/office/drawing/2014/main" id="{459250C3-8824-4A46-9962-9FB54D9D541C}"/>
              </a:ext>
            </a:extLst>
          </p:cNvPr>
          <p:cNvSpPr/>
          <p:nvPr/>
        </p:nvSpPr>
        <p:spPr>
          <a:xfrm>
            <a:off x="5662467" y="2456416"/>
            <a:ext cx="292315" cy="29231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7DB6"/>
          </a:solidFill>
          <a:ln w="12701" cap="flat">
            <a:solidFill>
              <a:srgbClr val="007DB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Ubuntu"/>
            </a:endParaRPr>
          </a:p>
        </p:txBody>
      </p:sp>
      <p:sp>
        <p:nvSpPr>
          <p:cNvPr id="12" name="Rectangle 11">
            <a:extLst>
              <a:ext uri="{FF2B5EF4-FFF2-40B4-BE49-F238E27FC236}">
                <a16:creationId xmlns:a16="http://schemas.microsoft.com/office/drawing/2014/main" id="{8600B622-F7AF-4D9D-9883-EED892C6FBFE}"/>
              </a:ext>
            </a:extLst>
          </p:cNvPr>
          <p:cNvSpPr/>
          <p:nvPr/>
        </p:nvSpPr>
        <p:spPr>
          <a:xfrm>
            <a:off x="429" y="-29809"/>
            <a:ext cx="1219157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Ubuntu Medium"/>
            </a:endParaRPr>
          </a:p>
        </p:txBody>
      </p:sp>
      <p:grpSp>
        <p:nvGrpSpPr>
          <p:cNvPr id="13" name="object 2">
            <a:extLst>
              <a:ext uri="{FF2B5EF4-FFF2-40B4-BE49-F238E27FC236}">
                <a16:creationId xmlns:a16="http://schemas.microsoft.com/office/drawing/2014/main" id="{6FF2D3C8-E41D-4BA0-9EE3-08911A872696}"/>
              </a:ext>
            </a:extLst>
          </p:cNvPr>
          <p:cNvGrpSpPr/>
          <p:nvPr/>
        </p:nvGrpSpPr>
        <p:grpSpPr>
          <a:xfrm>
            <a:off x="11606634" y="228581"/>
            <a:ext cx="356662" cy="329641"/>
            <a:chOff x="11606634" y="228581"/>
            <a:chExt cx="356662" cy="329641"/>
          </a:xfrm>
        </p:grpSpPr>
        <p:sp>
          <p:nvSpPr>
            <p:cNvPr id="14" name="object 3">
              <a:extLst>
                <a:ext uri="{FF2B5EF4-FFF2-40B4-BE49-F238E27FC236}">
                  <a16:creationId xmlns:a16="http://schemas.microsoft.com/office/drawing/2014/main" id="{71A0AB4D-B9D4-4C33-A1DA-779FCAD68571}"/>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 f4 0 f2"/>
                <a:gd name="f72" fmla="+- f3 0 f2"/>
                <a:gd name="f73" fmla="*/ f72 1 387350"/>
                <a:gd name="f74" fmla="*/ f71 1 315594"/>
                <a:gd name="f75" fmla="*/ f2 1 f73"/>
                <a:gd name="f76" fmla="*/ f3 1 f73"/>
                <a:gd name="f77" fmla="*/ f2 1 f74"/>
                <a:gd name="f78" fmla="*/ f4 1 f74"/>
                <a:gd name="f79" fmla="*/ f75 f69 1"/>
                <a:gd name="f80" fmla="*/ f76 f69 1"/>
                <a:gd name="f81" fmla="*/ f78 f70 1"/>
                <a:gd name="f82" fmla="*/ f77 f70 1"/>
              </a:gdLst>
              <a:ahLst/>
              <a:cxnLst>
                <a:cxn ang="3cd4">
                  <a:pos x="hc" y="t"/>
                </a:cxn>
                <a:cxn ang="0">
                  <a:pos x="r" y="vc"/>
                </a:cxn>
                <a:cxn ang="cd4">
                  <a:pos x="hc" y="b"/>
                </a:cxn>
                <a:cxn ang="cd2">
                  <a:pos x="l" y="vc"/>
                </a:cxn>
              </a:cxnLst>
              <a:rect l="f79" t="f82" r="f80" b="f81"/>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sp>
          <p:nvSpPr>
            <p:cNvPr id="15" name="object 4">
              <a:extLst>
                <a:ext uri="{FF2B5EF4-FFF2-40B4-BE49-F238E27FC236}">
                  <a16:creationId xmlns:a16="http://schemas.microsoft.com/office/drawing/2014/main" id="{B086E5DD-5D71-4646-B05D-7A5C710F7AC1}"/>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 f4 0 f2"/>
                <a:gd name="f90" fmla="+- f3 0 f2"/>
                <a:gd name="f91" fmla="*/ f90 1 588009"/>
                <a:gd name="f92" fmla="*/ f89 1 495934"/>
                <a:gd name="f93" fmla="*/ f2 1 f91"/>
                <a:gd name="f94" fmla="*/ f3 1 f91"/>
                <a:gd name="f95" fmla="*/ f2 1 f92"/>
                <a:gd name="f96" fmla="*/ f4 1 f92"/>
                <a:gd name="f97" fmla="*/ f93 f87 1"/>
                <a:gd name="f98" fmla="*/ f94 f87 1"/>
                <a:gd name="f99" fmla="*/ f96 f88 1"/>
                <a:gd name="f100" fmla="*/ f95 f88 1"/>
              </a:gdLst>
              <a:ahLst/>
              <a:cxnLst>
                <a:cxn ang="3cd4">
                  <a:pos x="hc" y="t"/>
                </a:cxn>
                <a:cxn ang="0">
                  <a:pos x="r" y="vc"/>
                </a:cxn>
                <a:cxn ang="cd4">
                  <a:pos x="hc" y="b"/>
                </a:cxn>
                <a:cxn ang="cd2">
                  <a:pos x="l" y="vc"/>
                </a:cxn>
              </a:cxnLst>
              <a:rect l="f97" t="f100" r="f98" b="f99"/>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1200" cap="none" spc="0" baseline="0">
                <a:solidFill>
                  <a:srgbClr val="000000"/>
                </a:solidFill>
                <a:uFillTx/>
                <a:latin typeface="Ubuntu"/>
              </a:endParaRPr>
            </a:p>
          </p:txBody>
        </p:sp>
      </p:grpSp>
      <p:sp>
        <p:nvSpPr>
          <p:cNvPr id="16" name="object 5">
            <a:extLst>
              <a:ext uri="{FF2B5EF4-FFF2-40B4-BE49-F238E27FC236}">
                <a16:creationId xmlns:a16="http://schemas.microsoft.com/office/drawing/2014/main" id="{EA800A06-E85A-4847-A12B-256336B4399E}"/>
              </a:ext>
            </a:extLst>
          </p:cNvPr>
          <p:cNvSpPr txBox="1"/>
          <p:nvPr/>
        </p:nvSpPr>
        <p:spPr>
          <a:xfrm>
            <a:off x="128107" y="14100"/>
            <a:ext cx="1052041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Maladies</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Absences exceptionnelles</a:t>
            </a:r>
            <a:endParaRPr lang="fr-FR" sz="3638" b="1" i="0" u="none" strike="noStrike" kern="0" cap="none" spc="0" baseline="0">
              <a:solidFill>
                <a:srgbClr val="12ABDB"/>
              </a:solidFill>
              <a:uFillTx/>
              <a:latin typeface="Ubuntu" pitchFamily="34"/>
            </a:endParaRPr>
          </a:p>
        </p:txBody>
      </p:sp>
      <p:pic>
        <p:nvPicPr>
          <p:cNvPr id="17" name="Image 9">
            <a:extLst>
              <a:ext uri="{FF2B5EF4-FFF2-40B4-BE49-F238E27FC236}">
                <a16:creationId xmlns:a16="http://schemas.microsoft.com/office/drawing/2014/main" id="{3E028FF6-5EB0-4147-877C-F0D3B949A282}"/>
              </a:ext>
            </a:extLst>
          </p:cNvPr>
          <p:cNvPicPr>
            <a:picLocks noChangeAspect="1"/>
          </p:cNvPicPr>
          <p:nvPr/>
        </p:nvPicPr>
        <p:blipFill>
          <a:blip r:embed="rId3"/>
          <a:stretch>
            <a:fillRect/>
          </a:stretch>
        </p:blipFill>
        <p:spPr>
          <a:xfrm rot="14624965">
            <a:off x="-258201" y="785130"/>
            <a:ext cx="8103330" cy="5729374"/>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2146845841">
    <p:spTree>
      <p:nvGrpSpPr>
        <p:cNvPr id="1" name=""/>
        <p:cNvGrpSpPr/>
        <p:nvPr/>
      </p:nvGrpSpPr>
      <p:grpSpPr>
        <a:xfrm>
          <a:off x="0" y="0"/>
          <a:ext cx="0" cy="0"/>
          <a:chOff x="0" y="0"/>
          <a:chExt cx="0" cy="0"/>
        </a:xfrm>
      </p:grpSpPr>
      <p:sp>
        <p:nvSpPr>
          <p:cNvPr id="3" name="Oval 20">
            <a:extLst>
              <a:ext uri="{FF2B5EF4-FFF2-40B4-BE49-F238E27FC236}">
                <a16:creationId xmlns:a16="http://schemas.microsoft.com/office/drawing/2014/main" id="{1F50E067-CD63-44AB-BAE2-08987E8D4E7F}"/>
              </a:ext>
            </a:extLst>
          </p:cNvPr>
          <p:cNvSpPr/>
          <p:nvPr/>
        </p:nvSpPr>
        <p:spPr>
          <a:xfrm>
            <a:off x="5722754" y="5694947"/>
            <a:ext cx="881134" cy="832524"/>
          </a:xfrm>
          <a:custGeom>
            <a:avLst/>
            <a:gdLst>
              <a:gd name="f0" fmla="val 10800000"/>
              <a:gd name="f1" fmla="val 5400000"/>
              <a:gd name="f2" fmla="val 180"/>
              <a:gd name="f3" fmla="val w"/>
              <a:gd name="f4" fmla="val h"/>
              <a:gd name="f5" fmla="val 0"/>
              <a:gd name="f6" fmla="val 3314252"/>
              <a:gd name="f7" fmla="val 3131423"/>
              <a:gd name="f8" fmla="val 1564433"/>
              <a:gd name="f9" fmla="val 700433"/>
              <a:gd name="f10" fmla="val 775256"/>
              <a:gd name="f11" fmla="val 19074"/>
              <a:gd name="f12" fmla="val 1657126"/>
              <a:gd name="f13" fmla="val 23"/>
              <a:gd name="f14" fmla="val 2639009"/>
              <a:gd name="f15" fmla="val -4740"/>
              <a:gd name="f16" fmla="val 2428433"/>
              <a:gd name="f17" fmla="val 2367543"/>
              <a:gd name="f18" fmla="val 3071694"/>
              <a:gd name="f19" fmla="val 3128843"/>
              <a:gd name="f20" fmla="val 665721"/>
              <a:gd name="f21" fmla="val 3181230"/>
              <a:gd name="f22" fmla="+- 0 0 -90"/>
              <a:gd name="f23" fmla="*/ f3 1 3314252"/>
              <a:gd name="f24" fmla="*/ f4 1 3131423"/>
              <a:gd name="f25" fmla="val f5"/>
              <a:gd name="f26" fmla="val f6"/>
              <a:gd name="f27" fmla="val f7"/>
              <a:gd name="f28" fmla="*/ f22 f0 1"/>
              <a:gd name="f29" fmla="+- f27 0 f25"/>
              <a:gd name="f30" fmla="+- f26 0 f25"/>
              <a:gd name="f31" fmla="*/ f28 1 f2"/>
              <a:gd name="f32" fmla="*/ f30 1 3314252"/>
              <a:gd name="f33" fmla="*/ f29 1 3131423"/>
              <a:gd name="f34" fmla="*/ 0 f30 1"/>
              <a:gd name="f35" fmla="*/ 1657126 f30 1"/>
              <a:gd name="f36" fmla="*/ 3314252 f30 1"/>
              <a:gd name="f37" fmla="*/ 1564433 f29 1"/>
              <a:gd name="f38" fmla="*/ 23 f29 1"/>
              <a:gd name="f39" fmla="*/ 3128843 f29 1"/>
              <a:gd name="f40" fmla="+- f31 0 f1"/>
              <a:gd name="f41" fmla="*/ f34 1 3314252"/>
              <a:gd name="f42" fmla="*/ f35 1 3314252"/>
              <a:gd name="f43" fmla="*/ f36 1 3314252"/>
              <a:gd name="f44" fmla="*/ f37 1 3131423"/>
              <a:gd name="f45" fmla="*/ f38 1 3131423"/>
              <a:gd name="f46" fmla="*/ f39 1 3131423"/>
              <a:gd name="f47" fmla="*/ f25 1 f32"/>
              <a:gd name="f48" fmla="*/ f26 1 f32"/>
              <a:gd name="f49" fmla="*/ f25 1 f33"/>
              <a:gd name="f50" fmla="*/ f27 1 f33"/>
              <a:gd name="f51" fmla="*/ f41 1 f32"/>
              <a:gd name="f52" fmla="*/ f44 1 f33"/>
              <a:gd name="f53" fmla="*/ f42 1 f32"/>
              <a:gd name="f54" fmla="*/ f45 1 f33"/>
              <a:gd name="f55" fmla="*/ f43 1 f32"/>
              <a:gd name="f56" fmla="*/ f46 1 f33"/>
              <a:gd name="f57" fmla="*/ f47 f23 1"/>
              <a:gd name="f58" fmla="*/ f48 f23 1"/>
              <a:gd name="f59" fmla="*/ f50 f24 1"/>
              <a:gd name="f60" fmla="*/ f49 f24 1"/>
              <a:gd name="f61" fmla="*/ f51 f23 1"/>
              <a:gd name="f62" fmla="*/ f52 f24 1"/>
              <a:gd name="f63" fmla="*/ f53 f23 1"/>
              <a:gd name="f64" fmla="*/ f54 f24 1"/>
              <a:gd name="f65" fmla="*/ f55 f23 1"/>
              <a:gd name="f66" fmla="*/ f56 f24 1"/>
            </a:gdLst>
            <a:ahLst/>
            <a:cxnLst>
              <a:cxn ang="3cd4">
                <a:pos x="hc" y="t"/>
              </a:cxn>
              <a:cxn ang="0">
                <a:pos x="r" y="vc"/>
              </a:cxn>
              <a:cxn ang="cd4">
                <a:pos x="hc" y="b"/>
              </a:cxn>
              <a:cxn ang="cd2">
                <a:pos x="l" y="vc"/>
              </a:cxn>
              <a:cxn ang="f40">
                <a:pos x="f61" y="f62"/>
              </a:cxn>
              <a:cxn ang="f40">
                <a:pos x="f63" y="f64"/>
              </a:cxn>
              <a:cxn ang="f40">
                <a:pos x="f65" y="f62"/>
              </a:cxn>
              <a:cxn ang="f40">
                <a:pos x="f63" y="f66"/>
              </a:cxn>
              <a:cxn ang="f40">
                <a:pos x="f61" y="f62"/>
              </a:cxn>
            </a:cxnLst>
            <a:rect l="f57" t="f60" r="f58" b="f59"/>
            <a:pathLst>
              <a:path w="3314252" h="3131423">
                <a:moveTo>
                  <a:pt x="f5" y="f8"/>
                </a:moveTo>
                <a:cubicBezTo>
                  <a:pt x="f5" y="f9"/>
                  <a:pt x="f10" y="f11"/>
                  <a:pt x="f12" y="f13"/>
                </a:cubicBezTo>
                <a:cubicBezTo>
                  <a:pt x="f14" y="f15"/>
                  <a:pt x="f6" y="f9"/>
                  <a:pt x="f6" y="f8"/>
                </a:cubicBezTo>
                <a:cubicBezTo>
                  <a:pt x="f6" y="f16"/>
                  <a:pt x="f17" y="f18"/>
                  <a:pt x="f12" y="f19"/>
                </a:cubicBezTo>
                <a:cubicBezTo>
                  <a:pt x="f20" y="f21"/>
                  <a:pt x="f5" y="f16"/>
                  <a:pt x="f5" y="f8"/>
                </a:cubicBezTo>
                <a:close/>
              </a:path>
            </a:pathLst>
          </a:custGeom>
          <a:solidFill>
            <a:srgbClr val="2B0A3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400" b="0" i="0" u="none" strike="noStrike" kern="0" cap="none" spc="0" baseline="0">
              <a:solidFill>
                <a:schemeClr val="bg1"/>
              </a:solidFill>
              <a:uFillTx/>
              <a:latin typeface="Arial"/>
            </a:endParaRPr>
          </a:p>
        </p:txBody>
      </p:sp>
      <p:sp>
        <p:nvSpPr>
          <p:cNvPr id="4" name="Oval 20">
            <a:extLst>
              <a:ext uri="{FF2B5EF4-FFF2-40B4-BE49-F238E27FC236}">
                <a16:creationId xmlns:a16="http://schemas.microsoft.com/office/drawing/2014/main" id="{72609601-3A80-46BD-B0A2-325E0CBB90A4}"/>
              </a:ext>
            </a:extLst>
          </p:cNvPr>
          <p:cNvSpPr/>
          <p:nvPr/>
        </p:nvSpPr>
        <p:spPr>
          <a:xfrm>
            <a:off x="5715950" y="2283585"/>
            <a:ext cx="881134" cy="832524"/>
          </a:xfrm>
          <a:custGeom>
            <a:avLst/>
            <a:gdLst>
              <a:gd name="f0" fmla="val 10800000"/>
              <a:gd name="f1" fmla="val 5400000"/>
              <a:gd name="f2" fmla="val 180"/>
              <a:gd name="f3" fmla="val w"/>
              <a:gd name="f4" fmla="val h"/>
              <a:gd name="f5" fmla="val 0"/>
              <a:gd name="f6" fmla="val 3314252"/>
              <a:gd name="f7" fmla="val 3131423"/>
              <a:gd name="f8" fmla="val 1564433"/>
              <a:gd name="f9" fmla="val 700433"/>
              <a:gd name="f10" fmla="val 775256"/>
              <a:gd name="f11" fmla="val 19074"/>
              <a:gd name="f12" fmla="val 1657126"/>
              <a:gd name="f13" fmla="val 23"/>
              <a:gd name="f14" fmla="val 2639009"/>
              <a:gd name="f15" fmla="val -4740"/>
              <a:gd name="f16" fmla="val 2428433"/>
              <a:gd name="f17" fmla="val 2367543"/>
              <a:gd name="f18" fmla="val 3071694"/>
              <a:gd name="f19" fmla="val 3128843"/>
              <a:gd name="f20" fmla="val 665721"/>
              <a:gd name="f21" fmla="val 3181230"/>
              <a:gd name="f22" fmla="+- 0 0 -90"/>
              <a:gd name="f23" fmla="*/ f3 1 3314252"/>
              <a:gd name="f24" fmla="*/ f4 1 3131423"/>
              <a:gd name="f25" fmla="val f5"/>
              <a:gd name="f26" fmla="val f6"/>
              <a:gd name="f27" fmla="val f7"/>
              <a:gd name="f28" fmla="*/ f22 f0 1"/>
              <a:gd name="f29" fmla="+- f27 0 f25"/>
              <a:gd name="f30" fmla="+- f26 0 f25"/>
              <a:gd name="f31" fmla="*/ f28 1 f2"/>
              <a:gd name="f32" fmla="*/ f30 1 3314252"/>
              <a:gd name="f33" fmla="*/ f29 1 3131423"/>
              <a:gd name="f34" fmla="*/ 0 f30 1"/>
              <a:gd name="f35" fmla="*/ 1657126 f30 1"/>
              <a:gd name="f36" fmla="*/ 3314252 f30 1"/>
              <a:gd name="f37" fmla="*/ 1564433 f29 1"/>
              <a:gd name="f38" fmla="*/ 23 f29 1"/>
              <a:gd name="f39" fmla="*/ 3128843 f29 1"/>
              <a:gd name="f40" fmla="+- f31 0 f1"/>
              <a:gd name="f41" fmla="*/ f34 1 3314252"/>
              <a:gd name="f42" fmla="*/ f35 1 3314252"/>
              <a:gd name="f43" fmla="*/ f36 1 3314252"/>
              <a:gd name="f44" fmla="*/ f37 1 3131423"/>
              <a:gd name="f45" fmla="*/ f38 1 3131423"/>
              <a:gd name="f46" fmla="*/ f39 1 3131423"/>
              <a:gd name="f47" fmla="*/ f25 1 f32"/>
              <a:gd name="f48" fmla="*/ f26 1 f32"/>
              <a:gd name="f49" fmla="*/ f25 1 f33"/>
              <a:gd name="f50" fmla="*/ f27 1 f33"/>
              <a:gd name="f51" fmla="*/ f41 1 f32"/>
              <a:gd name="f52" fmla="*/ f44 1 f33"/>
              <a:gd name="f53" fmla="*/ f42 1 f32"/>
              <a:gd name="f54" fmla="*/ f45 1 f33"/>
              <a:gd name="f55" fmla="*/ f43 1 f32"/>
              <a:gd name="f56" fmla="*/ f46 1 f33"/>
              <a:gd name="f57" fmla="*/ f47 f23 1"/>
              <a:gd name="f58" fmla="*/ f48 f23 1"/>
              <a:gd name="f59" fmla="*/ f50 f24 1"/>
              <a:gd name="f60" fmla="*/ f49 f24 1"/>
              <a:gd name="f61" fmla="*/ f51 f23 1"/>
              <a:gd name="f62" fmla="*/ f52 f24 1"/>
              <a:gd name="f63" fmla="*/ f53 f23 1"/>
              <a:gd name="f64" fmla="*/ f54 f24 1"/>
              <a:gd name="f65" fmla="*/ f55 f23 1"/>
              <a:gd name="f66" fmla="*/ f56 f24 1"/>
            </a:gdLst>
            <a:ahLst/>
            <a:cxnLst>
              <a:cxn ang="3cd4">
                <a:pos x="hc" y="t"/>
              </a:cxn>
              <a:cxn ang="0">
                <a:pos x="r" y="vc"/>
              </a:cxn>
              <a:cxn ang="cd4">
                <a:pos x="hc" y="b"/>
              </a:cxn>
              <a:cxn ang="cd2">
                <a:pos x="l" y="vc"/>
              </a:cxn>
              <a:cxn ang="f40">
                <a:pos x="f61" y="f62"/>
              </a:cxn>
              <a:cxn ang="f40">
                <a:pos x="f63" y="f64"/>
              </a:cxn>
              <a:cxn ang="f40">
                <a:pos x="f65" y="f62"/>
              </a:cxn>
              <a:cxn ang="f40">
                <a:pos x="f63" y="f66"/>
              </a:cxn>
              <a:cxn ang="f40">
                <a:pos x="f61" y="f62"/>
              </a:cxn>
            </a:cxnLst>
            <a:rect l="f57" t="f60" r="f58" b="f59"/>
            <a:pathLst>
              <a:path w="3314252" h="3131423">
                <a:moveTo>
                  <a:pt x="f5" y="f8"/>
                </a:moveTo>
                <a:cubicBezTo>
                  <a:pt x="f5" y="f9"/>
                  <a:pt x="f10" y="f11"/>
                  <a:pt x="f12" y="f13"/>
                </a:cubicBezTo>
                <a:cubicBezTo>
                  <a:pt x="f14" y="f15"/>
                  <a:pt x="f6" y="f9"/>
                  <a:pt x="f6" y="f8"/>
                </a:cubicBezTo>
                <a:cubicBezTo>
                  <a:pt x="f6" y="f16"/>
                  <a:pt x="f17" y="f18"/>
                  <a:pt x="f12" y="f19"/>
                </a:cubicBezTo>
                <a:cubicBezTo>
                  <a:pt x="f20" y="f21"/>
                  <a:pt x="f5" y="f16"/>
                  <a:pt x="f5" y="f8"/>
                </a:cubicBezTo>
                <a:close/>
              </a:path>
            </a:pathLst>
          </a:custGeom>
          <a:solidFill>
            <a:srgbClr val="ECECE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400" b="0" i="0" u="none" strike="noStrike" kern="0" cap="none" spc="0" baseline="0">
              <a:solidFill>
                <a:srgbClr val="FFFFFF"/>
              </a:solidFill>
              <a:uFillTx/>
              <a:latin typeface="Arial"/>
            </a:endParaRPr>
          </a:p>
        </p:txBody>
      </p:sp>
      <p:sp>
        <p:nvSpPr>
          <p:cNvPr id="5" name="ZoneTexte 17">
            <a:extLst>
              <a:ext uri="{FF2B5EF4-FFF2-40B4-BE49-F238E27FC236}">
                <a16:creationId xmlns:a16="http://schemas.microsoft.com/office/drawing/2014/main" id="{52A246D1-541A-4663-BA2B-E4640FB43FCF}"/>
              </a:ext>
            </a:extLst>
          </p:cNvPr>
          <p:cNvSpPr txBox="1"/>
          <p:nvPr/>
        </p:nvSpPr>
        <p:spPr>
          <a:xfrm>
            <a:off x="6785323" y="4772180"/>
            <a:ext cx="5245098"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000000"/>
                </a:solidFill>
                <a:uFillTx/>
                <a:latin typeface="Ubuntu" pitchFamily="34"/>
                <a:ea typeface="Verdana" pitchFamily="34"/>
                <a:cs typeface="Arial"/>
              </a:rPr>
              <a:t>Ressources Humaines</a:t>
            </a:r>
          </a:p>
        </p:txBody>
      </p:sp>
      <p:sp>
        <p:nvSpPr>
          <p:cNvPr id="6" name="ZoneTexte 18">
            <a:extLst>
              <a:ext uri="{FF2B5EF4-FFF2-40B4-BE49-F238E27FC236}">
                <a16:creationId xmlns:a16="http://schemas.microsoft.com/office/drawing/2014/main" id="{301F9D78-EA9D-495A-91EE-BD421EF21244}"/>
              </a:ext>
            </a:extLst>
          </p:cNvPr>
          <p:cNvSpPr txBox="1"/>
          <p:nvPr/>
        </p:nvSpPr>
        <p:spPr>
          <a:xfrm>
            <a:off x="6773152" y="3573027"/>
            <a:ext cx="4643094"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000000"/>
                </a:solidFill>
                <a:uFillTx/>
                <a:latin typeface="Ubuntu" pitchFamily="34"/>
                <a:ea typeface="Verdana" pitchFamily="34"/>
                <a:cs typeface="Arial"/>
              </a:rPr>
              <a:t>Vos interlocuteurs structure BAURA</a:t>
            </a:r>
          </a:p>
        </p:txBody>
      </p:sp>
      <p:sp>
        <p:nvSpPr>
          <p:cNvPr id="7" name="ZoneTexte 19">
            <a:extLst>
              <a:ext uri="{FF2B5EF4-FFF2-40B4-BE49-F238E27FC236}">
                <a16:creationId xmlns:a16="http://schemas.microsoft.com/office/drawing/2014/main" id="{489964E1-B1B5-4D4F-A975-9C78880D0246}"/>
              </a:ext>
            </a:extLst>
          </p:cNvPr>
          <p:cNvSpPr txBox="1"/>
          <p:nvPr/>
        </p:nvSpPr>
        <p:spPr>
          <a:xfrm>
            <a:off x="6778428" y="5832921"/>
            <a:ext cx="4643094"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000000"/>
                </a:solidFill>
                <a:uFillTx/>
                <a:latin typeface="Ubuntu" pitchFamily="34"/>
                <a:ea typeface="Verdana" pitchFamily="34"/>
                <a:cs typeface="Arial"/>
              </a:rPr>
              <a:t>Présentation de nos outils</a:t>
            </a:r>
          </a:p>
        </p:txBody>
      </p:sp>
      <p:sp>
        <p:nvSpPr>
          <p:cNvPr id="8" name="ZoneTexte 20">
            <a:extLst>
              <a:ext uri="{FF2B5EF4-FFF2-40B4-BE49-F238E27FC236}">
                <a16:creationId xmlns:a16="http://schemas.microsoft.com/office/drawing/2014/main" id="{66289581-2A03-4385-8DB3-BE37EEE1AAD1}"/>
              </a:ext>
            </a:extLst>
          </p:cNvPr>
          <p:cNvSpPr txBox="1"/>
          <p:nvPr/>
        </p:nvSpPr>
        <p:spPr>
          <a:xfrm>
            <a:off x="6773152" y="2443432"/>
            <a:ext cx="4643094"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000000"/>
                </a:solidFill>
                <a:uFillTx/>
                <a:latin typeface="Ubuntu" pitchFamily="34"/>
                <a:ea typeface="Verdana" pitchFamily="34"/>
                <a:cs typeface="Arial"/>
              </a:rPr>
              <a:t>Make Your Way</a:t>
            </a:r>
          </a:p>
        </p:txBody>
      </p:sp>
      <p:sp>
        <p:nvSpPr>
          <p:cNvPr id="9" name="Text Placeholder 12">
            <a:extLst>
              <a:ext uri="{FF2B5EF4-FFF2-40B4-BE49-F238E27FC236}">
                <a16:creationId xmlns:a16="http://schemas.microsoft.com/office/drawing/2014/main" id="{64862B91-9060-4234-A9EA-93A18B085D0B}"/>
              </a:ext>
            </a:extLst>
          </p:cNvPr>
          <p:cNvSpPr txBox="1"/>
          <p:nvPr/>
        </p:nvSpPr>
        <p:spPr>
          <a:xfrm>
            <a:off x="5938387" y="5825230"/>
            <a:ext cx="395157" cy="460226"/>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0" cap="none" spc="0" baseline="0">
                <a:solidFill>
                  <a:schemeClr val="bg1"/>
                </a:solidFill>
                <a:uFillTx/>
                <a:latin typeface="Verdana" pitchFamily="34"/>
                <a:ea typeface="Verdana" pitchFamily="34"/>
                <a:cs typeface="Arial"/>
                <a:hlinkClick r:id="rId3" action="ppaction://hlinksldjump">
                  <a:extLst>
                    <a:ext uri="{A12FA001-AC4F-418D-AE19-62706E023703}">
                      <ahyp:hlinkClr xmlns:ahyp="http://schemas.microsoft.com/office/drawing/2018/hyperlinkcolor" val="tx"/>
                    </a:ext>
                  </a:extLst>
                </a:hlinkClick>
              </a:rPr>
              <a:t>4</a:t>
            </a:r>
            <a:endParaRPr lang="en-GB" sz="2800" b="1" i="0" u="none" strike="noStrike" kern="0" cap="none" spc="0" baseline="0">
              <a:solidFill>
                <a:schemeClr val="bg1"/>
              </a:solidFill>
              <a:uFillTx/>
              <a:latin typeface="Verdana" pitchFamily="34"/>
              <a:ea typeface="Verdana" pitchFamily="34"/>
              <a:cs typeface="Arial"/>
            </a:endParaRPr>
          </a:p>
        </p:txBody>
      </p:sp>
      <p:sp>
        <p:nvSpPr>
          <p:cNvPr id="11" name="Oval 20">
            <a:extLst>
              <a:ext uri="{FF2B5EF4-FFF2-40B4-BE49-F238E27FC236}">
                <a16:creationId xmlns:a16="http://schemas.microsoft.com/office/drawing/2014/main" id="{6F504745-45ED-4458-9C1F-68157878C70D}"/>
              </a:ext>
            </a:extLst>
          </p:cNvPr>
          <p:cNvSpPr/>
          <p:nvPr/>
        </p:nvSpPr>
        <p:spPr>
          <a:xfrm>
            <a:off x="5722754" y="4628884"/>
            <a:ext cx="881134" cy="832524"/>
          </a:xfrm>
          <a:custGeom>
            <a:avLst/>
            <a:gdLst>
              <a:gd name="f0" fmla="val 10800000"/>
              <a:gd name="f1" fmla="val 5400000"/>
              <a:gd name="f2" fmla="val 180"/>
              <a:gd name="f3" fmla="val w"/>
              <a:gd name="f4" fmla="val h"/>
              <a:gd name="f5" fmla="val 0"/>
              <a:gd name="f6" fmla="val 3314252"/>
              <a:gd name="f7" fmla="val 3131423"/>
              <a:gd name="f8" fmla="val 1564433"/>
              <a:gd name="f9" fmla="val 700433"/>
              <a:gd name="f10" fmla="val 775256"/>
              <a:gd name="f11" fmla="val 19074"/>
              <a:gd name="f12" fmla="val 1657126"/>
              <a:gd name="f13" fmla="val 23"/>
              <a:gd name="f14" fmla="val 2639009"/>
              <a:gd name="f15" fmla="val -4740"/>
              <a:gd name="f16" fmla="val 2428433"/>
              <a:gd name="f17" fmla="val 2367543"/>
              <a:gd name="f18" fmla="val 3071694"/>
              <a:gd name="f19" fmla="val 3128843"/>
              <a:gd name="f20" fmla="val 665721"/>
              <a:gd name="f21" fmla="val 3181230"/>
              <a:gd name="f22" fmla="+- 0 0 -90"/>
              <a:gd name="f23" fmla="*/ f3 1 3314252"/>
              <a:gd name="f24" fmla="*/ f4 1 3131423"/>
              <a:gd name="f25" fmla="val f5"/>
              <a:gd name="f26" fmla="val f6"/>
              <a:gd name="f27" fmla="val f7"/>
              <a:gd name="f28" fmla="*/ f22 f0 1"/>
              <a:gd name="f29" fmla="+- f27 0 f25"/>
              <a:gd name="f30" fmla="+- f26 0 f25"/>
              <a:gd name="f31" fmla="*/ f28 1 f2"/>
              <a:gd name="f32" fmla="*/ f30 1 3314252"/>
              <a:gd name="f33" fmla="*/ f29 1 3131423"/>
              <a:gd name="f34" fmla="*/ 0 f30 1"/>
              <a:gd name="f35" fmla="*/ 1657126 f30 1"/>
              <a:gd name="f36" fmla="*/ 3314252 f30 1"/>
              <a:gd name="f37" fmla="*/ 1564433 f29 1"/>
              <a:gd name="f38" fmla="*/ 23 f29 1"/>
              <a:gd name="f39" fmla="*/ 3128843 f29 1"/>
              <a:gd name="f40" fmla="+- f31 0 f1"/>
              <a:gd name="f41" fmla="*/ f34 1 3314252"/>
              <a:gd name="f42" fmla="*/ f35 1 3314252"/>
              <a:gd name="f43" fmla="*/ f36 1 3314252"/>
              <a:gd name="f44" fmla="*/ f37 1 3131423"/>
              <a:gd name="f45" fmla="*/ f38 1 3131423"/>
              <a:gd name="f46" fmla="*/ f39 1 3131423"/>
              <a:gd name="f47" fmla="*/ f25 1 f32"/>
              <a:gd name="f48" fmla="*/ f26 1 f32"/>
              <a:gd name="f49" fmla="*/ f25 1 f33"/>
              <a:gd name="f50" fmla="*/ f27 1 f33"/>
              <a:gd name="f51" fmla="*/ f41 1 f32"/>
              <a:gd name="f52" fmla="*/ f44 1 f33"/>
              <a:gd name="f53" fmla="*/ f42 1 f32"/>
              <a:gd name="f54" fmla="*/ f45 1 f33"/>
              <a:gd name="f55" fmla="*/ f43 1 f32"/>
              <a:gd name="f56" fmla="*/ f46 1 f33"/>
              <a:gd name="f57" fmla="*/ f47 f23 1"/>
              <a:gd name="f58" fmla="*/ f48 f23 1"/>
              <a:gd name="f59" fmla="*/ f50 f24 1"/>
              <a:gd name="f60" fmla="*/ f49 f24 1"/>
              <a:gd name="f61" fmla="*/ f51 f23 1"/>
              <a:gd name="f62" fmla="*/ f52 f24 1"/>
              <a:gd name="f63" fmla="*/ f53 f23 1"/>
              <a:gd name="f64" fmla="*/ f54 f24 1"/>
              <a:gd name="f65" fmla="*/ f55 f23 1"/>
              <a:gd name="f66" fmla="*/ f56 f24 1"/>
            </a:gdLst>
            <a:ahLst/>
            <a:cxnLst>
              <a:cxn ang="3cd4">
                <a:pos x="hc" y="t"/>
              </a:cxn>
              <a:cxn ang="0">
                <a:pos x="r" y="vc"/>
              </a:cxn>
              <a:cxn ang="cd4">
                <a:pos x="hc" y="b"/>
              </a:cxn>
              <a:cxn ang="cd2">
                <a:pos x="l" y="vc"/>
              </a:cxn>
              <a:cxn ang="f40">
                <a:pos x="f61" y="f62"/>
              </a:cxn>
              <a:cxn ang="f40">
                <a:pos x="f63" y="f64"/>
              </a:cxn>
              <a:cxn ang="f40">
                <a:pos x="f65" y="f62"/>
              </a:cxn>
              <a:cxn ang="f40">
                <a:pos x="f63" y="f66"/>
              </a:cxn>
              <a:cxn ang="f40">
                <a:pos x="f61" y="f62"/>
              </a:cxn>
            </a:cxnLst>
            <a:rect l="f57" t="f60" r="f58" b="f59"/>
            <a:pathLst>
              <a:path w="3314252" h="3131423">
                <a:moveTo>
                  <a:pt x="f5" y="f8"/>
                </a:moveTo>
                <a:cubicBezTo>
                  <a:pt x="f5" y="f9"/>
                  <a:pt x="f10" y="f11"/>
                  <a:pt x="f12" y="f13"/>
                </a:cubicBezTo>
                <a:cubicBezTo>
                  <a:pt x="f14" y="f15"/>
                  <a:pt x="f6" y="f9"/>
                  <a:pt x="f6" y="f8"/>
                </a:cubicBezTo>
                <a:cubicBezTo>
                  <a:pt x="f6" y="f16"/>
                  <a:pt x="f17" y="f18"/>
                  <a:pt x="f12" y="f19"/>
                </a:cubicBezTo>
                <a:cubicBezTo>
                  <a:pt x="f20" y="f21"/>
                  <a:pt x="f5" y="f16"/>
                  <a:pt x="f5" y="f8"/>
                </a:cubicBezTo>
                <a:close/>
              </a:path>
            </a:pathLst>
          </a:custGeom>
          <a:solidFill>
            <a:srgbClr val="0070AD"/>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400" b="0" i="0" u="none" strike="noStrike" kern="0" cap="none" spc="0" baseline="0">
              <a:solidFill>
                <a:schemeClr val="bg1"/>
              </a:solidFill>
              <a:uFillTx/>
              <a:latin typeface="Arial"/>
            </a:endParaRPr>
          </a:p>
        </p:txBody>
      </p:sp>
      <p:sp>
        <p:nvSpPr>
          <p:cNvPr id="12" name="Text Placeholder 12">
            <a:extLst>
              <a:ext uri="{FF2B5EF4-FFF2-40B4-BE49-F238E27FC236}">
                <a16:creationId xmlns:a16="http://schemas.microsoft.com/office/drawing/2014/main" id="{C51377B2-8949-4D00-9662-2C417D33F492}"/>
              </a:ext>
            </a:extLst>
          </p:cNvPr>
          <p:cNvSpPr txBox="1"/>
          <p:nvPr/>
        </p:nvSpPr>
        <p:spPr>
          <a:xfrm>
            <a:off x="5947595" y="4742124"/>
            <a:ext cx="395157" cy="460226"/>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strike="noStrike" kern="0" cap="none" spc="0" baseline="0">
                <a:solidFill>
                  <a:schemeClr val="bg1"/>
                </a:solidFill>
                <a:uFillTx/>
                <a:latin typeface="Verdana" pitchFamily="34"/>
                <a:ea typeface="Verdana" pitchFamily="34"/>
                <a:cs typeface="Arial"/>
                <a:hlinkClick r:id="rId4" action="ppaction://hlinksldjump">
                  <a:extLst>
                    <a:ext uri="{A12FA001-AC4F-418D-AE19-62706E023703}">
                      <ahyp:hlinkClr xmlns:ahyp="http://schemas.microsoft.com/office/drawing/2018/hyperlinkcolor" val="tx"/>
                    </a:ext>
                  </a:extLst>
                </a:hlinkClick>
              </a:rPr>
              <a:t>3</a:t>
            </a:r>
            <a:endParaRPr lang="en-GB" sz="2800" b="1" i="0" strike="noStrike" kern="0" cap="none" spc="0" baseline="0">
              <a:solidFill>
                <a:schemeClr val="bg1"/>
              </a:solidFill>
              <a:uFillTx/>
              <a:latin typeface="Verdana" pitchFamily="34"/>
              <a:ea typeface="Verdana" pitchFamily="34"/>
              <a:cs typeface="Arial"/>
            </a:endParaRPr>
          </a:p>
        </p:txBody>
      </p:sp>
      <p:sp>
        <p:nvSpPr>
          <p:cNvPr id="13" name="Rectangle 25">
            <a:extLst>
              <a:ext uri="{FF2B5EF4-FFF2-40B4-BE49-F238E27FC236}">
                <a16:creationId xmlns:a16="http://schemas.microsoft.com/office/drawing/2014/main" id="{3647E4D9-F2CA-491E-828A-791FCCC280BA}"/>
              </a:ext>
            </a:extLst>
          </p:cNvPr>
          <p:cNvSpPr/>
          <p:nvPr/>
        </p:nvSpPr>
        <p:spPr>
          <a:xfrm>
            <a:off x="859" y="0"/>
            <a:ext cx="12191146" cy="168303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Arial"/>
            </a:endParaRPr>
          </a:p>
        </p:txBody>
      </p:sp>
      <p:sp>
        <p:nvSpPr>
          <p:cNvPr id="14" name="Title">
            <a:extLst>
              <a:ext uri="{FF2B5EF4-FFF2-40B4-BE49-F238E27FC236}">
                <a16:creationId xmlns:a16="http://schemas.microsoft.com/office/drawing/2014/main" id="{67E5CC53-06A5-4469-8132-75FB462C6BF6}"/>
              </a:ext>
            </a:extLst>
          </p:cNvPr>
          <p:cNvSpPr txBox="1"/>
          <p:nvPr/>
        </p:nvSpPr>
        <p:spPr>
          <a:xfrm>
            <a:off x="0" y="438674"/>
            <a:ext cx="12191146" cy="710964"/>
          </a:xfrm>
          <a:prstGeom prst="rect">
            <a:avLst/>
          </a:prstGeom>
          <a:noFill/>
          <a:ln cap="flat">
            <a:noFill/>
          </a:ln>
        </p:spPr>
        <p:txBody>
          <a:bodyPr vert="horz" wrap="square" lIns="21826" tIns="45720" rIns="21826" bIns="0" anchor="b" anchorCtr="1" compatLnSpc="1">
            <a:sp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4800" b="1" i="0" u="none" strike="noStrike" kern="0" cap="none" spc="0" baseline="0">
                <a:solidFill>
                  <a:srgbClr val="FFFFFF"/>
                </a:solidFill>
                <a:uFillTx/>
                <a:latin typeface="Ubuntu" pitchFamily="34"/>
              </a:rPr>
              <a:t>SOMMAIRE</a:t>
            </a:r>
            <a:endParaRPr lang="en-GB" sz="3600" b="1" i="0" u="none" strike="noStrike" kern="0" cap="none" spc="0" baseline="0">
              <a:solidFill>
                <a:srgbClr val="12ABDB"/>
              </a:solidFill>
              <a:uFillTx/>
              <a:latin typeface="Ubuntu Medium" pitchFamily="34"/>
            </a:endParaRPr>
          </a:p>
        </p:txBody>
      </p:sp>
      <p:grpSp>
        <p:nvGrpSpPr>
          <p:cNvPr id="15" name="object 2">
            <a:extLst>
              <a:ext uri="{FF2B5EF4-FFF2-40B4-BE49-F238E27FC236}">
                <a16:creationId xmlns:a16="http://schemas.microsoft.com/office/drawing/2014/main" id="{EEDAA7F4-8756-4578-9BBF-BD5D6BDBE97C}"/>
              </a:ext>
            </a:extLst>
          </p:cNvPr>
          <p:cNvGrpSpPr/>
          <p:nvPr/>
        </p:nvGrpSpPr>
        <p:grpSpPr>
          <a:xfrm>
            <a:off x="11606634" y="228581"/>
            <a:ext cx="356662" cy="329641"/>
            <a:chOff x="11606634" y="228581"/>
            <a:chExt cx="356662" cy="329641"/>
          </a:xfrm>
        </p:grpSpPr>
        <p:sp>
          <p:nvSpPr>
            <p:cNvPr id="16" name="object 3">
              <a:extLst>
                <a:ext uri="{FF2B5EF4-FFF2-40B4-BE49-F238E27FC236}">
                  <a16:creationId xmlns:a16="http://schemas.microsoft.com/office/drawing/2014/main" id="{7B804EE0-25B6-4425-A953-8D595F8FC415}"/>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0" cap="none" spc="0" baseline="0">
                <a:solidFill>
                  <a:srgbClr val="000000"/>
                </a:solidFill>
                <a:uFillTx/>
                <a:latin typeface="Arial"/>
                <a:cs typeface="Arial"/>
              </a:endParaRPr>
            </a:p>
          </p:txBody>
        </p:sp>
        <p:sp>
          <p:nvSpPr>
            <p:cNvPr id="17" name="object 4">
              <a:extLst>
                <a:ext uri="{FF2B5EF4-FFF2-40B4-BE49-F238E27FC236}">
                  <a16:creationId xmlns:a16="http://schemas.microsoft.com/office/drawing/2014/main" id="{079A45BC-278F-4501-824F-811F7FDD4B93}"/>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0" cap="none" spc="0" baseline="0">
                <a:solidFill>
                  <a:srgbClr val="000000"/>
                </a:solidFill>
                <a:uFillTx/>
                <a:latin typeface="Arial"/>
                <a:cs typeface="Arial"/>
              </a:endParaRPr>
            </a:p>
          </p:txBody>
        </p:sp>
      </p:grpSp>
      <p:sp>
        <p:nvSpPr>
          <p:cNvPr id="19" name="Oval 20">
            <a:extLst>
              <a:ext uri="{FF2B5EF4-FFF2-40B4-BE49-F238E27FC236}">
                <a16:creationId xmlns:a16="http://schemas.microsoft.com/office/drawing/2014/main" id="{AF52685E-7E13-426B-80CF-CBED36D7B186}"/>
              </a:ext>
            </a:extLst>
          </p:cNvPr>
          <p:cNvSpPr/>
          <p:nvPr/>
        </p:nvSpPr>
        <p:spPr>
          <a:xfrm>
            <a:off x="5727024" y="3424848"/>
            <a:ext cx="881134" cy="832524"/>
          </a:xfrm>
          <a:custGeom>
            <a:avLst/>
            <a:gdLst>
              <a:gd name="f0" fmla="val 10800000"/>
              <a:gd name="f1" fmla="val 5400000"/>
              <a:gd name="f2" fmla="val 180"/>
              <a:gd name="f3" fmla="val w"/>
              <a:gd name="f4" fmla="val h"/>
              <a:gd name="f5" fmla="val 0"/>
              <a:gd name="f6" fmla="val 3314252"/>
              <a:gd name="f7" fmla="val 3131423"/>
              <a:gd name="f8" fmla="val 1564433"/>
              <a:gd name="f9" fmla="val 700433"/>
              <a:gd name="f10" fmla="val 775256"/>
              <a:gd name="f11" fmla="val 19074"/>
              <a:gd name="f12" fmla="val 1657126"/>
              <a:gd name="f13" fmla="val 23"/>
              <a:gd name="f14" fmla="val 2639009"/>
              <a:gd name="f15" fmla="val -4740"/>
              <a:gd name="f16" fmla="val 2428433"/>
              <a:gd name="f17" fmla="val 2367543"/>
              <a:gd name="f18" fmla="val 3071694"/>
              <a:gd name="f19" fmla="val 3128843"/>
              <a:gd name="f20" fmla="val 665721"/>
              <a:gd name="f21" fmla="val 3181230"/>
              <a:gd name="f22" fmla="+- 0 0 -90"/>
              <a:gd name="f23" fmla="*/ f3 1 3314252"/>
              <a:gd name="f24" fmla="*/ f4 1 3131423"/>
              <a:gd name="f25" fmla="val f5"/>
              <a:gd name="f26" fmla="val f6"/>
              <a:gd name="f27" fmla="val f7"/>
              <a:gd name="f28" fmla="*/ f22 f0 1"/>
              <a:gd name="f29" fmla="+- f27 0 f25"/>
              <a:gd name="f30" fmla="+- f26 0 f25"/>
              <a:gd name="f31" fmla="*/ f28 1 f2"/>
              <a:gd name="f32" fmla="*/ f30 1 3314252"/>
              <a:gd name="f33" fmla="*/ f29 1 3131423"/>
              <a:gd name="f34" fmla="*/ 0 f30 1"/>
              <a:gd name="f35" fmla="*/ 1657126 f30 1"/>
              <a:gd name="f36" fmla="*/ 3314252 f30 1"/>
              <a:gd name="f37" fmla="*/ 1564433 f29 1"/>
              <a:gd name="f38" fmla="*/ 23 f29 1"/>
              <a:gd name="f39" fmla="*/ 3128843 f29 1"/>
              <a:gd name="f40" fmla="+- f31 0 f1"/>
              <a:gd name="f41" fmla="*/ f34 1 3314252"/>
              <a:gd name="f42" fmla="*/ f35 1 3314252"/>
              <a:gd name="f43" fmla="*/ f36 1 3314252"/>
              <a:gd name="f44" fmla="*/ f37 1 3131423"/>
              <a:gd name="f45" fmla="*/ f38 1 3131423"/>
              <a:gd name="f46" fmla="*/ f39 1 3131423"/>
              <a:gd name="f47" fmla="*/ f25 1 f32"/>
              <a:gd name="f48" fmla="*/ f26 1 f32"/>
              <a:gd name="f49" fmla="*/ f25 1 f33"/>
              <a:gd name="f50" fmla="*/ f27 1 f33"/>
              <a:gd name="f51" fmla="*/ f41 1 f32"/>
              <a:gd name="f52" fmla="*/ f44 1 f33"/>
              <a:gd name="f53" fmla="*/ f42 1 f32"/>
              <a:gd name="f54" fmla="*/ f45 1 f33"/>
              <a:gd name="f55" fmla="*/ f43 1 f32"/>
              <a:gd name="f56" fmla="*/ f46 1 f33"/>
              <a:gd name="f57" fmla="*/ f47 f23 1"/>
              <a:gd name="f58" fmla="*/ f48 f23 1"/>
              <a:gd name="f59" fmla="*/ f50 f24 1"/>
              <a:gd name="f60" fmla="*/ f49 f24 1"/>
              <a:gd name="f61" fmla="*/ f51 f23 1"/>
              <a:gd name="f62" fmla="*/ f52 f24 1"/>
              <a:gd name="f63" fmla="*/ f53 f23 1"/>
              <a:gd name="f64" fmla="*/ f54 f24 1"/>
              <a:gd name="f65" fmla="*/ f55 f23 1"/>
              <a:gd name="f66" fmla="*/ f56 f24 1"/>
            </a:gdLst>
            <a:ahLst/>
            <a:cxnLst>
              <a:cxn ang="3cd4">
                <a:pos x="hc" y="t"/>
              </a:cxn>
              <a:cxn ang="0">
                <a:pos x="r" y="vc"/>
              </a:cxn>
              <a:cxn ang="cd4">
                <a:pos x="hc" y="b"/>
              </a:cxn>
              <a:cxn ang="cd2">
                <a:pos x="l" y="vc"/>
              </a:cxn>
              <a:cxn ang="f40">
                <a:pos x="f61" y="f62"/>
              </a:cxn>
              <a:cxn ang="f40">
                <a:pos x="f63" y="f64"/>
              </a:cxn>
              <a:cxn ang="f40">
                <a:pos x="f65" y="f62"/>
              </a:cxn>
              <a:cxn ang="f40">
                <a:pos x="f63" y="f66"/>
              </a:cxn>
              <a:cxn ang="f40">
                <a:pos x="f61" y="f62"/>
              </a:cxn>
            </a:cxnLst>
            <a:rect l="f57" t="f60" r="f58" b="f59"/>
            <a:pathLst>
              <a:path w="3314252" h="3131423">
                <a:moveTo>
                  <a:pt x="f5" y="f8"/>
                </a:moveTo>
                <a:cubicBezTo>
                  <a:pt x="f5" y="f9"/>
                  <a:pt x="f10" y="f11"/>
                  <a:pt x="f12" y="f13"/>
                </a:cubicBezTo>
                <a:cubicBezTo>
                  <a:pt x="f14" y="f15"/>
                  <a:pt x="f6" y="f9"/>
                  <a:pt x="f6" y="f8"/>
                </a:cubicBezTo>
                <a:cubicBezTo>
                  <a:pt x="f6" y="f16"/>
                  <a:pt x="f17" y="f18"/>
                  <a:pt x="f12" y="f19"/>
                </a:cubicBezTo>
                <a:cubicBezTo>
                  <a:pt x="f20" y="f21"/>
                  <a:pt x="f5" y="f16"/>
                  <a:pt x="f5" y="f8"/>
                </a:cubicBezTo>
                <a:close/>
              </a:path>
            </a:pathLst>
          </a:custGeom>
          <a:solidFill>
            <a:srgbClr val="12AB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t-PT" sz="1400" b="0" i="0" u="none" strike="noStrike" kern="0" cap="none" spc="0" baseline="0">
              <a:solidFill>
                <a:schemeClr val="bg1"/>
              </a:solidFill>
              <a:uFillTx/>
              <a:latin typeface="Arial"/>
            </a:endParaRPr>
          </a:p>
        </p:txBody>
      </p:sp>
      <p:sp>
        <p:nvSpPr>
          <p:cNvPr id="20" name="Text Placeholder 12">
            <a:extLst>
              <a:ext uri="{FF2B5EF4-FFF2-40B4-BE49-F238E27FC236}">
                <a16:creationId xmlns:a16="http://schemas.microsoft.com/office/drawing/2014/main" id="{44EB236F-4965-4324-ABD5-9B5B9AE5056E}"/>
              </a:ext>
            </a:extLst>
          </p:cNvPr>
          <p:cNvSpPr txBox="1"/>
          <p:nvPr/>
        </p:nvSpPr>
        <p:spPr>
          <a:xfrm>
            <a:off x="5937327" y="3546408"/>
            <a:ext cx="395157" cy="460226"/>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0" cap="none" spc="0" baseline="0">
                <a:solidFill>
                  <a:schemeClr val="bg1"/>
                </a:solidFill>
                <a:uFillTx/>
                <a:latin typeface="Verdana" pitchFamily="34"/>
                <a:ea typeface="Verdana" pitchFamily="34"/>
                <a:cs typeface="Arial"/>
                <a:hlinkClick r:id="rId5" action="ppaction://hlinksldjump">
                  <a:extLst>
                    <a:ext uri="{A12FA001-AC4F-418D-AE19-62706E023703}">
                      <ahyp:hlinkClr xmlns:ahyp="http://schemas.microsoft.com/office/drawing/2018/hyperlinkcolor" val="tx"/>
                    </a:ext>
                  </a:extLst>
                </a:hlinkClick>
              </a:rPr>
              <a:t>2</a:t>
            </a:r>
            <a:endParaRPr lang="en-GB" sz="2800" b="1" i="0" u="none" strike="noStrike" kern="0" cap="none" spc="0" baseline="0">
              <a:solidFill>
                <a:schemeClr val="bg1"/>
              </a:solidFill>
              <a:uFillTx/>
              <a:latin typeface="Verdana" pitchFamily="34"/>
              <a:ea typeface="Verdana" pitchFamily="34"/>
              <a:cs typeface="Arial"/>
            </a:endParaRPr>
          </a:p>
        </p:txBody>
      </p:sp>
      <p:sp>
        <p:nvSpPr>
          <p:cNvPr id="21" name="Text Placeholder 12">
            <a:extLst>
              <a:ext uri="{FF2B5EF4-FFF2-40B4-BE49-F238E27FC236}">
                <a16:creationId xmlns:a16="http://schemas.microsoft.com/office/drawing/2014/main" id="{3C1C22DD-ED49-4678-9707-480317992E17}"/>
              </a:ext>
            </a:extLst>
          </p:cNvPr>
          <p:cNvSpPr txBox="1"/>
          <p:nvPr/>
        </p:nvSpPr>
        <p:spPr>
          <a:xfrm>
            <a:off x="5947595" y="2422355"/>
            <a:ext cx="395157" cy="460226"/>
          </a:xfrm>
          <a:prstGeom prst="rect">
            <a:avLst/>
          </a:prstGeom>
          <a:noFill/>
          <a:ln cap="flat">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sng" strike="noStrike" kern="0" cap="none" spc="0" baseline="0">
                <a:uFillTx/>
                <a:latin typeface="Verdana" pitchFamily="34"/>
                <a:ea typeface="Verdana" pitchFamily="34"/>
                <a:cs typeface="Arial"/>
                <a:hlinkClick r:id="rId6" action="ppaction://hlinksldjump">
                  <a:extLst>
                    <a:ext uri="{A12FA001-AC4F-418D-AE19-62706E023703}">
                      <ahyp:hlinkClr xmlns:ahyp="http://schemas.microsoft.com/office/drawing/2018/hyperlinkcolor" val="tx"/>
                    </a:ext>
                  </a:extLst>
                </a:hlinkClick>
              </a:rPr>
              <a:t>1</a:t>
            </a:r>
            <a:endParaRPr lang="en-GB" sz="2800" b="1" i="0" u="sng" strike="noStrike" kern="0" cap="none" spc="0" baseline="0">
              <a:uFillTx/>
              <a:latin typeface="Verdana" pitchFamily="34"/>
              <a:ea typeface="Verdana" pitchFamily="34"/>
              <a:cs typeface="Arial"/>
            </a:endParaRPr>
          </a:p>
        </p:txBody>
      </p:sp>
      <p:pic>
        <p:nvPicPr>
          <p:cNvPr id="23" name="Image 22" descr="Une image contenant texte, personne, guichet&#10;&#10;Description générée automatiquement">
            <a:extLst>
              <a:ext uri="{FF2B5EF4-FFF2-40B4-BE49-F238E27FC236}">
                <a16:creationId xmlns:a16="http://schemas.microsoft.com/office/drawing/2014/main" id="{206A9844-DA4B-420E-BAA8-B274D8645254}"/>
              </a:ext>
            </a:extLst>
          </p:cNvPr>
          <p:cNvPicPr>
            <a:picLocks noChangeAspect="1"/>
          </p:cNvPicPr>
          <p:nvPr/>
        </p:nvPicPr>
        <p:blipFill rotWithShape="1">
          <a:blip r:embed="rId7">
            <a:extLst>
              <a:ext uri="{28A0092B-C50C-407E-A947-70E740481C1C}">
                <a14:useLocalDpi xmlns:a14="http://schemas.microsoft.com/office/drawing/2010/main" val="0"/>
              </a:ext>
            </a:extLst>
          </a:blip>
          <a:srcRect l="11629" r="23025"/>
          <a:stretch/>
        </p:blipFill>
        <p:spPr>
          <a:xfrm>
            <a:off x="662476" y="2060141"/>
            <a:ext cx="4171437" cy="4255771"/>
          </a:xfrm>
          <a:prstGeom prst="flowChartConnector">
            <a:avLst/>
          </a:prstGeom>
          <a:ln w="6350">
            <a:solidFill>
              <a:srgbClr val="0170AD"/>
            </a:solidFill>
          </a:ln>
        </p:spPr>
      </p:pic>
      <p:pic>
        <p:nvPicPr>
          <p:cNvPr id="22" name="Image 7" descr="Une image contenant lampe, lumière&#10;&#10;Description générée automatiquement">
            <a:extLst>
              <a:ext uri="{FF2B5EF4-FFF2-40B4-BE49-F238E27FC236}">
                <a16:creationId xmlns:a16="http://schemas.microsoft.com/office/drawing/2014/main" id="{3FA3A6BC-C5E7-4F8C-8050-6E55362F05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388368" y="3116450"/>
            <a:ext cx="6215520" cy="439638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2146845840">
    <p:spTree>
      <p:nvGrpSpPr>
        <p:cNvPr id="1" name=""/>
        <p:cNvGrpSpPr/>
        <p:nvPr/>
      </p:nvGrpSpPr>
      <p:grpSpPr>
        <a:xfrm>
          <a:off x="0" y="0"/>
          <a:ext cx="0" cy="0"/>
          <a:chOff x="0" y="0"/>
          <a:chExt cx="0" cy="0"/>
        </a:xfrm>
      </p:grpSpPr>
      <p:sp>
        <p:nvSpPr>
          <p:cNvPr id="2" name="Rectangle 32">
            <a:extLst>
              <a:ext uri="{FF2B5EF4-FFF2-40B4-BE49-F238E27FC236}">
                <a16:creationId xmlns:a16="http://schemas.microsoft.com/office/drawing/2014/main" id="{156069B1-3D7D-4F10-ABC3-68A661085A35}"/>
              </a:ext>
            </a:extLst>
          </p:cNvPr>
          <p:cNvSpPr/>
          <p:nvPr/>
        </p:nvSpPr>
        <p:spPr>
          <a:xfrm>
            <a:off x="-11667" y="-207102"/>
            <a:ext cx="12203244" cy="7065102"/>
          </a:xfrm>
          <a:prstGeom prst="rect">
            <a:avLst/>
          </a:prstGeom>
          <a:solidFill>
            <a:srgbClr val="ECECEC">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Arial"/>
            </a:endParaRPr>
          </a:p>
        </p:txBody>
      </p:sp>
      <p:sp>
        <p:nvSpPr>
          <p:cNvPr id="7" name="ZoneTexte 37">
            <a:extLst>
              <a:ext uri="{FF2B5EF4-FFF2-40B4-BE49-F238E27FC236}">
                <a16:creationId xmlns:a16="http://schemas.microsoft.com/office/drawing/2014/main" id="{82165314-982F-4F29-869F-75D2AA9D52D5}"/>
              </a:ext>
            </a:extLst>
          </p:cNvPr>
          <p:cNvSpPr txBox="1"/>
          <p:nvPr/>
        </p:nvSpPr>
        <p:spPr>
          <a:xfrm>
            <a:off x="5664040" y="1602559"/>
            <a:ext cx="6793763"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0" cap="none" spc="0" baseline="0">
                <a:solidFill>
                  <a:srgbClr val="12ABDB"/>
                </a:solidFill>
                <a:uFillTx/>
                <a:latin typeface="Ubuntu" pitchFamily="34"/>
                <a:cs typeface="Arial"/>
              </a:rPr>
              <a:t>ITICS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0" cap="none" spc="0" baseline="0">
                <a:solidFill>
                  <a:srgbClr val="000000"/>
                </a:solidFill>
                <a:uFillTx/>
                <a:latin typeface="Ubuntu" pitchFamily="34"/>
                <a:cs typeface="Arial"/>
              </a:rPr>
              <a:t>Support Informatique IT Help : +33 3 73 48 43 57 ou </a:t>
            </a:r>
            <a:r>
              <a:rPr lang="fr-FR" sz="1200" b="0" i="0" u="none" strike="noStrike" kern="0" cap="none" spc="0" baseline="0">
                <a:solidFill>
                  <a:srgbClr val="000000"/>
                </a:solidFill>
                <a:uFillTx/>
                <a:latin typeface="Ubuntu" pitchFamily="34"/>
                <a:cs typeface="Arial"/>
                <a:hlinkClick r:id="rId2"/>
              </a:rPr>
              <a:t>Ithelp.global@capgemini.com</a:t>
            </a:r>
            <a:endParaRPr lang="fr-FR" sz="1200" b="0" i="0" u="none" strike="noStrike" kern="0" cap="none" spc="0" baseline="0">
              <a:solidFill>
                <a:srgbClr val="000000"/>
              </a:solidFill>
              <a:uFillTx/>
              <a:latin typeface="Ubuntu" pitchFamily="34"/>
              <a:cs typeface="Arial"/>
            </a:endParaRPr>
          </a:p>
        </p:txBody>
      </p:sp>
      <p:sp>
        <p:nvSpPr>
          <p:cNvPr id="14" name="ZoneTexte 44">
            <a:extLst>
              <a:ext uri="{FF2B5EF4-FFF2-40B4-BE49-F238E27FC236}">
                <a16:creationId xmlns:a16="http://schemas.microsoft.com/office/drawing/2014/main" id="{BC99743E-C824-45C1-9B6C-56EA110DEAEC}"/>
              </a:ext>
            </a:extLst>
          </p:cNvPr>
          <p:cNvSpPr txBox="1"/>
          <p:nvPr/>
        </p:nvSpPr>
        <p:spPr>
          <a:xfrm>
            <a:off x="5646346" y="2353711"/>
            <a:ext cx="6316858" cy="67710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0" cap="none" spc="0" baseline="0">
                <a:solidFill>
                  <a:srgbClr val="272936"/>
                </a:solidFill>
                <a:uFillTx/>
                <a:latin typeface="Ubuntu" pitchFamily="34"/>
                <a:ea typeface="Verdana" pitchFamily="34"/>
                <a:cs typeface="Arial"/>
              </a:rPr>
              <a:t>MOBILE PASS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0" cap="none" spc="0" baseline="0">
                <a:solidFill>
                  <a:srgbClr val="000000"/>
                </a:solidFill>
                <a:uFillTx/>
                <a:latin typeface="Ubuntu" pitchFamily="34"/>
                <a:ea typeface="Verdana" pitchFamily="34"/>
                <a:cs typeface="Arial"/>
              </a:rPr>
              <a:t>Se connecter depuis l’extérieur de l’entreprise </a:t>
            </a:r>
            <a:r>
              <a:rPr lang="fr-FR" sz="1200" b="0" i="0" u="none" strike="noStrike" kern="0" cap="none" spc="0" baseline="0">
                <a:solidFill>
                  <a:srgbClr val="000000"/>
                </a:solidFill>
                <a:uFillTx/>
                <a:latin typeface="Ubuntu" pitchFamily="34"/>
                <a:ea typeface="Verdana" pitchFamily="34"/>
                <a:cs typeface="Arial"/>
              </a:rPr>
              <a:t>: </a:t>
            </a:r>
            <a:r>
              <a:rPr lang="fr-FR" sz="1200" b="0" i="0" u="none" strike="noStrike" kern="0" cap="none" spc="0" baseline="0">
                <a:solidFill>
                  <a:srgbClr val="000000"/>
                </a:solidFill>
                <a:uFillTx/>
                <a:latin typeface="Ubuntu" pitchFamily="34"/>
                <a:ea typeface="Verdana" pitchFamily="34"/>
                <a:cs typeface="Calibri" pitchFamily="34"/>
              </a:rPr>
              <a:t>utiliser votre MobilePass sur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0" cap="none" spc="0" baseline="0">
                <a:solidFill>
                  <a:srgbClr val="000000"/>
                </a:solidFill>
                <a:uFillTx/>
                <a:latin typeface="Ubuntu" pitchFamily="34"/>
                <a:ea typeface="Verdana" pitchFamily="34"/>
                <a:cs typeface="Calibri" pitchFamily="34"/>
              </a:rPr>
              <a:t>votre ordinateur</a:t>
            </a:r>
            <a:r>
              <a:rPr lang="fr-FR" sz="1200" b="0" i="0" u="none" strike="noStrike" kern="0" cap="none" spc="0" baseline="0">
                <a:solidFill>
                  <a:srgbClr val="000000"/>
                </a:solidFill>
                <a:uFillTx/>
                <a:latin typeface="Ubuntu" pitchFamily="34"/>
                <a:ea typeface="Verdana" pitchFamily="34"/>
                <a:cs typeface="Segoe UI" pitchFamily="34"/>
              </a:rPr>
              <a:t> - </a:t>
            </a:r>
            <a:r>
              <a:rPr lang="fr-FR" sz="1200" b="0" i="1" u="none" strike="noStrike" kern="0" cap="none" spc="0" baseline="0">
                <a:solidFill>
                  <a:srgbClr val="0070AD"/>
                </a:solidFill>
                <a:uFillTx/>
                <a:latin typeface="Ubuntu" pitchFamily="34"/>
                <a:ea typeface="Verdana" pitchFamily="34"/>
                <a:cs typeface="Segoe UI" pitchFamily="34"/>
                <a:hlinkClick r:id="rId3"/>
              </a:rPr>
              <a:t>C’est par là !</a:t>
            </a:r>
            <a:endParaRPr lang="fr-FR" sz="2800" b="0" i="1" u="none" strike="noStrike" kern="0" cap="none" spc="0" baseline="0">
              <a:solidFill>
                <a:srgbClr val="0070AD"/>
              </a:solidFill>
              <a:uFillTx/>
              <a:latin typeface="Ubuntu" pitchFamily="34"/>
              <a:ea typeface="Verdana" pitchFamily="34"/>
              <a:cs typeface="Arial"/>
            </a:endParaRPr>
          </a:p>
        </p:txBody>
      </p:sp>
      <p:sp>
        <p:nvSpPr>
          <p:cNvPr id="15" name="ZoneTexte 45">
            <a:extLst>
              <a:ext uri="{FF2B5EF4-FFF2-40B4-BE49-F238E27FC236}">
                <a16:creationId xmlns:a16="http://schemas.microsoft.com/office/drawing/2014/main" id="{E8C96796-7BAC-49DD-9062-CBFDC4A706E0}"/>
              </a:ext>
            </a:extLst>
          </p:cNvPr>
          <p:cNvSpPr txBox="1"/>
          <p:nvPr/>
        </p:nvSpPr>
        <p:spPr>
          <a:xfrm>
            <a:off x="5664040" y="3250957"/>
            <a:ext cx="6380482"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0" cap="none" spc="0" baseline="0">
                <a:solidFill>
                  <a:srgbClr val="12ABDB"/>
                </a:solidFill>
                <a:uFillTx/>
                <a:latin typeface="Ubuntu" pitchFamily="34"/>
                <a:cs typeface="Calibri" pitchFamily="34"/>
              </a:rPr>
              <a:t>WEBMAIL</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0" cap="none" spc="0" baseline="0">
                <a:solidFill>
                  <a:srgbClr val="000000"/>
                </a:solidFill>
                <a:uFillTx/>
                <a:latin typeface="Ubuntu" pitchFamily="34"/>
                <a:cs typeface="Calibri" pitchFamily="34"/>
              </a:rPr>
              <a:t>Consulter votre boîte mail depuis l’externe sans accès au VPN </a:t>
            </a:r>
            <a:r>
              <a:rPr lang="fr-FR" sz="1200" b="0" i="0" u="none" strike="noStrike" kern="0" cap="none" spc="0" baseline="0">
                <a:solidFill>
                  <a:srgbClr val="0070AD"/>
                </a:solidFill>
                <a:uFillTx/>
                <a:latin typeface="Ubuntu" pitchFamily="34"/>
                <a:cs typeface="Calibri" pitchFamily="34"/>
                <a:hlinkClick r:id="rId4"/>
              </a:rPr>
              <a:t>ici !</a:t>
            </a:r>
            <a:r>
              <a:rPr lang="fr-FR" sz="1200" b="0" i="0" u="none" strike="noStrike" kern="0" cap="none" spc="0" baseline="0">
                <a:solidFill>
                  <a:srgbClr val="0070AD"/>
                </a:solidFill>
                <a:uFillTx/>
                <a:latin typeface="Ubuntu" pitchFamily="34"/>
                <a:cs typeface="Calibri" pitchFamily="34"/>
              </a:rPr>
              <a:t> </a:t>
            </a:r>
            <a:endParaRPr lang="fr-FR" sz="1200" b="0" i="0" u="none" strike="noStrike" kern="0" cap="none" spc="0" baseline="0">
              <a:solidFill>
                <a:srgbClr val="000000"/>
              </a:solidFill>
              <a:uFillTx/>
              <a:latin typeface="Ubuntu" pitchFamily="34"/>
              <a:cs typeface="Calibri" pitchFamily="34"/>
            </a:endParaRPr>
          </a:p>
        </p:txBody>
      </p:sp>
      <p:sp>
        <p:nvSpPr>
          <p:cNvPr id="21" name="Rectangle 51">
            <a:extLst>
              <a:ext uri="{FF2B5EF4-FFF2-40B4-BE49-F238E27FC236}">
                <a16:creationId xmlns:a16="http://schemas.microsoft.com/office/drawing/2014/main" id="{43AC1EE1-31BB-4CD6-B520-620D10F68167}"/>
              </a:ext>
            </a:extLst>
          </p:cNvPr>
          <p:cNvSpPr/>
          <p:nvPr/>
        </p:nvSpPr>
        <p:spPr>
          <a:xfrm>
            <a:off x="5641335" y="4083481"/>
            <a:ext cx="6096003" cy="492440"/>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0" cap="none" spc="0" baseline="0">
                <a:solidFill>
                  <a:srgbClr val="272936"/>
                </a:solidFill>
                <a:uFillTx/>
                <a:latin typeface="Ubuntu" pitchFamily="34"/>
                <a:cs typeface="Arial"/>
              </a:rPr>
              <a:t>AGENCE DE VOYAGE EGENCIA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0" cap="none" spc="0" baseline="0">
                <a:solidFill>
                  <a:srgbClr val="000000"/>
                </a:solidFill>
                <a:uFillTx/>
                <a:latin typeface="Ubuntu" pitchFamily="34"/>
                <a:cs typeface="Arial"/>
              </a:rPr>
              <a:t>+333 55 44 10 02 ou </a:t>
            </a:r>
            <a:r>
              <a:rPr lang="fr-FR" sz="1200" b="0" i="0" u="sng" strike="noStrike" kern="0" cap="none" spc="0" baseline="0">
                <a:solidFill>
                  <a:srgbClr val="000000"/>
                </a:solidFill>
                <a:uFillTx/>
                <a:latin typeface="Ubuntu" pitchFamily="34"/>
                <a:cs typeface="Arial"/>
              </a:rPr>
              <a:t>service_client@egencia.fr</a:t>
            </a:r>
          </a:p>
        </p:txBody>
      </p:sp>
      <p:sp>
        <p:nvSpPr>
          <p:cNvPr id="22" name="ZoneTexte 52">
            <a:extLst>
              <a:ext uri="{FF2B5EF4-FFF2-40B4-BE49-F238E27FC236}">
                <a16:creationId xmlns:a16="http://schemas.microsoft.com/office/drawing/2014/main" id="{25DD1FAD-4E69-4900-A7B9-4AB134552A2E}"/>
              </a:ext>
            </a:extLst>
          </p:cNvPr>
          <p:cNvSpPr txBox="1"/>
          <p:nvPr/>
        </p:nvSpPr>
        <p:spPr>
          <a:xfrm>
            <a:off x="5650863" y="4948156"/>
            <a:ext cx="5948556"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0" cap="none" spc="0" baseline="0">
                <a:solidFill>
                  <a:srgbClr val="12ABDB"/>
                </a:solidFill>
                <a:uFillTx/>
                <a:latin typeface="Ubuntu" pitchFamily="34"/>
                <a:cs typeface="Arial"/>
              </a:rPr>
              <a:t>SUPPORT NOTES DE FRAIS</a:t>
            </a:r>
            <a:endParaRPr lang="fr-FR" sz="1400" b="0" i="0" u="none" strike="noStrike" kern="0" cap="none" spc="0" baseline="0">
              <a:solidFill>
                <a:srgbClr val="12ABDB"/>
              </a:solidFill>
              <a:uFillTx/>
              <a:latin typeface="Ubuntu" pitchFamily="34"/>
              <a:cs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0" cap="none" spc="0" baseline="0">
                <a:solidFill>
                  <a:srgbClr val="000000"/>
                </a:solidFill>
                <a:uFillTx/>
                <a:latin typeface="Ubuntu" pitchFamily="34"/>
                <a:cs typeface="Arial"/>
              </a:rPr>
              <a:t>0 800 13 25 74 ou </a:t>
            </a:r>
            <a:r>
              <a:rPr lang="fr-FR" sz="1200" b="0" i="0" u="sng" strike="noStrike" kern="0" cap="none" spc="0" baseline="0">
                <a:solidFill>
                  <a:srgbClr val="000000"/>
                </a:solidFill>
                <a:uFillTx/>
                <a:latin typeface="Ubuntu" pitchFamily="34"/>
                <a:cs typeface="Arial"/>
              </a:rPr>
              <a:t>hotlinenotesdefrais.fr@capgemini.com</a:t>
            </a:r>
            <a:endParaRPr lang="fr-FR" sz="1200" b="0" i="0" u="none" strike="noStrike" kern="0" cap="none" spc="0" baseline="0">
              <a:solidFill>
                <a:srgbClr val="000000"/>
              </a:solidFill>
              <a:uFillTx/>
              <a:latin typeface="Ubuntu" pitchFamily="34"/>
              <a:cs typeface="Arial"/>
            </a:endParaRPr>
          </a:p>
        </p:txBody>
      </p:sp>
      <p:sp>
        <p:nvSpPr>
          <p:cNvPr id="23" name="ZoneTexte 53">
            <a:extLst>
              <a:ext uri="{FF2B5EF4-FFF2-40B4-BE49-F238E27FC236}">
                <a16:creationId xmlns:a16="http://schemas.microsoft.com/office/drawing/2014/main" id="{6F377E6F-2FB4-496D-A8E2-60A763D98315}"/>
              </a:ext>
            </a:extLst>
          </p:cNvPr>
          <p:cNvSpPr txBox="1"/>
          <p:nvPr/>
        </p:nvSpPr>
        <p:spPr>
          <a:xfrm>
            <a:off x="5637312" y="5775066"/>
            <a:ext cx="4475229" cy="492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0" cap="none" spc="0" baseline="0">
                <a:solidFill>
                  <a:srgbClr val="000000"/>
                </a:solidFill>
                <a:uFillTx/>
                <a:latin typeface="Ubuntu" pitchFamily="34"/>
                <a:cs typeface="Arial"/>
              </a:rPr>
              <a:t>POUR LES SUJETS PAIE/RH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0" cap="none" spc="0" baseline="0">
                <a:solidFill>
                  <a:srgbClr val="000000"/>
                </a:solidFill>
                <a:uFillTx/>
                <a:latin typeface="Ubuntu" pitchFamily="34"/>
                <a:cs typeface="Arial"/>
              </a:rPr>
              <a:t>Infos sur disponibles sur le </a:t>
            </a:r>
            <a:r>
              <a:rPr lang="fr-FR" sz="1200" b="0" i="0" u="none" strike="noStrike" kern="0" cap="none" spc="0" baseline="0">
                <a:solidFill>
                  <a:srgbClr val="0070AD"/>
                </a:solidFill>
                <a:uFillTx/>
                <a:latin typeface="Ubuntu" pitchFamily="34"/>
                <a:cs typeface="Arial"/>
                <a:hlinkClick r:id="rId5"/>
              </a:rPr>
              <a:t>portail MyConnect</a:t>
            </a:r>
            <a:endParaRPr lang="fr-FR" sz="1200" b="0" i="0" u="none" strike="noStrike" kern="0" cap="none" spc="0" baseline="0">
              <a:solidFill>
                <a:srgbClr val="0070AD"/>
              </a:solidFill>
              <a:uFillTx/>
              <a:latin typeface="Ubuntu" pitchFamily="34"/>
              <a:cs typeface="Arial"/>
            </a:endParaRPr>
          </a:p>
        </p:txBody>
      </p:sp>
      <p:sp>
        <p:nvSpPr>
          <p:cNvPr id="24" name="Rectangle 54">
            <a:extLst>
              <a:ext uri="{FF2B5EF4-FFF2-40B4-BE49-F238E27FC236}">
                <a16:creationId xmlns:a16="http://schemas.microsoft.com/office/drawing/2014/main" id="{E617D7DE-ED84-47C9-A77D-E6E0D52347FF}"/>
              </a:ext>
            </a:extLst>
          </p:cNvPr>
          <p:cNvSpPr/>
          <p:nvPr/>
        </p:nvSpPr>
        <p:spPr>
          <a:xfrm>
            <a:off x="429" y="-29809"/>
            <a:ext cx="12191576" cy="1292284"/>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Arial"/>
            </a:endParaRPr>
          </a:p>
        </p:txBody>
      </p:sp>
      <p:grpSp>
        <p:nvGrpSpPr>
          <p:cNvPr id="25" name="object 2">
            <a:extLst>
              <a:ext uri="{FF2B5EF4-FFF2-40B4-BE49-F238E27FC236}">
                <a16:creationId xmlns:a16="http://schemas.microsoft.com/office/drawing/2014/main" id="{8E4507D7-8CF2-46D8-AEF3-EAB41C6327FA}"/>
              </a:ext>
            </a:extLst>
          </p:cNvPr>
          <p:cNvGrpSpPr/>
          <p:nvPr/>
        </p:nvGrpSpPr>
        <p:grpSpPr>
          <a:xfrm>
            <a:off x="11606634" y="228581"/>
            <a:ext cx="356662" cy="329641"/>
            <a:chOff x="11606634" y="228581"/>
            <a:chExt cx="356662" cy="329641"/>
          </a:xfrm>
        </p:grpSpPr>
        <p:sp>
          <p:nvSpPr>
            <p:cNvPr id="26" name="object 3">
              <a:extLst>
                <a:ext uri="{FF2B5EF4-FFF2-40B4-BE49-F238E27FC236}">
                  <a16:creationId xmlns:a16="http://schemas.microsoft.com/office/drawing/2014/main" id="{B719ABC5-B8DF-4776-B323-DFB85F933D96}"/>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0" cap="none" spc="0" baseline="0">
                <a:solidFill>
                  <a:srgbClr val="000000"/>
                </a:solidFill>
                <a:uFillTx/>
                <a:latin typeface="Arial"/>
                <a:cs typeface="Arial"/>
              </a:endParaRPr>
            </a:p>
          </p:txBody>
        </p:sp>
        <p:sp>
          <p:nvSpPr>
            <p:cNvPr id="27" name="object 4">
              <a:extLst>
                <a:ext uri="{FF2B5EF4-FFF2-40B4-BE49-F238E27FC236}">
                  <a16:creationId xmlns:a16="http://schemas.microsoft.com/office/drawing/2014/main" id="{CD328D68-0532-4BF5-B5CA-08BD9FDD6469}"/>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0" cap="none" spc="0" baseline="0">
                <a:solidFill>
                  <a:srgbClr val="000000"/>
                </a:solidFill>
                <a:uFillTx/>
                <a:latin typeface="Arial"/>
                <a:cs typeface="Arial"/>
              </a:endParaRPr>
            </a:p>
          </p:txBody>
        </p:sp>
      </p:grpSp>
      <p:pic>
        <p:nvPicPr>
          <p:cNvPr id="28" name="Graphique 58">
            <a:extLst>
              <a:ext uri="{FF2B5EF4-FFF2-40B4-BE49-F238E27FC236}">
                <a16:creationId xmlns:a16="http://schemas.microsoft.com/office/drawing/2014/main" id="{73156CDB-F247-49E2-BEA2-FA1224665D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8441" y="2502822"/>
            <a:ext cx="3462622" cy="2828175"/>
          </a:xfrm>
          <a:prstGeom prst="rect">
            <a:avLst/>
          </a:prstGeom>
          <a:noFill/>
          <a:ln cap="flat">
            <a:noFill/>
          </a:ln>
        </p:spPr>
      </p:pic>
      <p:sp>
        <p:nvSpPr>
          <p:cNvPr id="51" name="object 5">
            <a:extLst>
              <a:ext uri="{FF2B5EF4-FFF2-40B4-BE49-F238E27FC236}">
                <a16:creationId xmlns:a16="http://schemas.microsoft.com/office/drawing/2014/main" id="{FB456A76-08F0-4B64-BEBD-ACF651889772}"/>
              </a:ext>
            </a:extLst>
          </p:cNvPr>
          <p:cNvSpPr txBox="1"/>
          <p:nvPr/>
        </p:nvSpPr>
        <p:spPr>
          <a:xfrm>
            <a:off x="-1177399" y="253654"/>
            <a:ext cx="10520418" cy="627735"/>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1" i="0" u="none" strike="noStrike" kern="0" cap="none" spc="0" baseline="0">
                <a:solidFill>
                  <a:srgbClr val="FFFFFF"/>
                </a:solidFill>
                <a:uFillTx/>
                <a:latin typeface="Ubuntu" pitchFamily="34"/>
              </a:rPr>
              <a:t>		</a:t>
            </a:r>
            <a:r>
              <a:rPr lang="fr-FR" sz="4000" b="1" i="0" u="none" strike="noStrike" kern="0" cap="none" spc="0" baseline="0">
                <a:solidFill>
                  <a:srgbClr val="FFFFFF"/>
                </a:solidFill>
                <a:uFillTx/>
                <a:latin typeface="Ubuntu Medium" pitchFamily="34"/>
              </a:rPr>
              <a:t>Des questions ? </a:t>
            </a:r>
            <a:endParaRPr lang="fr-FR" sz="4000" b="1" i="0" u="none" strike="noStrike" kern="0" cap="none" spc="0" baseline="0">
              <a:solidFill>
                <a:srgbClr val="FFFFFF"/>
              </a:solidFill>
              <a:uFillTx/>
              <a:latin typeface="Ubuntu" pitchFamily="34"/>
            </a:endParaRPr>
          </a:p>
        </p:txBody>
      </p:sp>
      <p:grpSp>
        <p:nvGrpSpPr>
          <p:cNvPr id="89" name="Groupe 88">
            <a:extLst>
              <a:ext uri="{FF2B5EF4-FFF2-40B4-BE49-F238E27FC236}">
                <a16:creationId xmlns:a16="http://schemas.microsoft.com/office/drawing/2014/main" id="{54F8A258-F80E-4566-BBCD-E33EE4F20B1E}"/>
              </a:ext>
            </a:extLst>
          </p:cNvPr>
          <p:cNvGrpSpPr>
            <a:grpSpLocks noChangeAspect="1"/>
          </p:cNvGrpSpPr>
          <p:nvPr/>
        </p:nvGrpSpPr>
        <p:grpSpPr>
          <a:xfrm>
            <a:off x="4808085" y="5730132"/>
            <a:ext cx="755676" cy="707413"/>
            <a:chOff x="7291868" y="5262375"/>
            <a:chExt cx="869950" cy="814388"/>
          </a:xfrm>
          <a:solidFill>
            <a:srgbClr val="272936"/>
          </a:solidFill>
        </p:grpSpPr>
        <p:sp>
          <p:nvSpPr>
            <p:cNvPr id="90" name="Freeform 251">
              <a:extLst>
                <a:ext uri="{FF2B5EF4-FFF2-40B4-BE49-F238E27FC236}">
                  <a16:creationId xmlns:a16="http://schemas.microsoft.com/office/drawing/2014/main" id="{B9012C30-7CDE-42C6-AE64-92BA31C1E4C6}"/>
                </a:ext>
              </a:extLst>
            </p:cNvPr>
            <p:cNvSpPr>
              <a:spLocks/>
            </p:cNvSpPr>
            <p:nvPr/>
          </p:nvSpPr>
          <p:spPr bwMode="auto">
            <a:xfrm>
              <a:off x="7291868" y="5262375"/>
              <a:ext cx="869950" cy="814388"/>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Freeform 275">
              <a:extLst>
                <a:ext uri="{FF2B5EF4-FFF2-40B4-BE49-F238E27FC236}">
                  <a16:creationId xmlns:a16="http://schemas.microsoft.com/office/drawing/2014/main" id="{CDF076D3-329F-4DFE-BE60-D7B6C196D506}"/>
                </a:ext>
              </a:extLst>
            </p:cNvPr>
            <p:cNvSpPr>
              <a:spLocks/>
            </p:cNvSpPr>
            <p:nvPr/>
          </p:nvSpPr>
          <p:spPr bwMode="auto">
            <a:xfrm>
              <a:off x="7693506" y="5468750"/>
              <a:ext cx="119063" cy="115888"/>
            </a:xfrm>
            <a:custGeom>
              <a:avLst/>
              <a:gdLst>
                <a:gd name="T0" fmla="*/ 24 w 32"/>
                <a:gd name="T1" fmla="*/ 26 h 31"/>
                <a:gd name="T2" fmla="*/ 4 w 32"/>
                <a:gd name="T3" fmla="*/ 25 h 31"/>
                <a:gd name="T4" fmla="*/ 4 w 32"/>
                <a:gd name="T5" fmla="*/ 24 h 31"/>
                <a:gd name="T6" fmla="*/ 1 w 32"/>
                <a:gd name="T7" fmla="*/ 20 h 31"/>
                <a:gd name="T8" fmla="*/ 7 w 32"/>
                <a:gd name="T9" fmla="*/ 5 h 31"/>
                <a:gd name="T10" fmla="*/ 27 w 32"/>
                <a:gd name="T11" fmla="*/ 8 h 31"/>
                <a:gd name="T12" fmla="*/ 24 w 32"/>
                <a:gd name="T13" fmla="*/ 26 h 31"/>
              </a:gdLst>
              <a:ahLst/>
              <a:cxnLst>
                <a:cxn ang="0">
                  <a:pos x="T0" y="T1"/>
                </a:cxn>
                <a:cxn ang="0">
                  <a:pos x="T2" y="T3"/>
                </a:cxn>
                <a:cxn ang="0">
                  <a:pos x="T4" y="T5"/>
                </a:cxn>
                <a:cxn ang="0">
                  <a:pos x="T6" y="T7"/>
                </a:cxn>
                <a:cxn ang="0">
                  <a:pos x="T8" y="T9"/>
                </a:cxn>
                <a:cxn ang="0">
                  <a:pos x="T10" y="T11"/>
                </a:cxn>
                <a:cxn ang="0">
                  <a:pos x="T12" y="T13"/>
                </a:cxn>
              </a:cxnLst>
              <a:rect l="0" t="0" r="r" b="b"/>
              <a:pathLst>
                <a:path w="32" h="31">
                  <a:moveTo>
                    <a:pt x="24" y="26"/>
                  </a:moveTo>
                  <a:cubicBezTo>
                    <a:pt x="17" y="31"/>
                    <a:pt x="9" y="31"/>
                    <a:pt x="4" y="25"/>
                  </a:cubicBezTo>
                  <a:cubicBezTo>
                    <a:pt x="4" y="25"/>
                    <a:pt x="4" y="24"/>
                    <a:pt x="4" y="24"/>
                  </a:cubicBezTo>
                  <a:cubicBezTo>
                    <a:pt x="3" y="23"/>
                    <a:pt x="2" y="21"/>
                    <a:pt x="1" y="20"/>
                  </a:cubicBezTo>
                  <a:cubicBezTo>
                    <a:pt x="0" y="14"/>
                    <a:pt x="2" y="8"/>
                    <a:pt x="7" y="5"/>
                  </a:cubicBezTo>
                  <a:cubicBezTo>
                    <a:pt x="13" y="0"/>
                    <a:pt x="22" y="1"/>
                    <a:pt x="27" y="8"/>
                  </a:cubicBezTo>
                  <a:cubicBezTo>
                    <a:pt x="32" y="14"/>
                    <a:pt x="30" y="22"/>
                    <a:pt x="24" y="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Freeform 276">
              <a:extLst>
                <a:ext uri="{FF2B5EF4-FFF2-40B4-BE49-F238E27FC236}">
                  <a16:creationId xmlns:a16="http://schemas.microsoft.com/office/drawing/2014/main" id="{68AC64EC-3E76-4EAF-96C6-16A67EEBBF2A}"/>
                </a:ext>
              </a:extLst>
            </p:cNvPr>
            <p:cNvSpPr>
              <a:spLocks noEditPoints="1"/>
            </p:cNvSpPr>
            <p:nvPr/>
          </p:nvSpPr>
          <p:spPr bwMode="auto">
            <a:xfrm>
              <a:off x="7528407" y="5510027"/>
              <a:ext cx="390525" cy="352425"/>
            </a:xfrm>
            <a:custGeom>
              <a:avLst/>
              <a:gdLst>
                <a:gd name="T0" fmla="*/ 99 w 104"/>
                <a:gd name="T1" fmla="*/ 42 h 94"/>
                <a:gd name="T2" fmla="*/ 96 w 104"/>
                <a:gd name="T3" fmla="*/ 42 h 94"/>
                <a:gd name="T4" fmla="*/ 76 w 104"/>
                <a:gd name="T5" fmla="*/ 15 h 94"/>
                <a:gd name="T6" fmla="*/ 57 w 104"/>
                <a:gd name="T7" fmla="*/ 24 h 94"/>
                <a:gd name="T8" fmla="*/ 39 w 104"/>
                <a:gd name="T9" fmla="*/ 9 h 94"/>
                <a:gd name="T10" fmla="*/ 29 w 104"/>
                <a:gd name="T11" fmla="*/ 1 h 94"/>
                <a:gd name="T12" fmla="*/ 26 w 104"/>
                <a:gd name="T13" fmla="*/ 3 h 94"/>
                <a:gd name="T14" fmla="*/ 24 w 104"/>
                <a:gd name="T15" fmla="*/ 18 h 94"/>
                <a:gd name="T16" fmla="*/ 12 w 104"/>
                <a:gd name="T17" fmla="*/ 34 h 94"/>
                <a:gd name="T18" fmla="*/ 5 w 104"/>
                <a:gd name="T19" fmla="*/ 34 h 94"/>
                <a:gd name="T20" fmla="*/ 0 w 104"/>
                <a:gd name="T21" fmla="*/ 39 h 94"/>
                <a:gd name="T22" fmla="*/ 0 w 104"/>
                <a:gd name="T23" fmla="*/ 54 h 94"/>
                <a:gd name="T24" fmla="*/ 5 w 104"/>
                <a:gd name="T25" fmla="*/ 59 h 94"/>
                <a:gd name="T26" fmla="*/ 11 w 104"/>
                <a:gd name="T27" fmla="*/ 59 h 94"/>
                <a:gd name="T28" fmla="*/ 28 w 104"/>
                <a:gd name="T29" fmla="*/ 81 h 94"/>
                <a:gd name="T30" fmla="*/ 28 w 104"/>
                <a:gd name="T31" fmla="*/ 89 h 94"/>
                <a:gd name="T32" fmla="*/ 30 w 104"/>
                <a:gd name="T33" fmla="*/ 91 h 94"/>
                <a:gd name="T34" fmla="*/ 41 w 104"/>
                <a:gd name="T35" fmla="*/ 94 h 94"/>
                <a:gd name="T36" fmla="*/ 44 w 104"/>
                <a:gd name="T37" fmla="*/ 92 h 94"/>
                <a:gd name="T38" fmla="*/ 44 w 104"/>
                <a:gd name="T39" fmla="*/ 90 h 94"/>
                <a:gd name="T40" fmla="*/ 44 w 104"/>
                <a:gd name="T41" fmla="*/ 86 h 94"/>
                <a:gd name="T42" fmla="*/ 53 w 104"/>
                <a:gd name="T43" fmla="*/ 87 h 94"/>
                <a:gd name="T44" fmla="*/ 61 w 104"/>
                <a:gd name="T45" fmla="*/ 86 h 94"/>
                <a:gd name="T46" fmla="*/ 61 w 104"/>
                <a:gd name="T47" fmla="*/ 91 h 94"/>
                <a:gd name="T48" fmla="*/ 64 w 104"/>
                <a:gd name="T49" fmla="*/ 93 h 94"/>
                <a:gd name="T50" fmla="*/ 75 w 104"/>
                <a:gd name="T51" fmla="*/ 91 h 94"/>
                <a:gd name="T52" fmla="*/ 77 w 104"/>
                <a:gd name="T53" fmla="*/ 89 h 94"/>
                <a:gd name="T54" fmla="*/ 77 w 104"/>
                <a:gd name="T55" fmla="*/ 81 h 94"/>
                <a:gd name="T56" fmla="*/ 96 w 104"/>
                <a:gd name="T57" fmla="*/ 52 h 94"/>
                <a:gd name="T58" fmla="*/ 99 w 104"/>
                <a:gd name="T59" fmla="*/ 52 h 94"/>
                <a:gd name="T60" fmla="*/ 104 w 104"/>
                <a:gd name="T61" fmla="*/ 47 h 94"/>
                <a:gd name="T62" fmla="*/ 99 w 104"/>
                <a:gd name="T63" fmla="*/ 42 h 94"/>
                <a:gd name="T64" fmla="*/ 33 w 104"/>
                <a:gd name="T65" fmla="*/ 38 h 94"/>
                <a:gd name="T66" fmla="*/ 27 w 104"/>
                <a:gd name="T67" fmla="*/ 37 h 94"/>
                <a:gd name="T68" fmla="*/ 27 w 104"/>
                <a:gd name="T69" fmla="*/ 37 h 94"/>
                <a:gd name="T70" fmla="*/ 26 w 104"/>
                <a:gd name="T71" fmla="*/ 36 h 94"/>
                <a:gd name="T72" fmla="*/ 28 w 104"/>
                <a:gd name="T73" fmla="*/ 31 h 94"/>
                <a:gd name="T74" fmla="*/ 34 w 104"/>
                <a:gd name="T75" fmla="*/ 32 h 94"/>
                <a:gd name="T76" fmla="*/ 33 w 104"/>
                <a:gd name="T77"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94">
                  <a:moveTo>
                    <a:pt x="99" y="42"/>
                  </a:moveTo>
                  <a:cubicBezTo>
                    <a:pt x="96" y="42"/>
                    <a:pt x="96" y="42"/>
                    <a:pt x="96" y="42"/>
                  </a:cubicBezTo>
                  <a:cubicBezTo>
                    <a:pt x="94" y="18"/>
                    <a:pt x="78" y="23"/>
                    <a:pt x="76" y="15"/>
                  </a:cubicBezTo>
                  <a:cubicBezTo>
                    <a:pt x="71" y="20"/>
                    <a:pt x="64" y="24"/>
                    <a:pt x="57" y="24"/>
                  </a:cubicBezTo>
                  <a:cubicBezTo>
                    <a:pt x="48" y="24"/>
                    <a:pt x="42" y="18"/>
                    <a:pt x="39" y="9"/>
                  </a:cubicBezTo>
                  <a:cubicBezTo>
                    <a:pt x="29" y="1"/>
                    <a:pt x="29" y="1"/>
                    <a:pt x="29" y="1"/>
                  </a:cubicBezTo>
                  <a:cubicBezTo>
                    <a:pt x="27" y="0"/>
                    <a:pt x="26" y="1"/>
                    <a:pt x="26" y="3"/>
                  </a:cubicBezTo>
                  <a:cubicBezTo>
                    <a:pt x="24" y="18"/>
                    <a:pt x="24" y="18"/>
                    <a:pt x="24" y="18"/>
                  </a:cubicBezTo>
                  <a:cubicBezTo>
                    <a:pt x="19" y="22"/>
                    <a:pt x="14" y="28"/>
                    <a:pt x="12" y="34"/>
                  </a:cubicBezTo>
                  <a:cubicBezTo>
                    <a:pt x="5" y="34"/>
                    <a:pt x="5" y="34"/>
                    <a:pt x="5" y="34"/>
                  </a:cubicBezTo>
                  <a:cubicBezTo>
                    <a:pt x="2" y="34"/>
                    <a:pt x="0" y="36"/>
                    <a:pt x="0" y="39"/>
                  </a:cubicBezTo>
                  <a:cubicBezTo>
                    <a:pt x="0" y="54"/>
                    <a:pt x="0" y="54"/>
                    <a:pt x="0" y="54"/>
                  </a:cubicBezTo>
                  <a:cubicBezTo>
                    <a:pt x="0" y="57"/>
                    <a:pt x="2" y="59"/>
                    <a:pt x="5" y="59"/>
                  </a:cubicBezTo>
                  <a:cubicBezTo>
                    <a:pt x="11" y="59"/>
                    <a:pt x="11" y="59"/>
                    <a:pt x="11" y="59"/>
                  </a:cubicBezTo>
                  <a:cubicBezTo>
                    <a:pt x="14" y="68"/>
                    <a:pt x="20" y="76"/>
                    <a:pt x="28" y="81"/>
                  </a:cubicBezTo>
                  <a:cubicBezTo>
                    <a:pt x="28" y="89"/>
                    <a:pt x="28" y="89"/>
                    <a:pt x="28" y="89"/>
                  </a:cubicBezTo>
                  <a:cubicBezTo>
                    <a:pt x="28" y="90"/>
                    <a:pt x="29" y="91"/>
                    <a:pt x="30" y="91"/>
                  </a:cubicBezTo>
                  <a:cubicBezTo>
                    <a:pt x="33" y="93"/>
                    <a:pt x="38" y="94"/>
                    <a:pt x="41" y="94"/>
                  </a:cubicBezTo>
                  <a:cubicBezTo>
                    <a:pt x="43" y="94"/>
                    <a:pt x="44" y="93"/>
                    <a:pt x="44" y="92"/>
                  </a:cubicBezTo>
                  <a:cubicBezTo>
                    <a:pt x="44" y="91"/>
                    <a:pt x="44" y="90"/>
                    <a:pt x="44" y="90"/>
                  </a:cubicBezTo>
                  <a:cubicBezTo>
                    <a:pt x="44" y="86"/>
                    <a:pt x="44" y="86"/>
                    <a:pt x="44" y="86"/>
                  </a:cubicBezTo>
                  <a:cubicBezTo>
                    <a:pt x="47" y="87"/>
                    <a:pt x="50" y="87"/>
                    <a:pt x="53" y="87"/>
                  </a:cubicBezTo>
                  <a:cubicBezTo>
                    <a:pt x="56" y="87"/>
                    <a:pt x="58" y="87"/>
                    <a:pt x="61" y="86"/>
                  </a:cubicBezTo>
                  <a:cubicBezTo>
                    <a:pt x="61" y="91"/>
                    <a:pt x="61" y="91"/>
                    <a:pt x="61" y="91"/>
                  </a:cubicBezTo>
                  <a:cubicBezTo>
                    <a:pt x="61" y="93"/>
                    <a:pt x="62" y="94"/>
                    <a:pt x="64" y="93"/>
                  </a:cubicBezTo>
                  <a:cubicBezTo>
                    <a:pt x="75" y="91"/>
                    <a:pt x="75" y="91"/>
                    <a:pt x="75" y="91"/>
                  </a:cubicBezTo>
                  <a:cubicBezTo>
                    <a:pt x="76" y="91"/>
                    <a:pt x="77" y="90"/>
                    <a:pt x="77" y="89"/>
                  </a:cubicBezTo>
                  <a:cubicBezTo>
                    <a:pt x="77" y="81"/>
                    <a:pt x="77" y="81"/>
                    <a:pt x="77" y="81"/>
                  </a:cubicBezTo>
                  <a:cubicBezTo>
                    <a:pt x="87" y="74"/>
                    <a:pt x="95" y="64"/>
                    <a:pt x="96" y="52"/>
                  </a:cubicBezTo>
                  <a:cubicBezTo>
                    <a:pt x="99" y="52"/>
                    <a:pt x="99" y="52"/>
                    <a:pt x="99" y="52"/>
                  </a:cubicBezTo>
                  <a:cubicBezTo>
                    <a:pt x="102" y="52"/>
                    <a:pt x="104" y="50"/>
                    <a:pt x="104" y="47"/>
                  </a:cubicBezTo>
                  <a:cubicBezTo>
                    <a:pt x="104" y="44"/>
                    <a:pt x="102" y="42"/>
                    <a:pt x="99" y="42"/>
                  </a:cubicBezTo>
                  <a:close/>
                  <a:moveTo>
                    <a:pt x="33" y="38"/>
                  </a:moveTo>
                  <a:cubicBezTo>
                    <a:pt x="31" y="39"/>
                    <a:pt x="28" y="39"/>
                    <a:pt x="27" y="37"/>
                  </a:cubicBezTo>
                  <a:cubicBezTo>
                    <a:pt x="27" y="37"/>
                    <a:pt x="27" y="37"/>
                    <a:pt x="27" y="37"/>
                  </a:cubicBezTo>
                  <a:cubicBezTo>
                    <a:pt x="26" y="37"/>
                    <a:pt x="26" y="36"/>
                    <a:pt x="26" y="36"/>
                  </a:cubicBezTo>
                  <a:cubicBezTo>
                    <a:pt x="26" y="34"/>
                    <a:pt x="26" y="32"/>
                    <a:pt x="28" y="31"/>
                  </a:cubicBezTo>
                  <a:cubicBezTo>
                    <a:pt x="30" y="30"/>
                    <a:pt x="32" y="30"/>
                    <a:pt x="34" y="32"/>
                  </a:cubicBezTo>
                  <a:cubicBezTo>
                    <a:pt x="35" y="34"/>
                    <a:pt x="35" y="36"/>
                    <a:pt x="33" y="3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3" name="Groupe 92">
            <a:extLst>
              <a:ext uri="{FF2B5EF4-FFF2-40B4-BE49-F238E27FC236}">
                <a16:creationId xmlns:a16="http://schemas.microsoft.com/office/drawing/2014/main" id="{02F57BE9-F5E1-4C8C-9F85-F06741DE7A18}"/>
              </a:ext>
            </a:extLst>
          </p:cNvPr>
          <p:cNvGrpSpPr>
            <a:grpSpLocks noChangeAspect="1"/>
          </p:cNvGrpSpPr>
          <p:nvPr/>
        </p:nvGrpSpPr>
        <p:grpSpPr>
          <a:xfrm>
            <a:off x="4827376" y="1473359"/>
            <a:ext cx="750678" cy="707230"/>
            <a:chOff x="6280150" y="5053013"/>
            <a:chExt cx="987425" cy="930275"/>
          </a:xfrm>
        </p:grpSpPr>
        <p:sp>
          <p:nvSpPr>
            <p:cNvPr id="94" name="Freeform 325">
              <a:extLst>
                <a:ext uri="{FF2B5EF4-FFF2-40B4-BE49-F238E27FC236}">
                  <a16:creationId xmlns:a16="http://schemas.microsoft.com/office/drawing/2014/main" id="{FE4A0FD6-1C2E-44DB-B18A-642576442EEA}"/>
                </a:ext>
              </a:extLst>
            </p:cNvPr>
            <p:cNvSpPr>
              <a:spLocks/>
            </p:cNvSpPr>
            <p:nvPr/>
          </p:nvSpPr>
          <p:spPr bwMode="auto">
            <a:xfrm>
              <a:off x="6280150" y="5053013"/>
              <a:ext cx="987425" cy="930275"/>
            </a:xfrm>
            <a:custGeom>
              <a:avLst/>
              <a:gdLst>
                <a:gd name="T0" fmla="*/ 42 w 292"/>
                <a:gd name="T1" fmla="*/ 214 h 274"/>
                <a:gd name="T2" fmla="*/ 70 w 292"/>
                <a:gd name="T3" fmla="*/ 41 h 274"/>
                <a:gd name="T4" fmla="*/ 250 w 292"/>
                <a:gd name="T5" fmla="*/ 66 h 274"/>
                <a:gd name="T6" fmla="*/ 217 w 292"/>
                <a:gd name="T7" fmla="*/ 233 h 274"/>
                <a:gd name="T8" fmla="*/ 42 w 292"/>
                <a:gd name="T9" fmla="*/ 214 h 274"/>
              </a:gdLst>
              <a:ahLst/>
              <a:cxnLst>
                <a:cxn ang="0">
                  <a:pos x="T0" y="T1"/>
                </a:cxn>
                <a:cxn ang="0">
                  <a:pos x="T2" y="T3"/>
                </a:cxn>
                <a:cxn ang="0">
                  <a:pos x="T4" y="T5"/>
                </a:cxn>
                <a:cxn ang="0">
                  <a:pos x="T6" y="T7"/>
                </a:cxn>
                <a:cxn ang="0">
                  <a:pos x="T8" y="T9"/>
                </a:cxn>
              </a:cxnLst>
              <a:rect l="0" t="0" r="r" b="b"/>
              <a:pathLst>
                <a:path w="292" h="274">
                  <a:moveTo>
                    <a:pt x="42" y="214"/>
                  </a:moveTo>
                  <a:cubicBezTo>
                    <a:pt x="0" y="159"/>
                    <a:pt x="12" y="82"/>
                    <a:pt x="70" y="41"/>
                  </a:cubicBezTo>
                  <a:cubicBezTo>
                    <a:pt x="127" y="0"/>
                    <a:pt x="208" y="11"/>
                    <a:pt x="250" y="66"/>
                  </a:cubicBezTo>
                  <a:cubicBezTo>
                    <a:pt x="292" y="121"/>
                    <a:pt x="275" y="192"/>
                    <a:pt x="217" y="233"/>
                  </a:cubicBezTo>
                  <a:cubicBezTo>
                    <a:pt x="160" y="274"/>
                    <a:pt x="84" y="269"/>
                    <a:pt x="42" y="214"/>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grpSp>
          <p:nvGrpSpPr>
            <p:cNvPr id="95" name="Groupe 94">
              <a:extLst>
                <a:ext uri="{FF2B5EF4-FFF2-40B4-BE49-F238E27FC236}">
                  <a16:creationId xmlns:a16="http://schemas.microsoft.com/office/drawing/2014/main" id="{9C890D68-53F3-4DDE-B40B-3BDED05093BB}"/>
                </a:ext>
              </a:extLst>
            </p:cNvPr>
            <p:cNvGrpSpPr/>
            <p:nvPr/>
          </p:nvGrpSpPr>
          <p:grpSpPr>
            <a:xfrm>
              <a:off x="6620085" y="5320348"/>
              <a:ext cx="257740" cy="420688"/>
              <a:chOff x="6620085" y="5320348"/>
              <a:chExt cx="257740" cy="420688"/>
            </a:xfrm>
          </p:grpSpPr>
          <p:sp>
            <p:nvSpPr>
              <p:cNvPr id="96" name="Freeform 326">
                <a:extLst>
                  <a:ext uri="{FF2B5EF4-FFF2-40B4-BE49-F238E27FC236}">
                    <a16:creationId xmlns:a16="http://schemas.microsoft.com/office/drawing/2014/main" id="{1D6A76A6-5C36-4593-AB76-CD5F772FCC0A}"/>
                  </a:ext>
                </a:extLst>
              </p:cNvPr>
              <p:cNvSpPr>
                <a:spLocks/>
              </p:cNvSpPr>
              <p:nvPr/>
            </p:nvSpPr>
            <p:spPr bwMode="auto">
              <a:xfrm>
                <a:off x="6620085" y="5320348"/>
                <a:ext cx="257740" cy="420688"/>
              </a:xfrm>
              <a:custGeom>
                <a:avLst/>
                <a:gdLst>
                  <a:gd name="T0" fmla="*/ 72 w 72"/>
                  <a:gd name="T1" fmla="*/ 115 h 124"/>
                  <a:gd name="T2" fmla="*/ 36 w 72"/>
                  <a:gd name="T3" fmla="*/ 124 h 124"/>
                  <a:gd name="T4" fmla="*/ 0 w 72"/>
                  <a:gd name="T5" fmla="*/ 115 h 124"/>
                  <a:gd name="T6" fmla="*/ 0 w 72"/>
                  <a:gd name="T7" fmla="*/ 3 h 124"/>
                  <a:gd name="T8" fmla="*/ 3 w 72"/>
                  <a:gd name="T9" fmla="*/ 0 h 124"/>
                  <a:gd name="T10" fmla="*/ 69 w 72"/>
                  <a:gd name="T11" fmla="*/ 0 h 124"/>
                  <a:gd name="T12" fmla="*/ 72 w 72"/>
                  <a:gd name="T13" fmla="*/ 3 h 124"/>
                  <a:gd name="T14" fmla="*/ 72 w 72"/>
                  <a:gd name="T15" fmla="*/ 115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24">
                    <a:moveTo>
                      <a:pt x="72" y="115"/>
                    </a:moveTo>
                    <a:cubicBezTo>
                      <a:pt x="72" y="124"/>
                      <a:pt x="45" y="124"/>
                      <a:pt x="36" y="124"/>
                    </a:cubicBezTo>
                    <a:cubicBezTo>
                      <a:pt x="28" y="124"/>
                      <a:pt x="0" y="124"/>
                      <a:pt x="0" y="115"/>
                    </a:cubicBezTo>
                    <a:cubicBezTo>
                      <a:pt x="0" y="3"/>
                      <a:pt x="0" y="3"/>
                      <a:pt x="0" y="3"/>
                    </a:cubicBezTo>
                    <a:cubicBezTo>
                      <a:pt x="0" y="2"/>
                      <a:pt x="2" y="0"/>
                      <a:pt x="3" y="0"/>
                    </a:cubicBezTo>
                    <a:cubicBezTo>
                      <a:pt x="69" y="0"/>
                      <a:pt x="69" y="0"/>
                      <a:pt x="69" y="0"/>
                    </a:cubicBezTo>
                    <a:cubicBezTo>
                      <a:pt x="71" y="0"/>
                      <a:pt x="72" y="2"/>
                      <a:pt x="72" y="3"/>
                    </a:cubicBezTo>
                    <a:lnTo>
                      <a:pt x="72" y="115"/>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97" name="Rectangle 327">
                <a:extLst>
                  <a:ext uri="{FF2B5EF4-FFF2-40B4-BE49-F238E27FC236}">
                    <a16:creationId xmlns:a16="http://schemas.microsoft.com/office/drawing/2014/main" id="{F4E0797D-8379-468E-8E54-897D402E9ABD}"/>
                  </a:ext>
                </a:extLst>
              </p:cNvPr>
              <p:cNvSpPr>
                <a:spLocks noChangeArrowheads="1"/>
              </p:cNvSpPr>
              <p:nvPr/>
            </p:nvSpPr>
            <p:spPr bwMode="auto">
              <a:xfrm>
                <a:off x="6644936" y="5350511"/>
                <a:ext cx="204789" cy="3095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sp>
            <p:nvSpPr>
              <p:cNvPr id="98" name="Oval 328">
                <a:extLst>
                  <a:ext uri="{FF2B5EF4-FFF2-40B4-BE49-F238E27FC236}">
                    <a16:creationId xmlns:a16="http://schemas.microsoft.com/office/drawing/2014/main" id="{79857CCC-D5E9-43E2-A22E-0FE6852544BE}"/>
                  </a:ext>
                </a:extLst>
              </p:cNvPr>
              <p:cNvSpPr>
                <a:spLocks noChangeArrowheads="1"/>
              </p:cNvSpPr>
              <p:nvPr/>
            </p:nvSpPr>
            <p:spPr bwMode="auto">
              <a:xfrm>
                <a:off x="6732248" y="5672773"/>
                <a:ext cx="30163" cy="333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a:solidFill>
                    <a:srgbClr val="000000"/>
                  </a:solidFill>
                  <a:latin typeface="Arial"/>
                  <a:cs typeface="Arial"/>
                  <a:sym typeface="Arial"/>
                </a:endParaRPr>
              </a:p>
            </p:txBody>
          </p:sp>
        </p:grpSp>
      </p:grpSp>
      <p:grpSp>
        <p:nvGrpSpPr>
          <p:cNvPr id="99" name="Group 367">
            <a:extLst>
              <a:ext uri="{FF2B5EF4-FFF2-40B4-BE49-F238E27FC236}">
                <a16:creationId xmlns:a16="http://schemas.microsoft.com/office/drawing/2014/main" id="{36C4BE5B-7480-493C-9C8E-73675C73A62F}"/>
              </a:ext>
            </a:extLst>
          </p:cNvPr>
          <p:cNvGrpSpPr/>
          <p:nvPr/>
        </p:nvGrpSpPr>
        <p:grpSpPr>
          <a:xfrm>
            <a:off x="4822845" y="3963441"/>
            <a:ext cx="740915" cy="707230"/>
            <a:chOff x="2771776" y="1420813"/>
            <a:chExt cx="835025" cy="784225"/>
          </a:xfrm>
        </p:grpSpPr>
        <p:sp>
          <p:nvSpPr>
            <p:cNvPr id="100" name="Freeform 25">
              <a:extLst>
                <a:ext uri="{FF2B5EF4-FFF2-40B4-BE49-F238E27FC236}">
                  <a16:creationId xmlns:a16="http://schemas.microsoft.com/office/drawing/2014/main" id="{4F36BC31-A1DD-433C-8528-3B3F21601ED9}"/>
                </a:ext>
              </a:extLst>
            </p:cNvPr>
            <p:cNvSpPr>
              <a:spLocks/>
            </p:cNvSpPr>
            <p:nvPr/>
          </p:nvSpPr>
          <p:spPr bwMode="auto">
            <a:xfrm>
              <a:off x="2771776" y="1420813"/>
              <a:ext cx="835025" cy="784225"/>
            </a:xfrm>
            <a:custGeom>
              <a:avLst/>
              <a:gdLst>
                <a:gd name="T0" fmla="*/ 62 w 439"/>
                <a:gd name="T1" fmla="*/ 322 h 410"/>
                <a:gd name="T2" fmla="*/ 106 w 439"/>
                <a:gd name="T3" fmla="*/ 61 h 410"/>
                <a:gd name="T4" fmla="*/ 376 w 439"/>
                <a:gd name="T5" fmla="*/ 99 h 410"/>
                <a:gd name="T6" fmla="*/ 327 w 439"/>
                <a:gd name="T7" fmla="*/ 348 h 410"/>
                <a:gd name="T8" fmla="*/ 62 w 439"/>
                <a:gd name="T9" fmla="*/ 322 h 410"/>
              </a:gdLst>
              <a:ahLst/>
              <a:cxnLst>
                <a:cxn ang="0">
                  <a:pos x="T0" y="T1"/>
                </a:cxn>
                <a:cxn ang="0">
                  <a:pos x="T2" y="T3"/>
                </a:cxn>
                <a:cxn ang="0">
                  <a:pos x="T4" y="T5"/>
                </a:cxn>
                <a:cxn ang="0">
                  <a:pos x="T6" y="T7"/>
                </a:cxn>
                <a:cxn ang="0">
                  <a:pos x="T8" y="T9"/>
                </a:cxn>
              </a:cxnLst>
              <a:rect l="0" t="0" r="r" b="b"/>
              <a:pathLst>
                <a:path w="439" h="410">
                  <a:moveTo>
                    <a:pt x="62" y="322"/>
                  </a:moveTo>
                  <a:cubicBezTo>
                    <a:pt x="0" y="238"/>
                    <a:pt x="19" y="123"/>
                    <a:pt x="106" y="61"/>
                  </a:cubicBezTo>
                  <a:cubicBezTo>
                    <a:pt x="191" y="0"/>
                    <a:pt x="312" y="17"/>
                    <a:pt x="376" y="99"/>
                  </a:cubicBezTo>
                  <a:cubicBezTo>
                    <a:pt x="439" y="182"/>
                    <a:pt x="412" y="288"/>
                    <a:pt x="327" y="348"/>
                  </a:cubicBezTo>
                  <a:cubicBezTo>
                    <a:pt x="240" y="410"/>
                    <a:pt x="126" y="403"/>
                    <a:pt x="62" y="322"/>
                  </a:cubicBezTo>
                </a:path>
              </a:pathLst>
            </a:custGeom>
            <a:solidFill>
              <a:srgbClr val="2B0A3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Freeform 26">
              <a:extLst>
                <a:ext uri="{FF2B5EF4-FFF2-40B4-BE49-F238E27FC236}">
                  <a16:creationId xmlns:a16="http://schemas.microsoft.com/office/drawing/2014/main" id="{5EE5B8CA-925E-48FC-81E0-BBADE13ACFB9}"/>
                </a:ext>
              </a:extLst>
            </p:cNvPr>
            <p:cNvSpPr>
              <a:spLocks/>
            </p:cNvSpPr>
            <p:nvPr/>
          </p:nvSpPr>
          <p:spPr bwMode="auto">
            <a:xfrm>
              <a:off x="3235326" y="1773238"/>
              <a:ext cx="93663" cy="255588"/>
            </a:xfrm>
            <a:custGeom>
              <a:avLst/>
              <a:gdLst>
                <a:gd name="T0" fmla="*/ 48 w 49"/>
                <a:gd name="T1" fmla="*/ 87 h 134"/>
                <a:gd name="T2" fmla="*/ 40 w 49"/>
                <a:gd name="T3" fmla="*/ 1 h 134"/>
                <a:gd name="T4" fmla="*/ 39 w 49"/>
                <a:gd name="T5" fmla="*/ 0 h 134"/>
                <a:gd name="T6" fmla="*/ 38 w 49"/>
                <a:gd name="T7" fmla="*/ 1 h 134"/>
                <a:gd name="T8" fmla="*/ 0 w 49"/>
                <a:gd name="T9" fmla="*/ 41 h 134"/>
                <a:gd name="T10" fmla="*/ 0 w 49"/>
                <a:gd name="T11" fmla="*/ 42 h 134"/>
                <a:gd name="T12" fmla="*/ 17 w 49"/>
                <a:gd name="T13" fmla="*/ 113 h 134"/>
                <a:gd name="T14" fmla="*/ 19 w 49"/>
                <a:gd name="T15" fmla="*/ 123 h 134"/>
                <a:gd name="T16" fmla="*/ 20 w 49"/>
                <a:gd name="T17" fmla="*/ 134 h 134"/>
                <a:gd name="T18" fmla="*/ 23 w 49"/>
                <a:gd name="T19" fmla="*/ 131 h 134"/>
                <a:gd name="T20" fmla="*/ 42 w 49"/>
                <a:gd name="T21" fmla="*/ 110 h 134"/>
                <a:gd name="T22" fmla="*/ 48 w 49"/>
                <a:gd name="T23" fmla="*/ 8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34">
                  <a:moveTo>
                    <a:pt x="48" y="87"/>
                  </a:moveTo>
                  <a:cubicBezTo>
                    <a:pt x="40" y="1"/>
                    <a:pt x="40" y="1"/>
                    <a:pt x="40" y="1"/>
                  </a:cubicBezTo>
                  <a:cubicBezTo>
                    <a:pt x="40" y="1"/>
                    <a:pt x="40" y="0"/>
                    <a:pt x="39" y="0"/>
                  </a:cubicBezTo>
                  <a:cubicBezTo>
                    <a:pt x="39" y="0"/>
                    <a:pt x="39" y="0"/>
                    <a:pt x="38" y="1"/>
                  </a:cubicBezTo>
                  <a:cubicBezTo>
                    <a:pt x="0" y="41"/>
                    <a:pt x="0" y="41"/>
                    <a:pt x="0" y="41"/>
                  </a:cubicBezTo>
                  <a:cubicBezTo>
                    <a:pt x="0" y="41"/>
                    <a:pt x="0" y="42"/>
                    <a:pt x="0" y="42"/>
                  </a:cubicBezTo>
                  <a:cubicBezTo>
                    <a:pt x="17" y="113"/>
                    <a:pt x="17" y="113"/>
                    <a:pt x="17" y="113"/>
                  </a:cubicBezTo>
                  <a:cubicBezTo>
                    <a:pt x="17" y="113"/>
                    <a:pt x="18" y="118"/>
                    <a:pt x="19" y="123"/>
                  </a:cubicBezTo>
                  <a:cubicBezTo>
                    <a:pt x="20" y="129"/>
                    <a:pt x="20" y="134"/>
                    <a:pt x="20" y="134"/>
                  </a:cubicBezTo>
                  <a:cubicBezTo>
                    <a:pt x="20" y="134"/>
                    <a:pt x="23" y="131"/>
                    <a:pt x="23" y="131"/>
                  </a:cubicBezTo>
                  <a:cubicBezTo>
                    <a:pt x="42" y="110"/>
                    <a:pt x="42" y="110"/>
                    <a:pt x="42" y="110"/>
                  </a:cubicBezTo>
                  <a:cubicBezTo>
                    <a:pt x="42" y="110"/>
                    <a:pt x="49" y="105"/>
                    <a:pt x="48"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Freeform 27">
              <a:extLst>
                <a:ext uri="{FF2B5EF4-FFF2-40B4-BE49-F238E27FC236}">
                  <a16:creationId xmlns:a16="http://schemas.microsoft.com/office/drawing/2014/main" id="{66E988B7-B262-4B71-AF68-68CAB914BCCE}"/>
                </a:ext>
              </a:extLst>
            </p:cNvPr>
            <p:cNvSpPr>
              <a:spLocks/>
            </p:cNvSpPr>
            <p:nvPr/>
          </p:nvSpPr>
          <p:spPr bwMode="auto">
            <a:xfrm>
              <a:off x="2984501" y="1611313"/>
              <a:ext cx="393700" cy="404813"/>
            </a:xfrm>
            <a:custGeom>
              <a:avLst/>
              <a:gdLst>
                <a:gd name="T0" fmla="*/ 200 w 207"/>
                <a:gd name="T1" fmla="*/ 6 h 211"/>
                <a:gd name="T2" fmla="*/ 183 w 207"/>
                <a:gd name="T3" fmla="*/ 0 h 211"/>
                <a:gd name="T4" fmla="*/ 159 w 207"/>
                <a:gd name="T5" fmla="*/ 8 h 211"/>
                <a:gd name="T6" fmla="*/ 43 w 207"/>
                <a:gd name="T7" fmla="*/ 132 h 211"/>
                <a:gd name="T8" fmla="*/ 10 w 207"/>
                <a:gd name="T9" fmla="*/ 129 h 211"/>
                <a:gd name="T10" fmla="*/ 9 w 207"/>
                <a:gd name="T11" fmla="*/ 130 h 211"/>
                <a:gd name="T12" fmla="*/ 0 w 207"/>
                <a:gd name="T13" fmla="*/ 145 h 211"/>
                <a:gd name="T14" fmla="*/ 0 w 207"/>
                <a:gd name="T15" fmla="*/ 146 h 211"/>
                <a:gd name="T16" fmla="*/ 0 w 207"/>
                <a:gd name="T17" fmla="*/ 146 h 211"/>
                <a:gd name="T18" fmla="*/ 46 w 207"/>
                <a:gd name="T19" fmla="*/ 165 h 211"/>
                <a:gd name="T20" fmla="*/ 60 w 207"/>
                <a:gd name="T21" fmla="*/ 211 h 211"/>
                <a:gd name="T22" fmla="*/ 60 w 207"/>
                <a:gd name="T23" fmla="*/ 211 h 211"/>
                <a:gd name="T24" fmla="*/ 61 w 207"/>
                <a:gd name="T25" fmla="*/ 211 h 211"/>
                <a:gd name="T26" fmla="*/ 61 w 207"/>
                <a:gd name="T27" fmla="*/ 211 h 211"/>
                <a:gd name="T28" fmla="*/ 80 w 207"/>
                <a:gd name="T29" fmla="*/ 203 h 211"/>
                <a:gd name="T30" fmla="*/ 81 w 207"/>
                <a:gd name="T31" fmla="*/ 202 h 211"/>
                <a:gd name="T32" fmla="*/ 78 w 207"/>
                <a:gd name="T33" fmla="*/ 168 h 211"/>
                <a:gd name="T34" fmla="*/ 199 w 207"/>
                <a:gd name="T35" fmla="*/ 47 h 211"/>
                <a:gd name="T36" fmla="*/ 206 w 207"/>
                <a:gd name="T37" fmla="*/ 28 h 211"/>
                <a:gd name="T38" fmla="*/ 200 w 207"/>
                <a:gd name="T39" fmla="*/ 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211">
                  <a:moveTo>
                    <a:pt x="200" y="6"/>
                  </a:moveTo>
                  <a:cubicBezTo>
                    <a:pt x="195" y="1"/>
                    <a:pt x="188" y="0"/>
                    <a:pt x="183" y="0"/>
                  </a:cubicBezTo>
                  <a:cubicBezTo>
                    <a:pt x="173" y="0"/>
                    <a:pt x="164" y="3"/>
                    <a:pt x="159" y="8"/>
                  </a:cubicBezTo>
                  <a:cubicBezTo>
                    <a:pt x="153" y="14"/>
                    <a:pt x="59" y="115"/>
                    <a:pt x="43" y="132"/>
                  </a:cubicBezTo>
                  <a:cubicBezTo>
                    <a:pt x="10" y="129"/>
                    <a:pt x="10" y="129"/>
                    <a:pt x="10" y="129"/>
                  </a:cubicBezTo>
                  <a:cubicBezTo>
                    <a:pt x="9" y="129"/>
                    <a:pt x="9" y="129"/>
                    <a:pt x="9" y="130"/>
                  </a:cubicBezTo>
                  <a:cubicBezTo>
                    <a:pt x="0" y="145"/>
                    <a:pt x="0" y="145"/>
                    <a:pt x="0" y="145"/>
                  </a:cubicBezTo>
                  <a:cubicBezTo>
                    <a:pt x="0" y="145"/>
                    <a:pt x="0" y="146"/>
                    <a:pt x="0" y="146"/>
                  </a:cubicBezTo>
                  <a:cubicBezTo>
                    <a:pt x="0" y="146"/>
                    <a:pt x="0" y="146"/>
                    <a:pt x="0" y="146"/>
                  </a:cubicBezTo>
                  <a:cubicBezTo>
                    <a:pt x="46" y="165"/>
                    <a:pt x="46" y="165"/>
                    <a:pt x="46" y="165"/>
                  </a:cubicBezTo>
                  <a:cubicBezTo>
                    <a:pt x="60" y="211"/>
                    <a:pt x="60" y="211"/>
                    <a:pt x="60" y="211"/>
                  </a:cubicBezTo>
                  <a:cubicBezTo>
                    <a:pt x="60" y="211"/>
                    <a:pt x="60" y="211"/>
                    <a:pt x="60" y="211"/>
                  </a:cubicBezTo>
                  <a:cubicBezTo>
                    <a:pt x="60" y="211"/>
                    <a:pt x="61" y="211"/>
                    <a:pt x="61" y="211"/>
                  </a:cubicBezTo>
                  <a:cubicBezTo>
                    <a:pt x="61" y="211"/>
                    <a:pt x="61" y="211"/>
                    <a:pt x="61" y="211"/>
                  </a:cubicBezTo>
                  <a:cubicBezTo>
                    <a:pt x="80" y="203"/>
                    <a:pt x="80" y="203"/>
                    <a:pt x="80" y="203"/>
                  </a:cubicBezTo>
                  <a:cubicBezTo>
                    <a:pt x="81" y="203"/>
                    <a:pt x="81" y="203"/>
                    <a:pt x="81" y="202"/>
                  </a:cubicBezTo>
                  <a:cubicBezTo>
                    <a:pt x="78" y="168"/>
                    <a:pt x="78" y="168"/>
                    <a:pt x="78" y="168"/>
                  </a:cubicBezTo>
                  <a:cubicBezTo>
                    <a:pt x="95" y="151"/>
                    <a:pt x="192" y="54"/>
                    <a:pt x="199" y="47"/>
                  </a:cubicBezTo>
                  <a:cubicBezTo>
                    <a:pt x="203" y="44"/>
                    <a:pt x="206" y="36"/>
                    <a:pt x="206" y="28"/>
                  </a:cubicBezTo>
                  <a:cubicBezTo>
                    <a:pt x="207" y="18"/>
                    <a:pt x="204" y="11"/>
                    <a:pt x="200" y="6"/>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Freeform 28">
              <a:extLst>
                <a:ext uri="{FF2B5EF4-FFF2-40B4-BE49-F238E27FC236}">
                  <a16:creationId xmlns:a16="http://schemas.microsoft.com/office/drawing/2014/main" id="{040747C8-1AA6-4A8F-AA98-FF21960A147D}"/>
                </a:ext>
              </a:extLst>
            </p:cNvPr>
            <p:cNvSpPr>
              <a:spLocks/>
            </p:cNvSpPr>
            <p:nvPr/>
          </p:nvSpPr>
          <p:spPr bwMode="auto">
            <a:xfrm>
              <a:off x="2946401" y="1673225"/>
              <a:ext cx="266700" cy="96838"/>
            </a:xfrm>
            <a:custGeom>
              <a:avLst/>
              <a:gdLst>
                <a:gd name="T0" fmla="*/ 49 w 140"/>
                <a:gd name="T1" fmla="*/ 1 h 51"/>
                <a:gd name="T2" fmla="*/ 139 w 140"/>
                <a:gd name="T3" fmla="*/ 8 h 51"/>
                <a:gd name="T4" fmla="*/ 140 w 140"/>
                <a:gd name="T5" fmla="*/ 9 h 51"/>
                <a:gd name="T6" fmla="*/ 139 w 140"/>
                <a:gd name="T7" fmla="*/ 10 h 51"/>
                <a:gd name="T8" fmla="*/ 97 w 140"/>
                <a:gd name="T9" fmla="*/ 51 h 51"/>
                <a:gd name="T10" fmla="*/ 96 w 140"/>
                <a:gd name="T11" fmla="*/ 51 h 51"/>
                <a:gd name="T12" fmla="*/ 22 w 140"/>
                <a:gd name="T13" fmla="*/ 34 h 51"/>
                <a:gd name="T14" fmla="*/ 11 w 140"/>
                <a:gd name="T15" fmla="*/ 31 h 51"/>
                <a:gd name="T16" fmla="*/ 0 w 140"/>
                <a:gd name="T17" fmla="*/ 30 h 51"/>
                <a:gd name="T18" fmla="*/ 3 w 140"/>
                <a:gd name="T19" fmla="*/ 27 h 51"/>
                <a:gd name="T20" fmla="*/ 24 w 140"/>
                <a:gd name="T21" fmla="*/ 7 h 51"/>
                <a:gd name="T22" fmla="*/ 49 w 140"/>
                <a:gd name="T2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51">
                  <a:moveTo>
                    <a:pt x="49" y="1"/>
                  </a:moveTo>
                  <a:cubicBezTo>
                    <a:pt x="139" y="8"/>
                    <a:pt x="139" y="8"/>
                    <a:pt x="139" y="8"/>
                  </a:cubicBezTo>
                  <a:cubicBezTo>
                    <a:pt x="139" y="8"/>
                    <a:pt x="139" y="9"/>
                    <a:pt x="140" y="9"/>
                  </a:cubicBezTo>
                  <a:cubicBezTo>
                    <a:pt x="140" y="10"/>
                    <a:pt x="140" y="10"/>
                    <a:pt x="139" y="10"/>
                  </a:cubicBezTo>
                  <a:cubicBezTo>
                    <a:pt x="97" y="51"/>
                    <a:pt x="97" y="51"/>
                    <a:pt x="97" y="51"/>
                  </a:cubicBezTo>
                  <a:cubicBezTo>
                    <a:pt x="97" y="51"/>
                    <a:pt x="96" y="51"/>
                    <a:pt x="96" y="51"/>
                  </a:cubicBezTo>
                  <a:cubicBezTo>
                    <a:pt x="22" y="34"/>
                    <a:pt x="22" y="34"/>
                    <a:pt x="22" y="34"/>
                  </a:cubicBezTo>
                  <a:cubicBezTo>
                    <a:pt x="22" y="33"/>
                    <a:pt x="16" y="32"/>
                    <a:pt x="11" y="31"/>
                  </a:cubicBezTo>
                  <a:cubicBezTo>
                    <a:pt x="5" y="30"/>
                    <a:pt x="0" y="30"/>
                    <a:pt x="0" y="30"/>
                  </a:cubicBezTo>
                  <a:cubicBezTo>
                    <a:pt x="0" y="30"/>
                    <a:pt x="3" y="27"/>
                    <a:pt x="3" y="27"/>
                  </a:cubicBezTo>
                  <a:cubicBezTo>
                    <a:pt x="24" y="7"/>
                    <a:pt x="24" y="7"/>
                    <a:pt x="24" y="7"/>
                  </a:cubicBezTo>
                  <a:cubicBezTo>
                    <a:pt x="24" y="7"/>
                    <a:pt x="30" y="0"/>
                    <a:pt x="49"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4" name="Group 731">
            <a:extLst>
              <a:ext uri="{FF2B5EF4-FFF2-40B4-BE49-F238E27FC236}">
                <a16:creationId xmlns:a16="http://schemas.microsoft.com/office/drawing/2014/main" id="{6F4534FA-FF85-41B4-958B-E4BD2F5D1518}"/>
              </a:ext>
            </a:extLst>
          </p:cNvPr>
          <p:cNvGrpSpPr>
            <a:grpSpLocks noChangeAspect="1"/>
          </p:cNvGrpSpPr>
          <p:nvPr/>
        </p:nvGrpSpPr>
        <p:grpSpPr>
          <a:xfrm>
            <a:off x="4840513" y="3136343"/>
            <a:ext cx="763995" cy="715573"/>
            <a:chOff x="9548813" y="2698750"/>
            <a:chExt cx="676275" cy="633413"/>
          </a:xfrm>
        </p:grpSpPr>
        <p:sp>
          <p:nvSpPr>
            <p:cNvPr id="105" name="Freeform 174">
              <a:extLst>
                <a:ext uri="{FF2B5EF4-FFF2-40B4-BE49-F238E27FC236}">
                  <a16:creationId xmlns:a16="http://schemas.microsoft.com/office/drawing/2014/main" id="{416A3DAD-5538-4420-9C7D-175FDF1A138D}"/>
                </a:ext>
              </a:extLst>
            </p:cNvPr>
            <p:cNvSpPr>
              <a:spLocks/>
            </p:cNvSpPr>
            <p:nvPr/>
          </p:nvSpPr>
          <p:spPr bwMode="auto">
            <a:xfrm>
              <a:off x="9548813" y="2698750"/>
              <a:ext cx="676275" cy="633413"/>
            </a:xfrm>
            <a:custGeom>
              <a:avLst/>
              <a:gdLst>
                <a:gd name="T0" fmla="*/ 33 w 233"/>
                <a:gd name="T1" fmla="*/ 171 h 218"/>
                <a:gd name="T2" fmla="*/ 56 w 233"/>
                <a:gd name="T3" fmla="*/ 33 h 218"/>
                <a:gd name="T4" fmla="*/ 200 w 233"/>
                <a:gd name="T5" fmla="*/ 53 h 218"/>
                <a:gd name="T6" fmla="*/ 173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10"/>
                    <a:pt x="200" y="53"/>
                  </a:cubicBezTo>
                  <a:cubicBezTo>
                    <a:pt x="233" y="97"/>
                    <a:pt x="219" y="153"/>
                    <a:pt x="173" y="186"/>
                  </a:cubicBezTo>
                  <a:cubicBezTo>
                    <a:pt x="128" y="218"/>
                    <a:pt x="67" y="215"/>
                    <a:pt x="33" y="17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pl-PL"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Freeform 175">
              <a:extLst>
                <a:ext uri="{FF2B5EF4-FFF2-40B4-BE49-F238E27FC236}">
                  <a16:creationId xmlns:a16="http://schemas.microsoft.com/office/drawing/2014/main" id="{8146CDF0-930D-4182-826F-E30706EA4B4F}"/>
                </a:ext>
              </a:extLst>
            </p:cNvPr>
            <p:cNvSpPr>
              <a:spLocks/>
            </p:cNvSpPr>
            <p:nvPr/>
          </p:nvSpPr>
          <p:spPr bwMode="auto">
            <a:xfrm>
              <a:off x="9713913" y="2873375"/>
              <a:ext cx="342900" cy="258763"/>
            </a:xfrm>
            <a:custGeom>
              <a:avLst/>
              <a:gdLst>
                <a:gd name="T0" fmla="*/ 118 w 118"/>
                <a:gd name="T1" fmla="*/ 84 h 89"/>
                <a:gd name="T2" fmla="*/ 78 w 118"/>
                <a:gd name="T3" fmla="*/ 84 h 89"/>
                <a:gd name="T4" fmla="*/ 78 w 118"/>
                <a:gd name="T5" fmla="*/ 89 h 89"/>
                <a:gd name="T6" fmla="*/ 40 w 118"/>
                <a:gd name="T7" fmla="*/ 89 h 89"/>
                <a:gd name="T8" fmla="*/ 40 w 118"/>
                <a:gd name="T9" fmla="*/ 84 h 89"/>
                <a:gd name="T10" fmla="*/ 0 w 118"/>
                <a:gd name="T11" fmla="*/ 84 h 89"/>
                <a:gd name="T12" fmla="*/ 0 w 118"/>
                <a:gd name="T13" fmla="*/ 8 h 89"/>
                <a:gd name="T14" fmla="*/ 5 w 118"/>
                <a:gd name="T15" fmla="*/ 4 h 89"/>
                <a:gd name="T16" fmla="*/ 118 w 118"/>
                <a:gd name="T17" fmla="*/ 4 h 89"/>
                <a:gd name="T18" fmla="*/ 118 w 118"/>
                <a:gd name="T19"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89">
                  <a:moveTo>
                    <a:pt x="118" y="84"/>
                  </a:moveTo>
                  <a:cubicBezTo>
                    <a:pt x="78" y="84"/>
                    <a:pt x="78" y="84"/>
                    <a:pt x="78" y="84"/>
                  </a:cubicBezTo>
                  <a:cubicBezTo>
                    <a:pt x="78" y="89"/>
                    <a:pt x="78" y="89"/>
                    <a:pt x="78" y="89"/>
                  </a:cubicBezTo>
                  <a:cubicBezTo>
                    <a:pt x="40" y="89"/>
                    <a:pt x="40" y="89"/>
                    <a:pt x="40" y="89"/>
                  </a:cubicBezTo>
                  <a:cubicBezTo>
                    <a:pt x="40" y="84"/>
                    <a:pt x="40" y="84"/>
                    <a:pt x="40" y="84"/>
                  </a:cubicBezTo>
                  <a:cubicBezTo>
                    <a:pt x="0" y="84"/>
                    <a:pt x="0" y="84"/>
                    <a:pt x="0" y="84"/>
                  </a:cubicBezTo>
                  <a:cubicBezTo>
                    <a:pt x="0" y="8"/>
                    <a:pt x="0" y="8"/>
                    <a:pt x="0" y="8"/>
                  </a:cubicBezTo>
                  <a:cubicBezTo>
                    <a:pt x="0" y="6"/>
                    <a:pt x="2" y="4"/>
                    <a:pt x="5" y="4"/>
                  </a:cubicBezTo>
                  <a:cubicBezTo>
                    <a:pt x="5" y="4"/>
                    <a:pt x="85" y="0"/>
                    <a:pt x="118" y="4"/>
                  </a:cubicBezTo>
                  <a:cubicBezTo>
                    <a:pt x="115" y="28"/>
                    <a:pt x="118" y="84"/>
                    <a:pt x="118" y="8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pl-PL"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Freeform 176">
              <a:extLst>
                <a:ext uri="{FF2B5EF4-FFF2-40B4-BE49-F238E27FC236}">
                  <a16:creationId xmlns:a16="http://schemas.microsoft.com/office/drawing/2014/main" id="{C31C1A15-1F18-479F-8596-FFCE96FC3DAA}"/>
                </a:ext>
              </a:extLst>
            </p:cNvPr>
            <p:cNvSpPr>
              <a:spLocks/>
            </p:cNvSpPr>
            <p:nvPr/>
          </p:nvSpPr>
          <p:spPr bwMode="auto">
            <a:xfrm>
              <a:off x="9742488" y="2901950"/>
              <a:ext cx="282575" cy="209550"/>
            </a:xfrm>
            <a:custGeom>
              <a:avLst/>
              <a:gdLst>
                <a:gd name="T0" fmla="*/ 93 w 97"/>
                <a:gd name="T1" fmla="*/ 72 h 72"/>
                <a:gd name="T2" fmla="*/ 5 w 97"/>
                <a:gd name="T3" fmla="*/ 72 h 72"/>
                <a:gd name="T4" fmla="*/ 0 w 97"/>
                <a:gd name="T5" fmla="*/ 67 h 72"/>
                <a:gd name="T6" fmla="*/ 0 w 97"/>
                <a:gd name="T7" fmla="*/ 9 h 72"/>
                <a:gd name="T8" fmla="*/ 5 w 97"/>
                <a:gd name="T9" fmla="*/ 5 h 72"/>
                <a:gd name="T10" fmla="*/ 97 w 97"/>
                <a:gd name="T11" fmla="*/ 5 h 72"/>
                <a:gd name="T12" fmla="*/ 97 w 97"/>
                <a:gd name="T13" fmla="*/ 67 h 72"/>
                <a:gd name="T14" fmla="*/ 93 w 97"/>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72">
                  <a:moveTo>
                    <a:pt x="93" y="72"/>
                  </a:moveTo>
                  <a:cubicBezTo>
                    <a:pt x="5" y="72"/>
                    <a:pt x="5" y="72"/>
                    <a:pt x="5" y="72"/>
                  </a:cubicBezTo>
                  <a:cubicBezTo>
                    <a:pt x="3" y="72"/>
                    <a:pt x="0" y="69"/>
                    <a:pt x="0" y="67"/>
                  </a:cubicBezTo>
                  <a:cubicBezTo>
                    <a:pt x="0" y="9"/>
                    <a:pt x="0" y="9"/>
                    <a:pt x="0" y="9"/>
                  </a:cubicBezTo>
                  <a:cubicBezTo>
                    <a:pt x="0" y="7"/>
                    <a:pt x="3" y="5"/>
                    <a:pt x="5" y="5"/>
                  </a:cubicBezTo>
                  <a:cubicBezTo>
                    <a:pt x="5" y="5"/>
                    <a:pt x="67" y="0"/>
                    <a:pt x="97" y="5"/>
                  </a:cubicBezTo>
                  <a:cubicBezTo>
                    <a:pt x="94" y="28"/>
                    <a:pt x="97" y="67"/>
                    <a:pt x="97" y="67"/>
                  </a:cubicBezTo>
                  <a:cubicBezTo>
                    <a:pt x="97" y="69"/>
                    <a:pt x="95" y="72"/>
                    <a:pt x="93" y="72"/>
                  </a:cubicBezTo>
                  <a:close/>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pl-PL"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Freeform 177">
              <a:extLst>
                <a:ext uri="{FF2B5EF4-FFF2-40B4-BE49-F238E27FC236}">
                  <a16:creationId xmlns:a16="http://schemas.microsoft.com/office/drawing/2014/main" id="{4A18971D-F5F1-4B9A-87C9-2FE884360AE2}"/>
                </a:ext>
              </a:extLst>
            </p:cNvPr>
            <p:cNvSpPr>
              <a:spLocks/>
            </p:cNvSpPr>
            <p:nvPr/>
          </p:nvSpPr>
          <p:spPr bwMode="auto">
            <a:xfrm>
              <a:off x="9682163" y="3117850"/>
              <a:ext cx="403225" cy="42863"/>
            </a:xfrm>
            <a:custGeom>
              <a:avLst/>
              <a:gdLst>
                <a:gd name="T0" fmla="*/ 132 w 139"/>
                <a:gd name="T1" fmla="*/ 15 h 15"/>
                <a:gd name="T2" fmla="*/ 7 w 139"/>
                <a:gd name="T3" fmla="*/ 15 h 15"/>
                <a:gd name="T4" fmla="*/ 0 w 139"/>
                <a:gd name="T5" fmla="*/ 8 h 15"/>
                <a:gd name="T6" fmla="*/ 0 w 139"/>
                <a:gd name="T7" fmla="*/ 7 h 15"/>
                <a:gd name="T8" fmla="*/ 7 w 139"/>
                <a:gd name="T9" fmla="*/ 0 h 15"/>
                <a:gd name="T10" fmla="*/ 132 w 139"/>
                <a:gd name="T11" fmla="*/ 0 h 15"/>
                <a:gd name="T12" fmla="*/ 139 w 139"/>
                <a:gd name="T13" fmla="*/ 7 h 15"/>
                <a:gd name="T14" fmla="*/ 139 w 139"/>
                <a:gd name="T15" fmla="*/ 8 h 15"/>
                <a:gd name="T16" fmla="*/ 132 w 139"/>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5">
                  <a:moveTo>
                    <a:pt x="132" y="15"/>
                  </a:moveTo>
                  <a:cubicBezTo>
                    <a:pt x="7" y="15"/>
                    <a:pt x="7" y="15"/>
                    <a:pt x="7" y="15"/>
                  </a:cubicBezTo>
                  <a:cubicBezTo>
                    <a:pt x="4" y="15"/>
                    <a:pt x="0" y="12"/>
                    <a:pt x="0" y="8"/>
                  </a:cubicBezTo>
                  <a:cubicBezTo>
                    <a:pt x="0" y="7"/>
                    <a:pt x="0" y="7"/>
                    <a:pt x="0" y="7"/>
                  </a:cubicBezTo>
                  <a:cubicBezTo>
                    <a:pt x="0" y="3"/>
                    <a:pt x="4" y="0"/>
                    <a:pt x="7" y="0"/>
                  </a:cubicBezTo>
                  <a:cubicBezTo>
                    <a:pt x="132" y="0"/>
                    <a:pt x="132" y="0"/>
                    <a:pt x="132" y="0"/>
                  </a:cubicBezTo>
                  <a:cubicBezTo>
                    <a:pt x="136" y="0"/>
                    <a:pt x="139" y="3"/>
                    <a:pt x="139" y="7"/>
                  </a:cubicBezTo>
                  <a:cubicBezTo>
                    <a:pt x="139" y="8"/>
                    <a:pt x="139" y="8"/>
                    <a:pt x="139" y="8"/>
                  </a:cubicBezTo>
                  <a:cubicBezTo>
                    <a:pt x="139" y="12"/>
                    <a:pt x="136" y="15"/>
                    <a:pt x="132"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pl-PL"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Freeform 178">
              <a:extLst>
                <a:ext uri="{FF2B5EF4-FFF2-40B4-BE49-F238E27FC236}">
                  <a16:creationId xmlns:a16="http://schemas.microsoft.com/office/drawing/2014/main" id="{382C546A-D9A5-4908-B92C-C00450B532AB}"/>
                </a:ext>
              </a:extLst>
            </p:cNvPr>
            <p:cNvSpPr>
              <a:spLocks/>
            </p:cNvSpPr>
            <p:nvPr/>
          </p:nvSpPr>
          <p:spPr bwMode="auto">
            <a:xfrm>
              <a:off x="9867901" y="3132138"/>
              <a:ext cx="34925" cy="14288"/>
            </a:xfrm>
            <a:custGeom>
              <a:avLst/>
              <a:gdLst>
                <a:gd name="T0" fmla="*/ 0 w 12"/>
                <a:gd name="T1" fmla="*/ 3 h 5"/>
                <a:gd name="T2" fmla="*/ 2 w 12"/>
                <a:gd name="T3" fmla="*/ 0 h 5"/>
                <a:gd name="T4" fmla="*/ 9 w 12"/>
                <a:gd name="T5" fmla="*/ 0 h 5"/>
                <a:gd name="T6" fmla="*/ 12 w 12"/>
                <a:gd name="T7" fmla="*/ 3 h 5"/>
                <a:gd name="T8" fmla="*/ 9 w 12"/>
                <a:gd name="T9" fmla="*/ 5 h 5"/>
                <a:gd name="T10" fmla="*/ 2 w 12"/>
                <a:gd name="T11" fmla="*/ 5 h 5"/>
                <a:gd name="T12" fmla="*/ 0 w 12"/>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0" y="3"/>
                  </a:moveTo>
                  <a:cubicBezTo>
                    <a:pt x="0" y="1"/>
                    <a:pt x="1" y="0"/>
                    <a:pt x="2" y="0"/>
                  </a:cubicBezTo>
                  <a:cubicBezTo>
                    <a:pt x="9" y="0"/>
                    <a:pt x="9" y="0"/>
                    <a:pt x="9" y="0"/>
                  </a:cubicBezTo>
                  <a:cubicBezTo>
                    <a:pt x="11" y="0"/>
                    <a:pt x="12" y="1"/>
                    <a:pt x="12" y="3"/>
                  </a:cubicBezTo>
                  <a:cubicBezTo>
                    <a:pt x="12" y="4"/>
                    <a:pt x="11" y="5"/>
                    <a:pt x="9" y="5"/>
                  </a:cubicBezTo>
                  <a:cubicBezTo>
                    <a:pt x="2" y="5"/>
                    <a:pt x="2" y="5"/>
                    <a:pt x="2" y="5"/>
                  </a:cubicBezTo>
                  <a:cubicBezTo>
                    <a:pt x="1" y="5"/>
                    <a:pt x="0" y="4"/>
                    <a:pt x="0" y="3"/>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pl-PL"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Freeform 179">
              <a:extLst>
                <a:ext uri="{FF2B5EF4-FFF2-40B4-BE49-F238E27FC236}">
                  <a16:creationId xmlns:a16="http://schemas.microsoft.com/office/drawing/2014/main" id="{6AF942AE-8800-4100-9A3D-D6C14EC2F301}"/>
                </a:ext>
              </a:extLst>
            </p:cNvPr>
            <p:cNvSpPr>
              <a:spLocks/>
            </p:cNvSpPr>
            <p:nvPr/>
          </p:nvSpPr>
          <p:spPr bwMode="auto">
            <a:xfrm>
              <a:off x="9780588" y="2943225"/>
              <a:ext cx="209550" cy="131763"/>
            </a:xfrm>
            <a:custGeom>
              <a:avLst/>
              <a:gdLst>
                <a:gd name="T0" fmla="*/ 70 w 72"/>
                <a:gd name="T1" fmla="*/ 21 h 45"/>
                <a:gd name="T2" fmla="*/ 52 w 72"/>
                <a:gd name="T3" fmla="*/ 12 h 45"/>
                <a:gd name="T4" fmla="*/ 33 w 72"/>
                <a:gd name="T5" fmla="*/ 1 h 45"/>
                <a:gd name="T6" fmla="*/ 15 w 72"/>
                <a:gd name="T7" fmla="*/ 15 h 45"/>
                <a:gd name="T8" fmla="*/ 0 w 72"/>
                <a:gd name="T9" fmla="*/ 27 h 45"/>
                <a:gd name="T10" fmla="*/ 0 w 72"/>
                <a:gd name="T11" fmla="*/ 27 h 45"/>
                <a:gd name="T12" fmla="*/ 29 w 72"/>
                <a:gd name="T13" fmla="*/ 41 h 45"/>
                <a:gd name="T14" fmla="*/ 29 w 72"/>
                <a:gd name="T15" fmla="*/ 41 h 45"/>
                <a:gd name="T16" fmla="*/ 63 w 72"/>
                <a:gd name="T17" fmla="*/ 34 h 45"/>
                <a:gd name="T18" fmla="*/ 70 w 72"/>
                <a:gd name="T19" fmla="*/ 35 h 45"/>
                <a:gd name="T20" fmla="*/ 70 w 72"/>
                <a:gd name="T21"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5">
                  <a:moveTo>
                    <a:pt x="70" y="21"/>
                  </a:moveTo>
                  <a:cubicBezTo>
                    <a:pt x="67" y="14"/>
                    <a:pt x="60" y="10"/>
                    <a:pt x="52" y="12"/>
                  </a:cubicBezTo>
                  <a:cubicBezTo>
                    <a:pt x="52" y="12"/>
                    <a:pt x="47" y="0"/>
                    <a:pt x="33" y="1"/>
                  </a:cubicBezTo>
                  <a:cubicBezTo>
                    <a:pt x="22" y="1"/>
                    <a:pt x="16" y="9"/>
                    <a:pt x="15" y="15"/>
                  </a:cubicBezTo>
                  <a:cubicBezTo>
                    <a:pt x="9" y="14"/>
                    <a:pt x="0" y="18"/>
                    <a:pt x="0" y="27"/>
                  </a:cubicBezTo>
                  <a:cubicBezTo>
                    <a:pt x="0" y="27"/>
                    <a:pt x="0" y="27"/>
                    <a:pt x="0" y="27"/>
                  </a:cubicBezTo>
                  <a:cubicBezTo>
                    <a:pt x="1" y="45"/>
                    <a:pt x="24" y="42"/>
                    <a:pt x="29" y="41"/>
                  </a:cubicBezTo>
                  <a:cubicBezTo>
                    <a:pt x="29" y="41"/>
                    <a:pt x="29" y="41"/>
                    <a:pt x="29" y="41"/>
                  </a:cubicBezTo>
                  <a:cubicBezTo>
                    <a:pt x="36" y="41"/>
                    <a:pt x="49" y="34"/>
                    <a:pt x="63" y="34"/>
                  </a:cubicBezTo>
                  <a:cubicBezTo>
                    <a:pt x="65" y="34"/>
                    <a:pt x="68" y="35"/>
                    <a:pt x="70" y="35"/>
                  </a:cubicBezTo>
                  <a:cubicBezTo>
                    <a:pt x="71" y="32"/>
                    <a:pt x="72" y="27"/>
                    <a:pt x="70" y="2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pl-PL"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1" name="Groupe 311">
            <a:extLst>
              <a:ext uri="{FF2B5EF4-FFF2-40B4-BE49-F238E27FC236}">
                <a16:creationId xmlns:a16="http://schemas.microsoft.com/office/drawing/2014/main" id="{226C0B70-A568-40DB-9AC4-A3C21333A8E8}"/>
              </a:ext>
            </a:extLst>
          </p:cNvPr>
          <p:cNvGrpSpPr>
            <a:grpSpLocks noChangeAspect="1"/>
          </p:cNvGrpSpPr>
          <p:nvPr/>
        </p:nvGrpSpPr>
        <p:grpSpPr>
          <a:xfrm>
            <a:off x="4817938" y="4842467"/>
            <a:ext cx="755584" cy="707413"/>
            <a:chOff x="10333039" y="2103437"/>
            <a:chExt cx="871538" cy="815975"/>
          </a:xfrm>
          <a:solidFill>
            <a:srgbClr val="12ABDB"/>
          </a:solidFill>
        </p:grpSpPr>
        <p:sp>
          <p:nvSpPr>
            <p:cNvPr id="112" name="Freeform 102">
              <a:extLst>
                <a:ext uri="{FF2B5EF4-FFF2-40B4-BE49-F238E27FC236}">
                  <a16:creationId xmlns:a16="http://schemas.microsoft.com/office/drawing/2014/main" id="{5F6624D2-3EC6-46AF-8AA7-9897D4C29122}"/>
                </a:ext>
              </a:extLst>
            </p:cNvPr>
            <p:cNvSpPr>
              <a:spLocks/>
            </p:cNvSpPr>
            <p:nvPr/>
          </p:nvSpPr>
          <p:spPr bwMode="auto">
            <a:xfrm>
              <a:off x="10333039" y="2103437"/>
              <a:ext cx="871538" cy="815975"/>
            </a:xfrm>
            <a:custGeom>
              <a:avLst/>
              <a:gdLst>
                <a:gd name="T0" fmla="*/ 33 w 232"/>
                <a:gd name="T1" fmla="*/ 170 h 217"/>
                <a:gd name="T2" fmla="*/ 56 w 232"/>
                <a:gd name="T3" fmla="*/ 33 h 217"/>
                <a:gd name="T4" fmla="*/ 199 w 232"/>
                <a:gd name="T5" fmla="*/ 53 h 217"/>
                <a:gd name="T6" fmla="*/ 173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3"/>
                  </a:cubicBezTo>
                  <a:cubicBezTo>
                    <a:pt x="101" y="0"/>
                    <a:pt x="166" y="9"/>
                    <a:pt x="199" y="53"/>
                  </a:cubicBezTo>
                  <a:cubicBezTo>
                    <a:pt x="232" y="96"/>
                    <a:pt x="219" y="152"/>
                    <a:pt x="173" y="185"/>
                  </a:cubicBezTo>
                  <a:cubicBezTo>
                    <a:pt x="127" y="217"/>
                    <a:pt x="67" y="213"/>
                    <a:pt x="33" y="17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13" name="Groupe 313">
              <a:extLst>
                <a:ext uri="{FF2B5EF4-FFF2-40B4-BE49-F238E27FC236}">
                  <a16:creationId xmlns:a16="http://schemas.microsoft.com/office/drawing/2014/main" id="{6517EC21-948A-4600-AC59-EFDFDEE118A7}"/>
                </a:ext>
              </a:extLst>
            </p:cNvPr>
            <p:cNvGrpSpPr/>
            <p:nvPr/>
          </p:nvGrpSpPr>
          <p:grpSpPr>
            <a:xfrm>
              <a:off x="10566401" y="2306638"/>
              <a:ext cx="438150" cy="425450"/>
              <a:chOff x="10566401" y="2306638"/>
              <a:chExt cx="438150" cy="425450"/>
            </a:xfrm>
            <a:grpFill/>
          </p:grpSpPr>
          <p:sp>
            <p:nvSpPr>
              <p:cNvPr id="114" name="Freeform 276">
                <a:extLst>
                  <a:ext uri="{FF2B5EF4-FFF2-40B4-BE49-F238E27FC236}">
                    <a16:creationId xmlns:a16="http://schemas.microsoft.com/office/drawing/2014/main" id="{32A60F3D-F0DC-4020-9404-434264B01395}"/>
                  </a:ext>
                </a:extLst>
              </p:cNvPr>
              <p:cNvSpPr>
                <a:spLocks/>
              </p:cNvSpPr>
              <p:nvPr/>
            </p:nvSpPr>
            <p:spPr bwMode="auto">
              <a:xfrm>
                <a:off x="10712451" y="2306638"/>
                <a:ext cx="292100" cy="288925"/>
              </a:xfrm>
              <a:custGeom>
                <a:avLst/>
                <a:gdLst>
                  <a:gd name="T0" fmla="*/ 6 w 78"/>
                  <a:gd name="T1" fmla="*/ 58 h 77"/>
                  <a:gd name="T2" fmla="*/ 0 w 78"/>
                  <a:gd name="T3" fmla="*/ 67 h 77"/>
                  <a:gd name="T4" fmla="*/ 8 w 78"/>
                  <a:gd name="T5" fmla="*/ 77 h 77"/>
                  <a:gd name="T6" fmla="*/ 18 w 78"/>
                  <a:gd name="T7" fmla="*/ 71 h 77"/>
                  <a:gd name="T8" fmla="*/ 77 w 78"/>
                  <a:gd name="T9" fmla="*/ 2 h 77"/>
                  <a:gd name="T10" fmla="*/ 6 w 78"/>
                  <a:gd name="T11" fmla="*/ 58 h 77"/>
                </a:gdLst>
                <a:ahLst/>
                <a:cxnLst>
                  <a:cxn ang="0">
                    <a:pos x="T0" y="T1"/>
                  </a:cxn>
                  <a:cxn ang="0">
                    <a:pos x="T2" y="T3"/>
                  </a:cxn>
                  <a:cxn ang="0">
                    <a:pos x="T4" y="T5"/>
                  </a:cxn>
                  <a:cxn ang="0">
                    <a:pos x="T6" y="T7"/>
                  </a:cxn>
                  <a:cxn ang="0">
                    <a:pos x="T8" y="T9"/>
                  </a:cxn>
                  <a:cxn ang="0">
                    <a:pos x="T10" y="T11"/>
                  </a:cxn>
                </a:cxnLst>
                <a:rect l="0" t="0" r="r" b="b"/>
                <a:pathLst>
                  <a:path w="78" h="77">
                    <a:moveTo>
                      <a:pt x="6" y="58"/>
                    </a:moveTo>
                    <a:cubicBezTo>
                      <a:pt x="3" y="61"/>
                      <a:pt x="3" y="62"/>
                      <a:pt x="0" y="67"/>
                    </a:cubicBezTo>
                    <a:cubicBezTo>
                      <a:pt x="2" y="68"/>
                      <a:pt x="5" y="71"/>
                      <a:pt x="8" y="77"/>
                    </a:cubicBezTo>
                    <a:cubicBezTo>
                      <a:pt x="13" y="74"/>
                      <a:pt x="15" y="73"/>
                      <a:pt x="18" y="71"/>
                    </a:cubicBezTo>
                    <a:cubicBezTo>
                      <a:pt x="35" y="56"/>
                      <a:pt x="78" y="4"/>
                      <a:pt x="77" y="2"/>
                    </a:cubicBezTo>
                    <a:cubicBezTo>
                      <a:pt x="75" y="0"/>
                      <a:pt x="21" y="41"/>
                      <a:pt x="6"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Freeform 277">
                <a:extLst>
                  <a:ext uri="{FF2B5EF4-FFF2-40B4-BE49-F238E27FC236}">
                    <a16:creationId xmlns:a16="http://schemas.microsoft.com/office/drawing/2014/main" id="{E52EE152-6E1D-4A58-9E5B-D7251EE5A02C}"/>
                  </a:ext>
                </a:extLst>
              </p:cNvPr>
              <p:cNvSpPr>
                <a:spLocks/>
              </p:cNvSpPr>
              <p:nvPr/>
            </p:nvSpPr>
            <p:spPr bwMode="auto">
              <a:xfrm>
                <a:off x="10566401" y="2559050"/>
                <a:ext cx="168275" cy="173038"/>
              </a:xfrm>
              <a:custGeom>
                <a:avLst/>
                <a:gdLst>
                  <a:gd name="T0" fmla="*/ 36 w 45"/>
                  <a:gd name="T1" fmla="*/ 2 h 46"/>
                  <a:gd name="T2" fmla="*/ 16 w 45"/>
                  <a:gd name="T3" fmla="*/ 17 h 46"/>
                  <a:gd name="T4" fmla="*/ 0 w 45"/>
                  <a:gd name="T5" fmla="*/ 34 h 46"/>
                  <a:gd name="T6" fmla="*/ 45 w 45"/>
                  <a:gd name="T7" fmla="*/ 13 h 46"/>
                  <a:gd name="T8" fmla="*/ 36 w 45"/>
                  <a:gd name="T9" fmla="*/ 2 h 46"/>
                </a:gdLst>
                <a:ahLst/>
                <a:cxnLst>
                  <a:cxn ang="0">
                    <a:pos x="T0" y="T1"/>
                  </a:cxn>
                  <a:cxn ang="0">
                    <a:pos x="T2" y="T3"/>
                  </a:cxn>
                  <a:cxn ang="0">
                    <a:pos x="T4" y="T5"/>
                  </a:cxn>
                  <a:cxn ang="0">
                    <a:pos x="T6" y="T7"/>
                  </a:cxn>
                  <a:cxn ang="0">
                    <a:pos x="T8" y="T9"/>
                  </a:cxn>
                </a:cxnLst>
                <a:rect l="0" t="0" r="r" b="b"/>
                <a:pathLst>
                  <a:path w="45" h="46">
                    <a:moveTo>
                      <a:pt x="36" y="2"/>
                    </a:moveTo>
                    <a:cubicBezTo>
                      <a:pt x="28" y="0"/>
                      <a:pt x="21" y="5"/>
                      <a:pt x="16" y="17"/>
                    </a:cubicBezTo>
                    <a:cubicBezTo>
                      <a:pt x="11" y="29"/>
                      <a:pt x="2" y="34"/>
                      <a:pt x="0" y="34"/>
                    </a:cubicBezTo>
                    <a:cubicBezTo>
                      <a:pt x="9" y="37"/>
                      <a:pt x="38" y="46"/>
                      <a:pt x="45" y="13"/>
                    </a:cubicBezTo>
                    <a:cubicBezTo>
                      <a:pt x="42" y="5"/>
                      <a:pt x="36" y="2"/>
                      <a:pt x="3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Line 346">
                <a:extLst>
                  <a:ext uri="{FF2B5EF4-FFF2-40B4-BE49-F238E27FC236}">
                    <a16:creationId xmlns:a16="http://schemas.microsoft.com/office/drawing/2014/main" id="{46DF9937-492F-41BC-84BA-65FDCE27DE7A}"/>
                  </a:ext>
                </a:extLst>
              </p:cNvPr>
              <p:cNvSpPr>
                <a:spLocks noChangeShapeType="1"/>
              </p:cNvSpPr>
              <p:nvPr/>
            </p:nvSpPr>
            <p:spPr bwMode="auto">
              <a:xfrm>
                <a:off x="10674351" y="258921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Line 347">
                <a:extLst>
                  <a:ext uri="{FF2B5EF4-FFF2-40B4-BE49-F238E27FC236}">
                    <a16:creationId xmlns:a16="http://schemas.microsoft.com/office/drawing/2014/main" id="{DC4D309D-6A9E-4BBC-9F7C-3CB12A94B675}"/>
                  </a:ext>
                </a:extLst>
              </p:cNvPr>
              <p:cNvSpPr>
                <a:spLocks noChangeShapeType="1"/>
              </p:cNvSpPr>
              <p:nvPr/>
            </p:nvSpPr>
            <p:spPr bwMode="auto">
              <a:xfrm>
                <a:off x="10674351" y="258921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18" name="Groupe 591">
            <a:extLst>
              <a:ext uri="{FF2B5EF4-FFF2-40B4-BE49-F238E27FC236}">
                <a16:creationId xmlns:a16="http://schemas.microsoft.com/office/drawing/2014/main" id="{A24F37AE-DEC9-471F-B259-BD27A2F5B4BC}"/>
              </a:ext>
            </a:extLst>
          </p:cNvPr>
          <p:cNvGrpSpPr>
            <a:grpSpLocks noChangeAspect="1"/>
          </p:cNvGrpSpPr>
          <p:nvPr/>
        </p:nvGrpSpPr>
        <p:grpSpPr>
          <a:xfrm>
            <a:off x="4822845" y="2277182"/>
            <a:ext cx="750678" cy="711169"/>
            <a:chOff x="10026651" y="4184651"/>
            <a:chExt cx="977073" cy="925648"/>
          </a:xfrm>
          <a:solidFill>
            <a:srgbClr val="272936"/>
          </a:solidFill>
        </p:grpSpPr>
        <p:sp>
          <p:nvSpPr>
            <p:cNvPr id="119" name="Freeform 251">
              <a:extLst>
                <a:ext uri="{FF2B5EF4-FFF2-40B4-BE49-F238E27FC236}">
                  <a16:creationId xmlns:a16="http://schemas.microsoft.com/office/drawing/2014/main" id="{8D20EB05-3BF6-4F1D-9F79-2038EF4C97FA}"/>
                </a:ext>
              </a:extLst>
            </p:cNvPr>
            <p:cNvSpPr>
              <a:spLocks/>
            </p:cNvSpPr>
            <p:nvPr/>
          </p:nvSpPr>
          <p:spPr bwMode="auto">
            <a:xfrm>
              <a:off x="10026651" y="4184651"/>
              <a:ext cx="977073" cy="925648"/>
            </a:xfrm>
            <a:custGeom>
              <a:avLst/>
              <a:gdLst>
                <a:gd name="T0" fmla="*/ 41 w 286"/>
                <a:gd name="T1" fmla="*/ 211 h 270"/>
                <a:gd name="T2" fmla="*/ 68 w 286"/>
                <a:gd name="T3" fmla="*/ 41 h 270"/>
                <a:gd name="T4" fmla="*/ 245 w 286"/>
                <a:gd name="T5" fmla="*/ 65 h 270"/>
                <a:gd name="T6" fmla="*/ 213 w 286"/>
                <a:gd name="T7" fmla="*/ 229 h 270"/>
                <a:gd name="T8" fmla="*/ 41 w 286"/>
                <a:gd name="T9" fmla="*/ 211 h 270"/>
              </a:gdLst>
              <a:ahLst/>
              <a:cxnLst>
                <a:cxn ang="0">
                  <a:pos x="T0" y="T1"/>
                </a:cxn>
                <a:cxn ang="0">
                  <a:pos x="T2" y="T3"/>
                </a:cxn>
                <a:cxn ang="0">
                  <a:pos x="T4" y="T5"/>
                </a:cxn>
                <a:cxn ang="0">
                  <a:pos x="T6" y="T7"/>
                </a:cxn>
                <a:cxn ang="0">
                  <a:pos x="T8" y="T9"/>
                </a:cxn>
              </a:cxnLst>
              <a:rect l="0" t="0" r="r" b="b"/>
              <a:pathLst>
                <a:path w="286" h="270">
                  <a:moveTo>
                    <a:pt x="41" y="211"/>
                  </a:moveTo>
                  <a:cubicBezTo>
                    <a:pt x="0" y="157"/>
                    <a:pt x="12" y="81"/>
                    <a:pt x="68" y="41"/>
                  </a:cubicBezTo>
                  <a:cubicBezTo>
                    <a:pt x="125" y="0"/>
                    <a:pt x="204" y="12"/>
                    <a:pt x="245" y="65"/>
                  </a:cubicBezTo>
                  <a:cubicBezTo>
                    <a:pt x="286" y="120"/>
                    <a:pt x="269" y="189"/>
                    <a:pt x="213" y="229"/>
                  </a:cubicBezTo>
                  <a:cubicBezTo>
                    <a:pt x="156" y="270"/>
                    <a:pt x="82" y="264"/>
                    <a:pt x="41" y="2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0" name="Groupe 593">
              <a:extLst>
                <a:ext uri="{FF2B5EF4-FFF2-40B4-BE49-F238E27FC236}">
                  <a16:creationId xmlns:a16="http://schemas.microsoft.com/office/drawing/2014/main" id="{1D8EFBCE-932A-49BF-B2CA-3CE105115255}"/>
                </a:ext>
              </a:extLst>
            </p:cNvPr>
            <p:cNvGrpSpPr/>
            <p:nvPr/>
          </p:nvGrpSpPr>
          <p:grpSpPr>
            <a:xfrm>
              <a:off x="10293351" y="4424363"/>
              <a:ext cx="419100" cy="495300"/>
              <a:chOff x="10293351" y="4424363"/>
              <a:chExt cx="419100" cy="495300"/>
            </a:xfrm>
            <a:grpFill/>
          </p:grpSpPr>
          <p:sp>
            <p:nvSpPr>
              <p:cNvPr id="121" name="Freeform 252">
                <a:extLst>
                  <a:ext uri="{FF2B5EF4-FFF2-40B4-BE49-F238E27FC236}">
                    <a16:creationId xmlns:a16="http://schemas.microsoft.com/office/drawing/2014/main" id="{4848DAC9-32EB-4365-A51E-A81347CC0C4B}"/>
                  </a:ext>
                </a:extLst>
              </p:cNvPr>
              <p:cNvSpPr>
                <a:spLocks/>
              </p:cNvSpPr>
              <p:nvPr/>
            </p:nvSpPr>
            <p:spPr bwMode="auto">
              <a:xfrm>
                <a:off x="10293351" y="4424363"/>
                <a:ext cx="419100" cy="495300"/>
              </a:xfrm>
              <a:custGeom>
                <a:avLst/>
                <a:gdLst>
                  <a:gd name="T0" fmla="*/ 117 w 124"/>
                  <a:gd name="T1" fmla="*/ 19 h 146"/>
                  <a:gd name="T2" fmla="*/ 69 w 124"/>
                  <a:gd name="T3" fmla="*/ 2 h 146"/>
                  <a:gd name="T4" fmla="*/ 62 w 124"/>
                  <a:gd name="T5" fmla="*/ 0 h 146"/>
                  <a:gd name="T6" fmla="*/ 54 w 124"/>
                  <a:gd name="T7" fmla="*/ 2 h 146"/>
                  <a:gd name="T8" fmla="*/ 7 w 124"/>
                  <a:gd name="T9" fmla="*/ 19 h 146"/>
                  <a:gd name="T10" fmla="*/ 0 w 124"/>
                  <a:gd name="T11" fmla="*/ 28 h 146"/>
                  <a:gd name="T12" fmla="*/ 62 w 124"/>
                  <a:gd name="T13" fmla="*/ 146 h 146"/>
                  <a:gd name="T14" fmla="*/ 62 w 124"/>
                  <a:gd name="T15" fmla="*/ 146 h 146"/>
                  <a:gd name="T16" fmla="*/ 62 w 124"/>
                  <a:gd name="T17" fmla="*/ 146 h 146"/>
                  <a:gd name="T18" fmla="*/ 124 w 124"/>
                  <a:gd name="T19" fmla="*/ 28 h 146"/>
                  <a:gd name="T20" fmla="*/ 117 w 124"/>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46">
                    <a:moveTo>
                      <a:pt x="117" y="19"/>
                    </a:moveTo>
                    <a:cubicBezTo>
                      <a:pt x="96" y="15"/>
                      <a:pt x="79" y="7"/>
                      <a:pt x="69" y="2"/>
                    </a:cubicBezTo>
                    <a:cubicBezTo>
                      <a:pt x="67" y="1"/>
                      <a:pt x="64" y="0"/>
                      <a:pt x="62" y="0"/>
                    </a:cubicBezTo>
                    <a:cubicBezTo>
                      <a:pt x="59" y="0"/>
                      <a:pt x="57" y="1"/>
                      <a:pt x="54" y="2"/>
                    </a:cubicBezTo>
                    <a:cubicBezTo>
                      <a:pt x="45" y="7"/>
                      <a:pt x="28" y="15"/>
                      <a:pt x="7" y="19"/>
                    </a:cubicBezTo>
                    <a:cubicBezTo>
                      <a:pt x="3" y="20"/>
                      <a:pt x="0" y="24"/>
                      <a:pt x="0" y="28"/>
                    </a:cubicBezTo>
                    <a:cubicBezTo>
                      <a:pt x="2" y="144"/>
                      <a:pt x="58" y="146"/>
                      <a:pt x="62" y="146"/>
                    </a:cubicBezTo>
                    <a:cubicBezTo>
                      <a:pt x="62" y="146"/>
                      <a:pt x="62" y="146"/>
                      <a:pt x="62" y="146"/>
                    </a:cubicBezTo>
                    <a:cubicBezTo>
                      <a:pt x="62" y="146"/>
                      <a:pt x="62" y="146"/>
                      <a:pt x="62" y="146"/>
                    </a:cubicBezTo>
                    <a:cubicBezTo>
                      <a:pt x="66" y="146"/>
                      <a:pt x="122" y="144"/>
                      <a:pt x="124" y="28"/>
                    </a:cubicBezTo>
                    <a:cubicBezTo>
                      <a:pt x="124" y="24"/>
                      <a:pt x="121" y="20"/>
                      <a:pt x="117"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Freeform 253">
                <a:extLst>
                  <a:ext uri="{FF2B5EF4-FFF2-40B4-BE49-F238E27FC236}">
                    <a16:creationId xmlns:a16="http://schemas.microsoft.com/office/drawing/2014/main" id="{DBC3839A-F6D9-4101-A8F5-C6B286DDF833}"/>
                  </a:ext>
                </a:extLst>
              </p:cNvPr>
              <p:cNvSpPr>
                <a:spLocks/>
              </p:cNvSpPr>
              <p:nvPr/>
            </p:nvSpPr>
            <p:spPr bwMode="auto">
              <a:xfrm>
                <a:off x="10514013" y="4478338"/>
                <a:ext cx="155575" cy="146050"/>
              </a:xfrm>
              <a:custGeom>
                <a:avLst/>
                <a:gdLst>
                  <a:gd name="T0" fmla="*/ 45 w 46"/>
                  <a:gd name="T1" fmla="*/ 16 h 43"/>
                  <a:gd name="T2" fmla="*/ 46 w 46"/>
                  <a:gd name="T3" fmla="*/ 17 h 43"/>
                  <a:gd name="T4" fmla="*/ 44 w 46"/>
                  <a:gd name="T5" fmla="*/ 43 h 43"/>
                  <a:gd name="T6" fmla="*/ 0 w 46"/>
                  <a:gd name="T7" fmla="*/ 43 h 43"/>
                  <a:gd name="T8" fmla="*/ 0 w 46"/>
                  <a:gd name="T9" fmla="*/ 0 h 43"/>
                  <a:gd name="T10" fmla="*/ 0 w 46"/>
                  <a:gd name="T11" fmla="*/ 0 h 43"/>
                  <a:gd name="T12" fmla="*/ 45 w 46"/>
                  <a:gd name="T13" fmla="*/ 16 h 43"/>
                </a:gdLst>
                <a:ahLst/>
                <a:cxnLst>
                  <a:cxn ang="0">
                    <a:pos x="T0" y="T1"/>
                  </a:cxn>
                  <a:cxn ang="0">
                    <a:pos x="T2" y="T3"/>
                  </a:cxn>
                  <a:cxn ang="0">
                    <a:pos x="T4" y="T5"/>
                  </a:cxn>
                  <a:cxn ang="0">
                    <a:pos x="T6" y="T7"/>
                  </a:cxn>
                  <a:cxn ang="0">
                    <a:pos x="T8" y="T9"/>
                  </a:cxn>
                  <a:cxn ang="0">
                    <a:pos x="T10" y="T11"/>
                  </a:cxn>
                  <a:cxn ang="0">
                    <a:pos x="T12" y="T13"/>
                  </a:cxn>
                </a:cxnLst>
                <a:rect l="0" t="0" r="r" b="b"/>
                <a:pathLst>
                  <a:path w="46" h="43">
                    <a:moveTo>
                      <a:pt x="45" y="16"/>
                    </a:moveTo>
                    <a:cubicBezTo>
                      <a:pt x="45" y="16"/>
                      <a:pt x="46" y="16"/>
                      <a:pt x="46" y="17"/>
                    </a:cubicBezTo>
                    <a:cubicBezTo>
                      <a:pt x="45" y="26"/>
                      <a:pt x="45" y="35"/>
                      <a:pt x="44" y="43"/>
                    </a:cubicBezTo>
                    <a:cubicBezTo>
                      <a:pt x="0" y="43"/>
                      <a:pt x="0" y="43"/>
                      <a:pt x="0" y="43"/>
                    </a:cubicBezTo>
                    <a:cubicBezTo>
                      <a:pt x="0" y="0"/>
                      <a:pt x="0" y="0"/>
                      <a:pt x="0" y="0"/>
                    </a:cubicBezTo>
                    <a:cubicBezTo>
                      <a:pt x="0" y="0"/>
                      <a:pt x="0" y="0"/>
                      <a:pt x="0" y="0"/>
                    </a:cubicBezTo>
                    <a:cubicBezTo>
                      <a:pt x="8" y="4"/>
                      <a:pt x="25" y="11"/>
                      <a:pt x="4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Freeform 254">
                <a:extLst>
                  <a:ext uri="{FF2B5EF4-FFF2-40B4-BE49-F238E27FC236}">
                    <a16:creationId xmlns:a16="http://schemas.microsoft.com/office/drawing/2014/main" id="{CF25892E-2DA8-4BAD-9541-01BB24A24581}"/>
                  </a:ext>
                </a:extLst>
              </p:cNvPr>
              <p:cNvSpPr>
                <a:spLocks/>
              </p:cNvSpPr>
              <p:nvPr/>
            </p:nvSpPr>
            <p:spPr bwMode="auto">
              <a:xfrm>
                <a:off x="10337801" y="4478338"/>
                <a:ext cx="155575" cy="146050"/>
              </a:xfrm>
              <a:custGeom>
                <a:avLst/>
                <a:gdLst>
                  <a:gd name="T0" fmla="*/ 1 w 46"/>
                  <a:gd name="T1" fmla="*/ 16 h 43"/>
                  <a:gd name="T2" fmla="*/ 46 w 46"/>
                  <a:gd name="T3" fmla="*/ 0 h 43"/>
                  <a:gd name="T4" fmla="*/ 46 w 46"/>
                  <a:gd name="T5" fmla="*/ 0 h 43"/>
                  <a:gd name="T6" fmla="*/ 46 w 46"/>
                  <a:gd name="T7" fmla="*/ 43 h 43"/>
                  <a:gd name="T8" fmla="*/ 2 w 46"/>
                  <a:gd name="T9" fmla="*/ 43 h 43"/>
                  <a:gd name="T10" fmla="*/ 0 w 46"/>
                  <a:gd name="T11" fmla="*/ 17 h 43"/>
                  <a:gd name="T12" fmla="*/ 1 w 46"/>
                  <a:gd name="T13" fmla="*/ 16 h 43"/>
                </a:gdLst>
                <a:ahLst/>
                <a:cxnLst>
                  <a:cxn ang="0">
                    <a:pos x="T0" y="T1"/>
                  </a:cxn>
                  <a:cxn ang="0">
                    <a:pos x="T2" y="T3"/>
                  </a:cxn>
                  <a:cxn ang="0">
                    <a:pos x="T4" y="T5"/>
                  </a:cxn>
                  <a:cxn ang="0">
                    <a:pos x="T6" y="T7"/>
                  </a:cxn>
                  <a:cxn ang="0">
                    <a:pos x="T8" y="T9"/>
                  </a:cxn>
                  <a:cxn ang="0">
                    <a:pos x="T10" y="T11"/>
                  </a:cxn>
                  <a:cxn ang="0">
                    <a:pos x="T12" y="T13"/>
                  </a:cxn>
                </a:cxnLst>
                <a:rect l="0" t="0" r="r" b="b"/>
                <a:pathLst>
                  <a:path w="46" h="43">
                    <a:moveTo>
                      <a:pt x="1" y="16"/>
                    </a:moveTo>
                    <a:cubicBezTo>
                      <a:pt x="21" y="11"/>
                      <a:pt x="37" y="4"/>
                      <a:pt x="46" y="0"/>
                    </a:cubicBezTo>
                    <a:cubicBezTo>
                      <a:pt x="46" y="0"/>
                      <a:pt x="46" y="0"/>
                      <a:pt x="46" y="0"/>
                    </a:cubicBezTo>
                    <a:cubicBezTo>
                      <a:pt x="46" y="43"/>
                      <a:pt x="46" y="43"/>
                      <a:pt x="46" y="43"/>
                    </a:cubicBezTo>
                    <a:cubicBezTo>
                      <a:pt x="2" y="43"/>
                      <a:pt x="2" y="43"/>
                      <a:pt x="2" y="43"/>
                    </a:cubicBezTo>
                    <a:cubicBezTo>
                      <a:pt x="1" y="35"/>
                      <a:pt x="0" y="26"/>
                      <a:pt x="0" y="17"/>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Freeform 255">
                <a:extLst>
                  <a:ext uri="{FF2B5EF4-FFF2-40B4-BE49-F238E27FC236}">
                    <a16:creationId xmlns:a16="http://schemas.microsoft.com/office/drawing/2014/main" id="{06ED3364-0B48-49EF-9B78-D87D00EF1037}"/>
                  </a:ext>
                </a:extLst>
              </p:cNvPr>
              <p:cNvSpPr>
                <a:spLocks/>
              </p:cNvSpPr>
              <p:nvPr/>
            </p:nvSpPr>
            <p:spPr bwMode="auto">
              <a:xfrm>
                <a:off x="10347326" y="4648201"/>
                <a:ext cx="146050" cy="220663"/>
              </a:xfrm>
              <a:custGeom>
                <a:avLst/>
                <a:gdLst>
                  <a:gd name="T0" fmla="*/ 0 w 43"/>
                  <a:gd name="T1" fmla="*/ 0 h 65"/>
                  <a:gd name="T2" fmla="*/ 43 w 43"/>
                  <a:gd name="T3" fmla="*/ 0 h 65"/>
                  <a:gd name="T4" fmla="*/ 43 w 43"/>
                  <a:gd name="T5" fmla="*/ 65 h 65"/>
                  <a:gd name="T6" fmla="*/ 0 w 43"/>
                  <a:gd name="T7" fmla="*/ 0 h 65"/>
                </a:gdLst>
                <a:ahLst/>
                <a:cxnLst>
                  <a:cxn ang="0">
                    <a:pos x="T0" y="T1"/>
                  </a:cxn>
                  <a:cxn ang="0">
                    <a:pos x="T2" y="T3"/>
                  </a:cxn>
                  <a:cxn ang="0">
                    <a:pos x="T4" y="T5"/>
                  </a:cxn>
                  <a:cxn ang="0">
                    <a:pos x="T6" y="T7"/>
                  </a:cxn>
                </a:cxnLst>
                <a:rect l="0" t="0" r="r" b="b"/>
                <a:pathLst>
                  <a:path w="43" h="65">
                    <a:moveTo>
                      <a:pt x="0" y="0"/>
                    </a:moveTo>
                    <a:cubicBezTo>
                      <a:pt x="43" y="0"/>
                      <a:pt x="43" y="0"/>
                      <a:pt x="43" y="0"/>
                    </a:cubicBezTo>
                    <a:cubicBezTo>
                      <a:pt x="43" y="65"/>
                      <a:pt x="43" y="65"/>
                      <a:pt x="43" y="65"/>
                    </a:cubicBezTo>
                    <a:cubicBezTo>
                      <a:pt x="34" y="63"/>
                      <a:pt x="8" y="5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Freeform 256">
                <a:extLst>
                  <a:ext uri="{FF2B5EF4-FFF2-40B4-BE49-F238E27FC236}">
                    <a16:creationId xmlns:a16="http://schemas.microsoft.com/office/drawing/2014/main" id="{2F8C1764-B7D3-4E6C-AD58-7E33A8D0AD45}"/>
                  </a:ext>
                </a:extLst>
              </p:cNvPr>
              <p:cNvSpPr>
                <a:spLocks/>
              </p:cNvSpPr>
              <p:nvPr/>
            </p:nvSpPr>
            <p:spPr bwMode="auto">
              <a:xfrm>
                <a:off x="10514013" y="4648201"/>
                <a:ext cx="144463" cy="220663"/>
              </a:xfrm>
              <a:custGeom>
                <a:avLst/>
                <a:gdLst>
                  <a:gd name="T0" fmla="*/ 0 w 43"/>
                  <a:gd name="T1" fmla="*/ 65 h 65"/>
                  <a:gd name="T2" fmla="*/ 0 w 43"/>
                  <a:gd name="T3" fmla="*/ 0 h 65"/>
                  <a:gd name="T4" fmla="*/ 43 w 43"/>
                  <a:gd name="T5" fmla="*/ 0 h 65"/>
                  <a:gd name="T6" fmla="*/ 0 w 43"/>
                  <a:gd name="T7" fmla="*/ 65 h 65"/>
                </a:gdLst>
                <a:ahLst/>
                <a:cxnLst>
                  <a:cxn ang="0">
                    <a:pos x="T0" y="T1"/>
                  </a:cxn>
                  <a:cxn ang="0">
                    <a:pos x="T2" y="T3"/>
                  </a:cxn>
                  <a:cxn ang="0">
                    <a:pos x="T4" y="T5"/>
                  </a:cxn>
                  <a:cxn ang="0">
                    <a:pos x="T6" y="T7"/>
                  </a:cxn>
                </a:cxnLst>
                <a:rect l="0" t="0" r="r" b="b"/>
                <a:pathLst>
                  <a:path w="43" h="65">
                    <a:moveTo>
                      <a:pt x="0" y="65"/>
                    </a:moveTo>
                    <a:cubicBezTo>
                      <a:pt x="0" y="0"/>
                      <a:pt x="0" y="0"/>
                      <a:pt x="0" y="0"/>
                    </a:cubicBezTo>
                    <a:cubicBezTo>
                      <a:pt x="43" y="0"/>
                      <a:pt x="43" y="0"/>
                      <a:pt x="43" y="0"/>
                    </a:cubicBezTo>
                    <a:cubicBezTo>
                      <a:pt x="35" y="54"/>
                      <a:pt x="9" y="63"/>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descr="Une image contenant ciel, extérieur, plage, silhouette&#10;&#10;Description générée automatiquement">
            <a:extLst>
              <a:ext uri="{FF2B5EF4-FFF2-40B4-BE49-F238E27FC236}">
                <a16:creationId xmlns:a16="http://schemas.microsoft.com/office/drawing/2014/main" id="{4F8BDC88-4521-4502-9C6B-A755698DB87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13" b="7813"/>
          <a:stretch>
            <a:fillRect/>
          </a:stretch>
        </p:blipFill>
        <p:spPr>
          <a:xfrm>
            <a:off x="-1" y="0"/>
            <a:ext cx="12192000" cy="6858000"/>
          </a:xfrm>
          <a:prstGeom prst="rect">
            <a:avLst/>
          </a:prstGeom>
        </p:spPr>
      </p:pic>
      <p:sp>
        <p:nvSpPr>
          <p:cNvPr id="10" name="Graphic 1">
            <a:extLst>
              <a:ext uri="{FF2B5EF4-FFF2-40B4-BE49-F238E27FC236}">
                <a16:creationId xmlns:a16="http://schemas.microsoft.com/office/drawing/2014/main" id="{51F26A1E-B972-4E1E-8F40-2AEF4E906C2B}"/>
              </a:ext>
              <a:ext uri="{C183D7F6-B498-43B3-948B-1728B52AA6E4}">
                <adec:decorative xmlns:adec="http://schemas.microsoft.com/office/drawing/2017/decorative" val="1"/>
              </a:ext>
            </a:extLst>
          </p:cNvPr>
          <p:cNvSpPr/>
          <p:nvPr/>
        </p:nvSpPr>
        <p:spPr>
          <a:xfrm rot="1048042">
            <a:off x="2427771" y="774827"/>
            <a:ext cx="7775577" cy="3521563"/>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grpSp>
        <p:nvGrpSpPr>
          <p:cNvPr id="9" name="Groupe 1">
            <a:extLst>
              <a:ext uri="{FF2B5EF4-FFF2-40B4-BE49-F238E27FC236}">
                <a16:creationId xmlns:a16="http://schemas.microsoft.com/office/drawing/2014/main" id="{EB23B925-A6B9-DE4D-8E01-87E20DE9FD11}"/>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1" name="Freeform 13">
              <a:extLst>
                <a:ext uri="{FF2B5EF4-FFF2-40B4-BE49-F238E27FC236}">
                  <a16:creationId xmlns:a16="http://schemas.microsoft.com/office/drawing/2014/main" id="{AC1841F6-7300-3245-B338-A8114A4DF22E}"/>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12" name="Freeform 14">
              <a:extLst>
                <a:ext uri="{FF2B5EF4-FFF2-40B4-BE49-F238E27FC236}">
                  <a16:creationId xmlns:a16="http://schemas.microsoft.com/office/drawing/2014/main" id="{D807EB8E-FFE5-1E4B-8C0F-CC48572F5CBF}"/>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13" name="TextBox 6">
            <a:extLst>
              <a:ext uri="{FF2B5EF4-FFF2-40B4-BE49-F238E27FC236}">
                <a16:creationId xmlns:a16="http://schemas.microsoft.com/office/drawing/2014/main" id="{8839829F-EA8B-409F-833E-CB1E73B522DD}"/>
              </a:ext>
            </a:extLst>
          </p:cNvPr>
          <p:cNvSpPr txBox="1"/>
          <p:nvPr/>
        </p:nvSpPr>
        <p:spPr>
          <a:xfrm>
            <a:off x="2813825" y="6043251"/>
            <a:ext cx="6564349"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0" i="0" u="none" strike="noStrike" kern="1200" cap="none" spc="0" baseline="0">
                <a:solidFill>
                  <a:srgbClr val="FFFFFF"/>
                </a:solidFill>
                <a:uFillTx/>
                <a:latin typeface="Ubuntu" pitchFamily="34"/>
              </a:rPr>
              <a:t>Bienvenue dans l’équipe !</a:t>
            </a:r>
          </a:p>
        </p:txBody>
      </p:sp>
      <p:sp>
        <p:nvSpPr>
          <p:cNvPr id="8" name="Title 3">
            <a:extLst>
              <a:ext uri="{FF2B5EF4-FFF2-40B4-BE49-F238E27FC236}">
                <a16:creationId xmlns:a16="http://schemas.microsoft.com/office/drawing/2014/main" id="{41A2EA20-9ECC-49E3-9F6F-A1C8AFEF2D29}"/>
              </a:ext>
            </a:extLst>
          </p:cNvPr>
          <p:cNvSpPr txBox="1">
            <a:spLocks noGrp="1"/>
          </p:cNvSpPr>
          <p:nvPr>
            <p:ph type="title" idx="4294967295"/>
          </p:nvPr>
        </p:nvSpPr>
        <p:spPr>
          <a:xfrm flipH="1">
            <a:off x="0" y="1639485"/>
            <a:ext cx="12192000" cy="1107996"/>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8000" b="1" i="0" u="none" strike="noStrike" kern="1200" cap="all" spc="0" normalizeH="0" baseline="0" noProof="0">
                <a:ln>
                  <a:noFill/>
                </a:ln>
                <a:solidFill>
                  <a:schemeClr val="bg1"/>
                </a:solidFill>
                <a:effectLst/>
                <a:uLnTx/>
                <a:uFillTx/>
                <a:latin typeface="Ubuntu" panose="020B0504030602030204" pitchFamily="34" charset="0"/>
                <a:ea typeface="+mj-ea"/>
                <a:cs typeface="+mj-cs"/>
              </a:rPr>
              <a:t>MERCI</a:t>
            </a:r>
          </a:p>
        </p:txBody>
      </p:sp>
    </p:spTree>
    <p:extLst>
      <p:ext uri="{BB962C8B-B14F-4D97-AF65-F5344CB8AC3E}">
        <p14:creationId xmlns:p14="http://schemas.microsoft.com/office/powerpoint/2010/main" val="3827910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2146845827">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14">
    <p:bg>
      <p:bgPr>
        <a:blipFill>
          <a:blip r:embed="rId2"/>
          <a:stretch>
            <a:fillRect/>
          </a:stretch>
        </a:blipFill>
        <a:effectLst/>
      </p:bgPr>
    </p:bg>
    <p:spTree>
      <p:nvGrpSpPr>
        <p:cNvPr id="1" name=""/>
        <p:cNvGrpSpPr/>
        <p:nvPr/>
      </p:nvGrpSpPr>
      <p:grpSpPr>
        <a:xfrm>
          <a:off x="0" y="0"/>
          <a:ext cx="0" cy="0"/>
          <a:chOff x="0" y="0"/>
          <a:chExt cx="0" cy="0"/>
        </a:xfrm>
      </p:grpSpPr>
      <p:pic>
        <p:nvPicPr>
          <p:cNvPr id="2" name="Graphique 17">
            <a:extLst>
              <a:ext uri="{FF2B5EF4-FFF2-40B4-BE49-F238E27FC236}">
                <a16:creationId xmlns:a16="http://schemas.microsoft.com/office/drawing/2014/main" id="{37A8E0E0-A8D9-4568-B464-87D75675F0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1243" y="240670"/>
            <a:ext cx="2042970" cy="450863"/>
          </a:xfrm>
          <a:prstGeom prst="rect">
            <a:avLst/>
          </a:prstGeom>
          <a:noFill/>
          <a:ln cap="flat">
            <a:noFill/>
          </a:ln>
        </p:spPr>
      </p:pic>
      <p:sp>
        <p:nvSpPr>
          <p:cNvPr id="3" name="object 5">
            <a:extLst>
              <a:ext uri="{FF2B5EF4-FFF2-40B4-BE49-F238E27FC236}">
                <a16:creationId xmlns:a16="http://schemas.microsoft.com/office/drawing/2014/main" id="{803F8436-9257-443B-A486-16B2F16A920F}"/>
              </a:ext>
            </a:extLst>
          </p:cNvPr>
          <p:cNvSpPr txBox="1"/>
          <p:nvPr/>
        </p:nvSpPr>
        <p:spPr>
          <a:xfrm>
            <a:off x="8274332" y="1458522"/>
            <a:ext cx="3313822" cy="2776987"/>
          </a:xfrm>
          <a:prstGeom prst="rect">
            <a:avLst/>
          </a:prstGeom>
          <a:noFill/>
          <a:ln cap="flat">
            <a:noFill/>
          </a:ln>
        </p:spPr>
        <p:txBody>
          <a:bodyPr vert="horz" wrap="square" lIns="0" tIns="6931" rIns="0" bIns="0" anchor="t" anchorCtr="0" compatLnSpc="1">
            <a:spAutoFit/>
          </a:bodyPr>
          <a:lstStyle/>
          <a:p>
            <a:pPr marL="0" marR="0" lvl="0" indent="0" algn="l" defTabSz="554492" rtl="0" fontAlgn="auto" hangingPunct="1">
              <a:lnSpc>
                <a:spcPts val="7220"/>
              </a:lnSpc>
              <a:spcBef>
                <a:spcPts val="55"/>
              </a:spcBef>
              <a:spcAft>
                <a:spcPts val="0"/>
              </a:spcAft>
              <a:buNone/>
              <a:tabLst/>
              <a:defRPr sz="1800" b="0" i="0" u="none" strike="noStrike" kern="0" cap="none" spc="0" baseline="0">
                <a:solidFill>
                  <a:srgbClr val="000000"/>
                </a:solidFill>
                <a:uFillTx/>
              </a:defRPr>
            </a:pPr>
            <a:r>
              <a:rPr lang="fr-FR" sz="6974" b="1" i="0" u="none" strike="noStrike" kern="0" cap="none" spc="385" baseline="0">
                <a:solidFill>
                  <a:srgbClr val="FFFFFF"/>
                </a:solidFill>
                <a:uFillTx/>
                <a:latin typeface="Ubuntu" pitchFamily="34"/>
              </a:rPr>
              <a:t>MAKE </a:t>
            </a:r>
            <a:br>
              <a:rPr lang="fr-FR" sz="6974" b="1" i="0" u="none" strike="noStrike" kern="0" cap="none" spc="385" baseline="0">
                <a:solidFill>
                  <a:srgbClr val="FFFFFF"/>
                </a:solidFill>
                <a:uFillTx/>
                <a:latin typeface="Ubuntu" pitchFamily="34"/>
              </a:rPr>
            </a:br>
            <a:r>
              <a:rPr lang="fr-FR" sz="6974" b="1" i="0" u="none" strike="noStrike" kern="0" cap="none" spc="385" baseline="0">
                <a:solidFill>
                  <a:srgbClr val="FFFFFF"/>
                </a:solidFill>
                <a:uFillTx/>
                <a:latin typeface="Ubuntu" pitchFamily="34"/>
              </a:rPr>
              <a:t>  </a:t>
            </a:r>
            <a:r>
              <a:rPr lang="fr-FR" sz="6974" b="1" i="0" u="none" strike="noStrike" kern="0" cap="none" spc="263" baseline="0">
                <a:solidFill>
                  <a:srgbClr val="FFFFFF"/>
                </a:solidFill>
                <a:uFillTx/>
                <a:latin typeface="Ubuntu" pitchFamily="34"/>
              </a:rPr>
              <a:t>Y</a:t>
            </a:r>
            <a:r>
              <a:rPr lang="fr-FR" sz="6974" b="1" i="0" u="none" strike="noStrike" kern="0" cap="none" spc="515" baseline="0">
                <a:solidFill>
                  <a:srgbClr val="FFFFFF"/>
                </a:solidFill>
                <a:uFillTx/>
                <a:latin typeface="Ubuntu" pitchFamily="34"/>
              </a:rPr>
              <a:t>OU</a:t>
            </a:r>
            <a:r>
              <a:rPr lang="fr-FR" sz="6974" b="1" i="0" u="none" strike="noStrike" kern="0" cap="none" spc="-3" baseline="0">
                <a:solidFill>
                  <a:srgbClr val="FFFFFF"/>
                </a:solidFill>
                <a:uFillTx/>
                <a:latin typeface="Ubuntu" pitchFamily="34"/>
              </a:rPr>
              <a:t>R  </a:t>
            </a:r>
            <a:r>
              <a:rPr lang="fr-FR" sz="6974" b="1" i="0" u="none" strike="noStrike" kern="0" cap="none" spc="236" baseline="0">
                <a:solidFill>
                  <a:srgbClr val="FFFFFF"/>
                </a:solidFill>
                <a:uFillTx/>
                <a:latin typeface="Ubuntu" pitchFamily="34"/>
              </a:rPr>
              <a:t>WAY</a:t>
            </a:r>
            <a:endParaRPr lang="fr-FR" sz="5821" b="1" i="0" u="none" strike="noStrike" kern="0" cap="none" spc="0" baseline="31509">
              <a:solidFill>
                <a:srgbClr val="FFFFFF"/>
              </a:solidFill>
              <a:uFillTx/>
              <a:latin typeface="Ubuntu" pitchFamily="34"/>
            </a:endParaRPr>
          </a:p>
        </p:txBody>
      </p:sp>
      <p:sp>
        <p:nvSpPr>
          <p:cNvPr id="4" name="Rectangle 5">
            <a:extLst>
              <a:ext uri="{FF2B5EF4-FFF2-40B4-BE49-F238E27FC236}">
                <a16:creationId xmlns:a16="http://schemas.microsoft.com/office/drawing/2014/main" id="{85978D9F-F63A-4D29-A57C-A868317FFAF2}"/>
              </a:ext>
            </a:extLst>
          </p:cNvPr>
          <p:cNvSpPr/>
          <p:nvPr/>
        </p:nvSpPr>
        <p:spPr>
          <a:xfrm>
            <a:off x="320030" y="4108801"/>
            <a:ext cx="3907030" cy="465639"/>
          </a:xfrm>
          <a:prstGeom prst="rect">
            <a:avLst/>
          </a:prstGeom>
          <a:noFill/>
          <a:ln cap="flat">
            <a:noFill/>
            <a:prstDash val="solid"/>
          </a:ln>
        </p:spPr>
        <p:txBody>
          <a:bodyPr vert="horz" wrap="none" lIns="91440" tIns="45720" rIns="91440" bIns="45720" anchor="t" anchorCtr="0" compatLnSpc="1">
            <a:spAutoFit/>
          </a:bodyPr>
          <a:lstStyle/>
          <a:p>
            <a:pPr marL="7699" marR="0" lvl="0" indent="0" algn="l" defTabSz="554492" rtl="0" fontAlgn="auto" hangingPunct="1">
              <a:lnSpc>
                <a:spcPct val="100000"/>
              </a:lnSpc>
              <a:spcBef>
                <a:spcPts val="60"/>
              </a:spcBef>
              <a:spcAft>
                <a:spcPts val="0"/>
              </a:spcAft>
              <a:buNone/>
              <a:tabLst/>
              <a:defRPr sz="1800" b="0" i="0" u="none" strike="noStrike" kern="0" cap="none" spc="0" baseline="0">
                <a:solidFill>
                  <a:srgbClr val="000000"/>
                </a:solidFill>
                <a:uFillTx/>
              </a:defRPr>
            </a:pPr>
            <a:r>
              <a:rPr lang="fr-FR" sz="2426" b="1" i="0" u="none" strike="noStrike" kern="1200" cap="none" spc="55" baseline="0">
                <a:solidFill>
                  <a:srgbClr val="00B9E7"/>
                </a:solidFill>
                <a:uFillTx/>
                <a:latin typeface="Ubuntu Light"/>
                <a:cs typeface="Ubuntu Light"/>
              </a:rPr>
              <a:t>Bienvenue</a:t>
            </a:r>
            <a:r>
              <a:rPr lang="fr-FR" sz="2426" b="1" i="0" u="none" strike="noStrike" kern="1200" cap="none" spc="112" baseline="0">
                <a:solidFill>
                  <a:srgbClr val="00B9E7"/>
                </a:solidFill>
                <a:uFillTx/>
                <a:latin typeface="Ubuntu Light"/>
                <a:cs typeface="Ubuntu Light"/>
              </a:rPr>
              <a:t> </a:t>
            </a:r>
            <a:r>
              <a:rPr lang="fr-FR" sz="2426" b="1" i="0" u="none" strike="noStrike" kern="1200" cap="none" spc="52" baseline="0">
                <a:solidFill>
                  <a:srgbClr val="00B9E7"/>
                </a:solidFill>
                <a:uFillTx/>
                <a:latin typeface="Ubuntu Light"/>
                <a:cs typeface="Ubuntu Light"/>
              </a:rPr>
              <a:t>dans</a:t>
            </a:r>
            <a:r>
              <a:rPr lang="fr-FR" sz="2426" b="1" i="0" u="none" strike="noStrike" kern="1200" cap="none" spc="112" baseline="0">
                <a:solidFill>
                  <a:srgbClr val="00B9E7"/>
                </a:solidFill>
                <a:uFillTx/>
                <a:latin typeface="Ubuntu Light"/>
                <a:cs typeface="Ubuntu Light"/>
              </a:rPr>
              <a:t> </a:t>
            </a:r>
            <a:r>
              <a:rPr lang="fr-FR" sz="2426" b="1" i="0" u="none" strike="noStrike" kern="1200" cap="none" spc="69" baseline="0">
                <a:solidFill>
                  <a:srgbClr val="00B9E7"/>
                </a:solidFill>
                <a:uFillTx/>
                <a:latin typeface="Ubuntu Light"/>
                <a:cs typeface="Ubuntu Light"/>
              </a:rPr>
              <a:t>l’équipe</a:t>
            </a:r>
            <a:endParaRPr lang="fr-FR" sz="2426" b="0" i="0" u="none" strike="noStrike" kern="1200" cap="none" spc="0" baseline="0">
              <a:solidFill>
                <a:srgbClr val="000000"/>
              </a:solidFill>
              <a:uFillTx/>
              <a:latin typeface="Ubuntu Light"/>
              <a:cs typeface="Ubuntu Light"/>
            </a:endParaRPr>
          </a:p>
        </p:txBody>
      </p:sp>
      <p:sp>
        <p:nvSpPr>
          <p:cNvPr id="5" name="object 8">
            <a:extLst>
              <a:ext uri="{FF2B5EF4-FFF2-40B4-BE49-F238E27FC236}">
                <a16:creationId xmlns:a16="http://schemas.microsoft.com/office/drawing/2014/main" id="{B3F8BE07-138F-499F-A7AC-7DE1A502D912}"/>
              </a:ext>
            </a:extLst>
          </p:cNvPr>
          <p:cNvSpPr/>
          <p:nvPr/>
        </p:nvSpPr>
        <p:spPr>
          <a:xfrm>
            <a:off x="412449" y="4695672"/>
            <a:ext cx="1923394" cy="329229"/>
          </a:xfrm>
          <a:custGeom>
            <a:avLst/>
            <a:gdLst>
              <a:gd name="f0" fmla="val w"/>
              <a:gd name="f1" fmla="val h"/>
              <a:gd name="f2" fmla="val 0"/>
              <a:gd name="f3" fmla="val 3171825"/>
              <a:gd name="f4" fmla="val 542925"/>
              <a:gd name="f5" fmla="val 3078601"/>
              <a:gd name="f6" fmla="val 93153"/>
              <a:gd name="f7" fmla="val 56892"/>
              <a:gd name="f8" fmla="val 7320"/>
              <a:gd name="f9" fmla="val 27283"/>
              <a:gd name="f10" fmla="val 449350"/>
              <a:gd name="f11" fmla="val 485604"/>
              <a:gd name="f12" fmla="val 515211"/>
              <a:gd name="f13" fmla="val 535173"/>
              <a:gd name="f14" fmla="val 542493"/>
              <a:gd name="f15" fmla="val 3114861"/>
              <a:gd name="f16" fmla="val 3144471"/>
              <a:gd name="f17" fmla="val 3164434"/>
              <a:gd name="f18" fmla="val 3171754"/>
              <a:gd name="f19" fmla="*/ f0 1 3171825"/>
              <a:gd name="f20" fmla="*/ f1 1 542925"/>
              <a:gd name="f21" fmla="val f2"/>
              <a:gd name="f22" fmla="val f3"/>
              <a:gd name="f23" fmla="val f4"/>
              <a:gd name="f24" fmla="+- f23 0 f21"/>
              <a:gd name="f25" fmla="+- f22 0 f21"/>
              <a:gd name="f26" fmla="*/ f25 1 3171825"/>
              <a:gd name="f27" fmla="*/ f24 1 542925"/>
              <a:gd name="f28" fmla="*/ f21 1 f26"/>
              <a:gd name="f29" fmla="*/ f22 1 f26"/>
              <a:gd name="f30" fmla="*/ f21 1 f27"/>
              <a:gd name="f31" fmla="*/ f23 1 f27"/>
              <a:gd name="f32" fmla="*/ f28 f19 1"/>
              <a:gd name="f33" fmla="*/ f29 f19 1"/>
              <a:gd name="f34" fmla="*/ f31 f20 1"/>
              <a:gd name="f35" fmla="*/ f30 f20 1"/>
            </a:gdLst>
            <a:ahLst/>
            <a:cxnLst>
              <a:cxn ang="3cd4">
                <a:pos x="hc" y="t"/>
              </a:cxn>
              <a:cxn ang="0">
                <a:pos x="r" y="vc"/>
              </a:cxn>
              <a:cxn ang="cd4">
                <a:pos x="hc" y="b"/>
              </a:cxn>
              <a:cxn ang="cd2">
                <a:pos x="l" y="vc"/>
              </a:cxn>
            </a:cxnLst>
            <a:rect l="f32" t="f35" r="f33" b="f34"/>
            <a:pathLst>
              <a:path w="3171825" h="542925">
                <a:moveTo>
                  <a:pt x="f5" y="f2"/>
                </a:moveTo>
                <a:lnTo>
                  <a:pt x="f6" y="f2"/>
                </a:lnTo>
                <a:lnTo>
                  <a:pt x="f7" y="f8"/>
                </a:lnTo>
                <a:lnTo>
                  <a:pt x="f9" y="f9"/>
                </a:lnTo>
                <a:lnTo>
                  <a:pt x="f8" y="f7"/>
                </a:lnTo>
                <a:lnTo>
                  <a:pt x="f2" y="f6"/>
                </a:lnTo>
                <a:lnTo>
                  <a:pt x="f2" y="f10"/>
                </a:lnTo>
                <a:lnTo>
                  <a:pt x="f8" y="f11"/>
                </a:lnTo>
                <a:lnTo>
                  <a:pt x="f9" y="f12"/>
                </a:lnTo>
                <a:lnTo>
                  <a:pt x="f7" y="f13"/>
                </a:lnTo>
                <a:lnTo>
                  <a:pt x="f6" y="f14"/>
                </a:lnTo>
                <a:lnTo>
                  <a:pt x="f5" y="f14"/>
                </a:lnTo>
                <a:lnTo>
                  <a:pt x="f15" y="f13"/>
                </a:lnTo>
                <a:lnTo>
                  <a:pt x="f16" y="f12"/>
                </a:lnTo>
                <a:lnTo>
                  <a:pt x="f17" y="f11"/>
                </a:lnTo>
                <a:lnTo>
                  <a:pt x="f18" y="f10"/>
                </a:lnTo>
                <a:lnTo>
                  <a:pt x="f18" y="f6"/>
                </a:lnTo>
                <a:lnTo>
                  <a:pt x="f17" y="f7"/>
                </a:lnTo>
                <a:lnTo>
                  <a:pt x="f16" y="f9"/>
                </a:lnTo>
                <a:lnTo>
                  <a:pt x="f15" y="f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55449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1200" cap="none" spc="0" baseline="0">
              <a:solidFill>
                <a:srgbClr val="000000"/>
              </a:solidFill>
              <a:uFillTx/>
              <a:latin typeface="Calibri"/>
              <a:cs typeface="Arial"/>
            </a:endParaRPr>
          </a:p>
        </p:txBody>
      </p:sp>
      <p:sp>
        <p:nvSpPr>
          <p:cNvPr id="6" name="object 9">
            <a:extLst>
              <a:ext uri="{FF2B5EF4-FFF2-40B4-BE49-F238E27FC236}">
                <a16:creationId xmlns:a16="http://schemas.microsoft.com/office/drawing/2014/main" id="{37588CBA-7843-4D86-B7AF-937270716A96}"/>
              </a:ext>
            </a:extLst>
          </p:cNvPr>
          <p:cNvSpPr txBox="1"/>
          <p:nvPr/>
        </p:nvSpPr>
        <p:spPr>
          <a:xfrm>
            <a:off x="516626" y="4722821"/>
            <a:ext cx="1718157" cy="264453"/>
          </a:xfrm>
          <a:prstGeom prst="rect">
            <a:avLst/>
          </a:prstGeom>
          <a:noFill/>
          <a:ln cap="flat">
            <a:noFill/>
          </a:ln>
        </p:spPr>
        <p:txBody>
          <a:bodyPr vert="horz" wrap="square" lIns="0" tIns="7699" rIns="0" bIns="0" anchor="t" anchorCtr="0" compatLnSpc="1">
            <a:spAutoFit/>
          </a:bodyPr>
          <a:lstStyle/>
          <a:p>
            <a:pPr marL="7699" marR="0" lvl="0" indent="0" algn="l" defTabSz="554492" rtl="0" fontAlgn="auto" hangingPunct="1">
              <a:lnSpc>
                <a:spcPct val="100000"/>
              </a:lnSpc>
              <a:spcBef>
                <a:spcPts val="60"/>
              </a:spcBef>
              <a:spcAft>
                <a:spcPts val="0"/>
              </a:spcAft>
              <a:buNone/>
              <a:tabLst/>
              <a:defRPr sz="1800" b="0" i="0" u="none" strike="noStrike" kern="0" cap="none" spc="0" baseline="0">
                <a:solidFill>
                  <a:srgbClr val="000000"/>
                </a:solidFill>
                <a:uFillTx/>
              </a:defRPr>
            </a:pPr>
            <a:r>
              <a:rPr lang="fr-FR" sz="1668" b="0" i="0" u="none" strike="noStrike" kern="1200" cap="none" spc="49" baseline="0">
                <a:solidFill>
                  <a:srgbClr val="FFFFFF"/>
                </a:solidFill>
                <a:uFillTx/>
                <a:latin typeface="Ubuntu Light"/>
                <a:cs typeface="Ubuntu Light"/>
              </a:rPr>
              <a:t>#life@capgemini</a:t>
            </a:r>
            <a:endParaRPr lang="fr-FR" sz="1668" b="0" i="0" u="none" strike="noStrike" kern="1200" cap="none" spc="0" baseline="0">
              <a:solidFill>
                <a:srgbClr val="000000"/>
              </a:solidFill>
              <a:uFillTx/>
              <a:latin typeface="Ubuntu Light"/>
              <a:cs typeface="Ubuntu Light"/>
            </a:endParaRPr>
          </a:p>
        </p:txBody>
      </p:sp>
      <p:sp>
        <p:nvSpPr>
          <p:cNvPr id="7" name="object 4">
            <a:extLst>
              <a:ext uri="{FF2B5EF4-FFF2-40B4-BE49-F238E27FC236}">
                <a16:creationId xmlns:a16="http://schemas.microsoft.com/office/drawing/2014/main" id="{BAAECE2F-72EA-4C8A-B6EE-D499A6ED63CB}"/>
              </a:ext>
            </a:extLst>
          </p:cNvPr>
          <p:cNvSpPr txBox="1"/>
          <p:nvPr/>
        </p:nvSpPr>
        <p:spPr>
          <a:xfrm>
            <a:off x="184973" y="6539395"/>
            <a:ext cx="3316949" cy="145691"/>
          </a:xfrm>
          <a:prstGeom prst="rect">
            <a:avLst/>
          </a:prstGeom>
          <a:noFill/>
          <a:ln cap="flat">
            <a:noFill/>
          </a:ln>
        </p:spPr>
        <p:txBody>
          <a:bodyPr vert="horz" wrap="square" lIns="0" tIns="7315" rIns="0" bIns="0" anchor="t" anchorCtr="0" compatLnSpc="1">
            <a:spAutoFit/>
          </a:bodyPr>
          <a:lstStyle/>
          <a:p>
            <a:pPr marL="7699" marR="29653" lvl="0" indent="0" algn="just" defTabSz="554492" rtl="0" fontAlgn="auto" hangingPunct="1">
              <a:lnSpc>
                <a:spcPct val="101000"/>
              </a:lnSpc>
              <a:spcBef>
                <a:spcPts val="60"/>
              </a:spcBef>
              <a:spcAft>
                <a:spcPts val="0"/>
              </a:spcAft>
              <a:buNone/>
              <a:tabLst/>
              <a:defRPr sz="1800" b="0" i="0" u="none" strike="noStrike" kern="0" cap="none" spc="0" baseline="0">
                <a:solidFill>
                  <a:srgbClr val="000000"/>
                </a:solidFill>
                <a:uFillTx/>
              </a:defRPr>
            </a:pPr>
            <a:r>
              <a:rPr lang="fr-FR" sz="970" b="0" i="0" u="none" strike="noStrike" kern="1200" cap="none" spc="0" baseline="0">
                <a:solidFill>
                  <a:srgbClr val="FFFFFF"/>
                </a:solidFill>
                <a:uFillTx/>
                <a:latin typeface="Ubuntu" pitchFamily="34"/>
                <a:cs typeface="Arial"/>
              </a:rPr>
              <a:t>*construis ton parcours</a:t>
            </a:r>
          </a:p>
        </p:txBody>
      </p:sp>
      <p:sp>
        <p:nvSpPr>
          <p:cNvPr id="8" name="Rectangle 1">
            <a:extLst>
              <a:ext uri="{FF2B5EF4-FFF2-40B4-BE49-F238E27FC236}">
                <a16:creationId xmlns:a16="http://schemas.microsoft.com/office/drawing/2014/main" id="{A47F5C65-0F91-4854-AF56-66D8698208CD}"/>
              </a:ext>
            </a:extLst>
          </p:cNvPr>
          <p:cNvSpPr/>
          <p:nvPr/>
        </p:nvSpPr>
        <p:spPr>
          <a:xfrm>
            <a:off x="10439531" y="3290376"/>
            <a:ext cx="779754" cy="652168"/>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55449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355" baseline="31509">
                <a:solidFill>
                  <a:srgbClr val="FFFFFF"/>
                </a:solidFill>
                <a:uFillTx/>
                <a:latin typeface="Ubuntu" pitchFamily="34"/>
                <a:cs typeface="Arial"/>
              </a:rPr>
              <a:t>*</a:t>
            </a:r>
            <a:endParaRPr lang="fr-FR" sz="3638" b="0" i="0" u="none" strike="noStrike" kern="1200" cap="none" spc="0" baseline="0">
              <a:solidFill>
                <a:srgbClr val="000000"/>
              </a:solidFill>
              <a:uFillTx/>
              <a:latin typeface="Calibri"/>
              <a:cs typeface="Arial"/>
            </a:endParaRPr>
          </a:p>
        </p:txBody>
      </p:sp>
      <p:sp>
        <p:nvSpPr>
          <p:cNvPr id="9" name="Oval 20">
            <a:extLst>
              <a:ext uri="{FF2B5EF4-FFF2-40B4-BE49-F238E27FC236}">
                <a16:creationId xmlns:a16="http://schemas.microsoft.com/office/drawing/2014/main" id="{9C19E79D-B717-4832-BF96-54DB71E73EEF}"/>
              </a:ext>
            </a:extLst>
          </p:cNvPr>
          <p:cNvSpPr/>
          <p:nvPr/>
        </p:nvSpPr>
        <p:spPr>
          <a:xfrm>
            <a:off x="6756346" y="1285710"/>
            <a:ext cx="1204017" cy="1137595"/>
          </a:xfrm>
          <a:custGeom>
            <a:avLst/>
            <a:gdLst>
              <a:gd name="f0" fmla="val 10800000"/>
              <a:gd name="f1" fmla="val 5400000"/>
              <a:gd name="f2" fmla="val 180"/>
              <a:gd name="f3" fmla="val w"/>
              <a:gd name="f4" fmla="val h"/>
              <a:gd name="f5" fmla="val 0"/>
              <a:gd name="f6" fmla="val 3314252"/>
              <a:gd name="f7" fmla="val 3131423"/>
              <a:gd name="f8" fmla="val 1564433"/>
              <a:gd name="f9" fmla="val 700433"/>
              <a:gd name="f10" fmla="val 775256"/>
              <a:gd name="f11" fmla="val 19074"/>
              <a:gd name="f12" fmla="val 1657126"/>
              <a:gd name="f13" fmla="val 23"/>
              <a:gd name="f14" fmla="val 2639009"/>
              <a:gd name="f15" fmla="val -4740"/>
              <a:gd name="f16" fmla="val 2428433"/>
              <a:gd name="f17" fmla="val 2367543"/>
              <a:gd name="f18" fmla="val 3071694"/>
              <a:gd name="f19" fmla="val 3128843"/>
              <a:gd name="f20" fmla="val 665721"/>
              <a:gd name="f21" fmla="val 3181230"/>
              <a:gd name="f22" fmla="+- 0 0 -90"/>
              <a:gd name="f23" fmla="*/ f3 1 3314252"/>
              <a:gd name="f24" fmla="*/ f4 1 3131423"/>
              <a:gd name="f25" fmla="val f5"/>
              <a:gd name="f26" fmla="val f6"/>
              <a:gd name="f27" fmla="val f7"/>
              <a:gd name="f28" fmla="*/ f22 f0 1"/>
              <a:gd name="f29" fmla="+- f27 0 f25"/>
              <a:gd name="f30" fmla="+- f26 0 f25"/>
              <a:gd name="f31" fmla="*/ f28 1 f2"/>
              <a:gd name="f32" fmla="*/ f30 1 3314252"/>
              <a:gd name="f33" fmla="*/ f29 1 3131423"/>
              <a:gd name="f34" fmla="*/ 0 f30 1"/>
              <a:gd name="f35" fmla="*/ 1657126 f30 1"/>
              <a:gd name="f36" fmla="*/ 3314252 f30 1"/>
              <a:gd name="f37" fmla="*/ 1564433 f29 1"/>
              <a:gd name="f38" fmla="*/ 23 f29 1"/>
              <a:gd name="f39" fmla="*/ 3128843 f29 1"/>
              <a:gd name="f40" fmla="+- f31 0 f1"/>
              <a:gd name="f41" fmla="*/ f34 1 3314252"/>
              <a:gd name="f42" fmla="*/ f35 1 3314252"/>
              <a:gd name="f43" fmla="*/ f36 1 3314252"/>
              <a:gd name="f44" fmla="*/ f37 1 3131423"/>
              <a:gd name="f45" fmla="*/ f38 1 3131423"/>
              <a:gd name="f46" fmla="*/ f39 1 3131423"/>
              <a:gd name="f47" fmla="*/ f25 1 f32"/>
              <a:gd name="f48" fmla="*/ f26 1 f32"/>
              <a:gd name="f49" fmla="*/ f25 1 f33"/>
              <a:gd name="f50" fmla="*/ f27 1 f33"/>
              <a:gd name="f51" fmla="*/ f41 1 f32"/>
              <a:gd name="f52" fmla="*/ f44 1 f33"/>
              <a:gd name="f53" fmla="*/ f42 1 f32"/>
              <a:gd name="f54" fmla="*/ f45 1 f33"/>
              <a:gd name="f55" fmla="*/ f43 1 f32"/>
              <a:gd name="f56" fmla="*/ f46 1 f33"/>
              <a:gd name="f57" fmla="*/ f47 f23 1"/>
              <a:gd name="f58" fmla="*/ f48 f23 1"/>
              <a:gd name="f59" fmla="*/ f50 f24 1"/>
              <a:gd name="f60" fmla="*/ f49 f24 1"/>
              <a:gd name="f61" fmla="*/ f51 f23 1"/>
              <a:gd name="f62" fmla="*/ f52 f24 1"/>
              <a:gd name="f63" fmla="*/ f53 f23 1"/>
              <a:gd name="f64" fmla="*/ f54 f24 1"/>
              <a:gd name="f65" fmla="*/ f55 f23 1"/>
              <a:gd name="f66" fmla="*/ f56 f24 1"/>
            </a:gdLst>
            <a:ahLst/>
            <a:cxnLst>
              <a:cxn ang="3cd4">
                <a:pos x="hc" y="t"/>
              </a:cxn>
              <a:cxn ang="0">
                <a:pos x="r" y="vc"/>
              </a:cxn>
              <a:cxn ang="cd4">
                <a:pos x="hc" y="b"/>
              </a:cxn>
              <a:cxn ang="cd2">
                <a:pos x="l" y="vc"/>
              </a:cxn>
              <a:cxn ang="f40">
                <a:pos x="f61" y="f62"/>
              </a:cxn>
              <a:cxn ang="f40">
                <a:pos x="f63" y="f64"/>
              </a:cxn>
              <a:cxn ang="f40">
                <a:pos x="f65" y="f62"/>
              </a:cxn>
              <a:cxn ang="f40">
                <a:pos x="f63" y="f66"/>
              </a:cxn>
              <a:cxn ang="f40">
                <a:pos x="f61" y="f62"/>
              </a:cxn>
            </a:cxnLst>
            <a:rect l="f57" t="f60" r="f58" b="f59"/>
            <a:pathLst>
              <a:path w="3314252" h="3131423">
                <a:moveTo>
                  <a:pt x="f5" y="f8"/>
                </a:moveTo>
                <a:cubicBezTo>
                  <a:pt x="f5" y="f9"/>
                  <a:pt x="f10" y="f11"/>
                  <a:pt x="f12" y="f13"/>
                </a:cubicBezTo>
                <a:cubicBezTo>
                  <a:pt x="f14" y="f15"/>
                  <a:pt x="f6" y="f9"/>
                  <a:pt x="f6" y="f8"/>
                </a:cubicBezTo>
                <a:cubicBezTo>
                  <a:pt x="f6" y="f16"/>
                  <a:pt x="f17" y="f18"/>
                  <a:pt x="f12" y="f19"/>
                </a:cubicBezTo>
                <a:cubicBezTo>
                  <a:pt x="f20" y="f21"/>
                  <a:pt x="f5" y="f16"/>
                  <a:pt x="f5" y="f8"/>
                </a:cubicBezTo>
                <a:close/>
              </a:path>
            </a:pathLst>
          </a:custGeom>
          <a:solidFill>
            <a:srgbClr val="ECECE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4000" b="0" i="0" u="none" strike="noStrike" kern="0" cap="none" spc="0" baseline="0">
                <a:uFillTx/>
                <a:latin typeface="Ubuntu" panose="020B0504030602030204" pitchFamily="34" charset="0"/>
              </a:rPr>
              <a:t>1</a:t>
            </a:r>
            <a:endParaRPr lang="pt-PT" sz="2000" b="0" i="0" u="none" strike="noStrike" kern="0" cap="none" spc="0" baseline="0">
              <a:uFillTx/>
              <a:latin typeface="Ubuntu" panose="020B0504030602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2146845832">
    <p:spTree>
      <p:nvGrpSpPr>
        <p:cNvPr id="1" name=""/>
        <p:cNvGrpSpPr/>
        <p:nvPr/>
      </p:nvGrpSpPr>
      <p:grpSpPr>
        <a:xfrm>
          <a:off x="0" y="0"/>
          <a:ext cx="0" cy="0"/>
          <a:chOff x="0" y="0"/>
          <a:chExt cx="0" cy="0"/>
        </a:xfrm>
      </p:grpSpPr>
      <p:grpSp>
        <p:nvGrpSpPr>
          <p:cNvPr id="2" name="Groupe 2">
            <a:extLst>
              <a:ext uri="{FF2B5EF4-FFF2-40B4-BE49-F238E27FC236}">
                <a16:creationId xmlns:a16="http://schemas.microsoft.com/office/drawing/2014/main" id="{F49AC691-D78E-4CFD-B1E2-29868D9C61D3}"/>
              </a:ext>
            </a:extLst>
          </p:cNvPr>
          <p:cNvGrpSpPr/>
          <p:nvPr/>
        </p:nvGrpSpPr>
        <p:grpSpPr>
          <a:xfrm>
            <a:off x="493081" y="3812334"/>
            <a:ext cx="11495479" cy="239984"/>
            <a:chOff x="493081" y="3812334"/>
            <a:chExt cx="11495479" cy="239984"/>
          </a:xfrm>
        </p:grpSpPr>
        <p:sp>
          <p:nvSpPr>
            <p:cNvPr id="3" name="Chevron 7">
              <a:extLst>
                <a:ext uri="{FF2B5EF4-FFF2-40B4-BE49-F238E27FC236}">
                  <a16:creationId xmlns:a16="http://schemas.microsoft.com/office/drawing/2014/main" id="{2F6FAD7D-2CEE-463F-999B-79DA6B6C48D5}"/>
                </a:ext>
              </a:extLst>
            </p:cNvPr>
            <p:cNvSpPr/>
            <p:nvPr/>
          </p:nvSpPr>
          <p:spPr>
            <a:xfrm>
              <a:off x="493081" y="3812334"/>
              <a:ext cx="5759595" cy="239984"/>
            </a:xfrm>
            <a:custGeom>
              <a:avLst>
                <a:gd name="f8" fmla="val 20000"/>
              </a:avLst>
              <a:gdLst>
                <a:gd name="f1" fmla="val 10800000"/>
                <a:gd name="f2" fmla="val 5400000"/>
                <a:gd name="f3" fmla="val 180"/>
                <a:gd name="f4" fmla="val w"/>
                <a:gd name="f5" fmla="val h"/>
                <a:gd name="f6" fmla="val ss"/>
                <a:gd name="f7" fmla="val 0"/>
                <a:gd name="f8" fmla="val 20000"/>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338091"/>
            </a:solidFill>
            <a:ln cap="flat">
              <a:noFill/>
              <a:prstDash val="solid"/>
            </a:ln>
          </p:spPr>
          <p:txBody>
            <a:bodyPr vert="horz" wrap="square" lIns="91430" tIns="45720" rIns="9143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FFFFFF"/>
                </a:solidFill>
                <a:uFillTx/>
                <a:latin typeface="Calibri"/>
              </a:endParaRPr>
            </a:p>
          </p:txBody>
        </p:sp>
        <p:sp>
          <p:nvSpPr>
            <p:cNvPr id="4" name="Chevron 9">
              <a:extLst>
                <a:ext uri="{FF2B5EF4-FFF2-40B4-BE49-F238E27FC236}">
                  <a16:creationId xmlns:a16="http://schemas.microsoft.com/office/drawing/2014/main" id="{778E655E-52EE-41E4-8876-9C918BF8B39D}"/>
                </a:ext>
              </a:extLst>
            </p:cNvPr>
            <p:cNvSpPr/>
            <p:nvPr/>
          </p:nvSpPr>
          <p:spPr>
            <a:xfrm>
              <a:off x="6228965" y="3812334"/>
              <a:ext cx="5759595" cy="239984"/>
            </a:xfrm>
            <a:custGeom>
              <a:avLst>
                <a:gd name="f8" fmla="val 20000"/>
              </a:avLst>
              <a:gdLst>
                <a:gd name="f1" fmla="val 10800000"/>
                <a:gd name="f2" fmla="val 5400000"/>
                <a:gd name="f3" fmla="val 180"/>
                <a:gd name="f4" fmla="val w"/>
                <a:gd name="f5" fmla="val h"/>
                <a:gd name="f6" fmla="val ss"/>
                <a:gd name="f7" fmla="val 0"/>
                <a:gd name="f8" fmla="val 20000"/>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00D5D0"/>
            </a:solidFill>
            <a:ln cap="flat">
              <a:noFill/>
              <a:prstDash val="solid"/>
            </a:ln>
          </p:spPr>
          <p:txBody>
            <a:bodyPr vert="horz" wrap="square" lIns="91430" tIns="45720" rIns="9143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FFFFFF"/>
                </a:solidFill>
                <a:uFillTx/>
                <a:latin typeface="Calibri"/>
              </a:endParaRPr>
            </a:p>
          </p:txBody>
        </p:sp>
        <p:cxnSp>
          <p:nvCxnSpPr>
            <p:cNvPr id="5" name="Connecteur droit avec flèche 5">
              <a:extLst>
                <a:ext uri="{FF2B5EF4-FFF2-40B4-BE49-F238E27FC236}">
                  <a16:creationId xmlns:a16="http://schemas.microsoft.com/office/drawing/2014/main" id="{849FC351-A102-4A25-ABA3-CC8465ED512A}"/>
                </a:ext>
              </a:extLst>
            </p:cNvPr>
            <p:cNvCxnSpPr>
              <a:stCxn id="3" idx="5"/>
              <a:endCxn id="4" idx="1"/>
            </p:cNvCxnSpPr>
            <p:nvPr/>
          </p:nvCxnSpPr>
          <p:spPr>
            <a:xfrm>
              <a:off x="541078" y="3932326"/>
              <a:ext cx="11447482" cy="0"/>
            </a:xfrm>
            <a:prstGeom prst="straightConnector1">
              <a:avLst/>
            </a:prstGeom>
            <a:noFill/>
            <a:ln w="22229" cap="flat">
              <a:solidFill>
                <a:srgbClr val="FFFFFF"/>
              </a:solidFill>
              <a:custDash>
                <a:ds d="299960" sp="299960"/>
              </a:custDash>
              <a:miter/>
              <a:tailEnd type="arrow"/>
            </a:ln>
          </p:spPr>
        </p:cxnSp>
      </p:grpSp>
      <p:sp>
        <p:nvSpPr>
          <p:cNvPr id="6" name="Rectangle 6">
            <a:extLst>
              <a:ext uri="{FF2B5EF4-FFF2-40B4-BE49-F238E27FC236}">
                <a16:creationId xmlns:a16="http://schemas.microsoft.com/office/drawing/2014/main" id="{0E9238DE-54A2-444B-8F5D-C953A85EAFED}"/>
              </a:ext>
            </a:extLst>
          </p:cNvPr>
          <p:cNvSpPr/>
          <p:nvPr/>
        </p:nvSpPr>
        <p:spPr>
          <a:xfrm>
            <a:off x="429" y="27998"/>
            <a:ext cx="12191146" cy="1683035"/>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Calibri"/>
            </a:endParaRPr>
          </a:p>
        </p:txBody>
      </p:sp>
      <p:sp>
        <p:nvSpPr>
          <p:cNvPr id="7" name="Text Placeholder 2">
            <a:extLst>
              <a:ext uri="{FF2B5EF4-FFF2-40B4-BE49-F238E27FC236}">
                <a16:creationId xmlns:a16="http://schemas.microsoft.com/office/drawing/2014/main" id="{6C4E96F3-C6AB-47A6-9CA8-78646718752D}"/>
              </a:ext>
            </a:extLst>
          </p:cNvPr>
          <p:cNvSpPr txBox="1"/>
          <p:nvPr/>
        </p:nvSpPr>
        <p:spPr>
          <a:xfrm>
            <a:off x="2245400" y="1600264"/>
            <a:ext cx="3641469" cy="1336679"/>
          </a:xfrm>
          <a:prstGeom prst="rect">
            <a:avLst/>
          </a:prstGeom>
          <a:noFill/>
          <a:ln cap="flat">
            <a:noFill/>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9599" b="0" i="0" u="none" strike="noStrike" kern="0" cap="none" spc="0" baseline="0">
              <a:solidFill>
                <a:srgbClr val="00B9E8"/>
              </a:solidFill>
              <a:uFillTx/>
              <a:latin typeface="Ubuntu" pitchFamily="34"/>
            </a:endParaRPr>
          </a:p>
        </p:txBody>
      </p:sp>
      <p:sp>
        <p:nvSpPr>
          <p:cNvPr id="8" name="Title">
            <a:extLst>
              <a:ext uri="{FF2B5EF4-FFF2-40B4-BE49-F238E27FC236}">
                <a16:creationId xmlns:a16="http://schemas.microsoft.com/office/drawing/2014/main" id="{09081D92-21D7-42E8-9D24-0AE81BC1FBB7}"/>
              </a:ext>
            </a:extLst>
          </p:cNvPr>
          <p:cNvSpPr txBox="1"/>
          <p:nvPr/>
        </p:nvSpPr>
        <p:spPr>
          <a:xfrm>
            <a:off x="408407" y="240926"/>
            <a:ext cx="8483931" cy="1138135"/>
          </a:xfrm>
          <a:prstGeom prst="rect">
            <a:avLst/>
          </a:prstGeom>
          <a:noFill/>
          <a:ln cap="flat">
            <a:noFill/>
          </a:ln>
        </p:spPr>
        <p:txBody>
          <a:bodyPr vert="horz" wrap="square" lIns="21826" tIns="45720" rIns="21826" bIns="0" anchor="b" anchorCtr="0" compatLnSpc="1">
            <a:sp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3942" b="1" i="0" u="none" strike="noStrike" kern="0" cap="none" spc="0" baseline="0">
                <a:solidFill>
                  <a:srgbClr val="FFFFFF"/>
                </a:solidFill>
                <a:uFillTx/>
                <a:latin typeface="Ubuntu" pitchFamily="34"/>
              </a:rPr>
              <a:t>LE DÉROULÉ</a:t>
            </a: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3942"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DU PROGRAMME</a:t>
            </a:r>
            <a:endParaRPr lang="en-GB" sz="3638" b="1" i="0" u="none" strike="noStrike" kern="0" cap="none" spc="0" baseline="0">
              <a:solidFill>
                <a:srgbClr val="12ABDB"/>
              </a:solidFill>
              <a:uFillTx/>
              <a:latin typeface="Ubuntu Medium" pitchFamily="34"/>
            </a:endParaRPr>
          </a:p>
        </p:txBody>
      </p:sp>
      <p:grpSp>
        <p:nvGrpSpPr>
          <p:cNvPr id="9" name="object 2">
            <a:extLst>
              <a:ext uri="{FF2B5EF4-FFF2-40B4-BE49-F238E27FC236}">
                <a16:creationId xmlns:a16="http://schemas.microsoft.com/office/drawing/2014/main" id="{E0C4431A-73CF-474E-AF40-1EB89C56F96F}"/>
              </a:ext>
            </a:extLst>
          </p:cNvPr>
          <p:cNvGrpSpPr/>
          <p:nvPr/>
        </p:nvGrpSpPr>
        <p:grpSpPr>
          <a:xfrm>
            <a:off x="11606634" y="228581"/>
            <a:ext cx="356662" cy="329641"/>
            <a:chOff x="11606634" y="228581"/>
            <a:chExt cx="356662" cy="329641"/>
          </a:xfrm>
        </p:grpSpPr>
        <p:sp>
          <p:nvSpPr>
            <p:cNvPr id="10" name="object 3">
              <a:extLst>
                <a:ext uri="{FF2B5EF4-FFF2-40B4-BE49-F238E27FC236}">
                  <a16:creationId xmlns:a16="http://schemas.microsoft.com/office/drawing/2014/main" id="{0F855373-7917-422F-8ED7-CADE3F3310F4}"/>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0" cap="none" spc="0" baseline="0">
                <a:solidFill>
                  <a:srgbClr val="000000"/>
                </a:solidFill>
                <a:uFillTx/>
                <a:latin typeface="Arial"/>
                <a:cs typeface="Arial"/>
              </a:endParaRPr>
            </a:p>
          </p:txBody>
        </p:sp>
        <p:sp>
          <p:nvSpPr>
            <p:cNvPr id="11" name="object 4">
              <a:extLst>
                <a:ext uri="{FF2B5EF4-FFF2-40B4-BE49-F238E27FC236}">
                  <a16:creationId xmlns:a16="http://schemas.microsoft.com/office/drawing/2014/main" id="{31A3D697-69D2-4B53-9BC3-B155B62AED49}"/>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849" b="0" i="0" u="none" strike="noStrike" kern="0" cap="none" spc="0" baseline="0">
                <a:solidFill>
                  <a:srgbClr val="000000"/>
                </a:solidFill>
                <a:uFillTx/>
                <a:latin typeface="Arial"/>
                <a:cs typeface="Arial"/>
              </a:endParaRPr>
            </a:p>
          </p:txBody>
        </p:sp>
      </p:grpSp>
      <p:sp>
        <p:nvSpPr>
          <p:cNvPr id="12" name="ZoneTexte 12">
            <a:extLst>
              <a:ext uri="{FF2B5EF4-FFF2-40B4-BE49-F238E27FC236}">
                <a16:creationId xmlns:a16="http://schemas.microsoft.com/office/drawing/2014/main" id="{F11D8771-F4D1-4E80-958A-5E37E497783F}"/>
              </a:ext>
            </a:extLst>
          </p:cNvPr>
          <p:cNvSpPr txBox="1"/>
          <p:nvPr/>
        </p:nvSpPr>
        <p:spPr>
          <a:xfrm>
            <a:off x="10060905" y="4220303"/>
            <a:ext cx="2063855" cy="31623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55" b="1" i="0" u="none" strike="noStrike" kern="0" cap="none" spc="0" baseline="0">
                <a:solidFill>
                  <a:srgbClr val="373844"/>
                </a:solidFill>
                <a:uFillTx/>
                <a:latin typeface="Ubuntu" pitchFamily="34"/>
                <a:cs typeface="Arial"/>
              </a:rPr>
              <a:t>4. Clôture Etape 2</a:t>
            </a:r>
          </a:p>
        </p:txBody>
      </p:sp>
      <p:sp>
        <p:nvSpPr>
          <p:cNvPr id="13" name="ZoneTexte 13">
            <a:extLst>
              <a:ext uri="{FF2B5EF4-FFF2-40B4-BE49-F238E27FC236}">
                <a16:creationId xmlns:a16="http://schemas.microsoft.com/office/drawing/2014/main" id="{1DEC0418-FC80-4853-86D5-711DC2BBAC51}"/>
              </a:ext>
            </a:extLst>
          </p:cNvPr>
          <p:cNvSpPr txBox="1"/>
          <p:nvPr/>
        </p:nvSpPr>
        <p:spPr>
          <a:xfrm>
            <a:off x="1352342" y="2324020"/>
            <a:ext cx="4090294" cy="70826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334" b="1" i="0" u="none" strike="noStrike" kern="0" cap="none" spc="0" baseline="0">
                <a:solidFill>
                  <a:srgbClr val="272936"/>
                </a:solidFill>
                <a:uFillTx/>
                <a:latin typeface="Ubuntu" pitchFamily="34"/>
                <a:cs typeface="Arial"/>
              </a:rPr>
              <a:t>ETAPE 1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334" b="0" i="0" u="none" strike="noStrike" kern="0" cap="none" spc="-79" baseline="0">
                <a:solidFill>
                  <a:srgbClr val="272936"/>
                </a:solidFill>
                <a:uFillTx/>
                <a:latin typeface="Ubuntu" pitchFamily="34"/>
                <a:cs typeface="Arial"/>
              </a:rPr>
              <a:t> Immersion - Cursus Next* - Explorer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334" b="1" i="0" u="none" strike="noStrike" kern="0" cap="none" spc="-79" baseline="0">
                <a:solidFill>
                  <a:srgbClr val="272936"/>
                </a:solidFill>
                <a:uFillTx/>
                <a:latin typeface="Ubuntu" pitchFamily="34"/>
                <a:cs typeface="Arial"/>
              </a:rPr>
              <a:t>100 jours</a:t>
            </a:r>
          </a:p>
        </p:txBody>
      </p:sp>
      <p:pic>
        <p:nvPicPr>
          <p:cNvPr id="14" name="Image 14" descr="Une image contenant dessin&#10;&#10;Description générée automatiquement">
            <a:extLst>
              <a:ext uri="{FF2B5EF4-FFF2-40B4-BE49-F238E27FC236}">
                <a16:creationId xmlns:a16="http://schemas.microsoft.com/office/drawing/2014/main" id="{9724E096-B4AD-4F93-8BF0-A913BF604AC6}"/>
              </a:ext>
            </a:extLst>
          </p:cNvPr>
          <p:cNvPicPr>
            <a:picLocks noChangeAspect="1"/>
          </p:cNvPicPr>
          <p:nvPr/>
        </p:nvPicPr>
        <p:blipFill>
          <a:blip r:embed="rId2"/>
          <a:stretch>
            <a:fillRect/>
          </a:stretch>
        </p:blipFill>
        <p:spPr>
          <a:xfrm>
            <a:off x="3038971" y="2992849"/>
            <a:ext cx="580223" cy="251981"/>
          </a:xfrm>
          <a:prstGeom prst="rect">
            <a:avLst/>
          </a:prstGeom>
          <a:noFill/>
          <a:ln cap="flat">
            <a:noFill/>
          </a:ln>
        </p:spPr>
      </p:pic>
      <p:sp>
        <p:nvSpPr>
          <p:cNvPr id="15" name="ZoneTexte 15">
            <a:extLst>
              <a:ext uri="{FF2B5EF4-FFF2-40B4-BE49-F238E27FC236}">
                <a16:creationId xmlns:a16="http://schemas.microsoft.com/office/drawing/2014/main" id="{A463A1D6-4346-43E2-83E4-C5DC22590202}"/>
              </a:ext>
            </a:extLst>
          </p:cNvPr>
          <p:cNvSpPr txBox="1"/>
          <p:nvPr/>
        </p:nvSpPr>
        <p:spPr>
          <a:xfrm>
            <a:off x="424409" y="4514758"/>
            <a:ext cx="1997515" cy="3908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970" b="0" i="0" u="none" strike="noStrike" kern="0" cap="none" spc="0" baseline="0">
                <a:solidFill>
                  <a:srgbClr val="373844"/>
                </a:solidFill>
                <a:uFillTx/>
                <a:latin typeface="Ubuntu" pitchFamily="34"/>
                <a:cs typeface="Arial"/>
              </a:rPr>
              <a:t>0,5 jour, à l’arrivée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970" b="0" i="0" u="none" strike="noStrike" kern="0" cap="none" spc="0" baseline="0">
                <a:solidFill>
                  <a:srgbClr val="373844"/>
                </a:solidFill>
                <a:uFillTx/>
                <a:latin typeface="Ubuntu" pitchFamily="34"/>
                <a:cs typeface="Arial"/>
              </a:rPr>
              <a:t>Mono site, Mono entité</a:t>
            </a:r>
          </a:p>
        </p:txBody>
      </p:sp>
      <p:sp>
        <p:nvSpPr>
          <p:cNvPr id="16" name="ZoneTexte 16">
            <a:extLst>
              <a:ext uri="{FF2B5EF4-FFF2-40B4-BE49-F238E27FC236}">
                <a16:creationId xmlns:a16="http://schemas.microsoft.com/office/drawing/2014/main" id="{E14C2869-95A8-4D1F-AB96-F84F7DD0D81F}"/>
              </a:ext>
            </a:extLst>
          </p:cNvPr>
          <p:cNvSpPr txBox="1"/>
          <p:nvPr/>
        </p:nvSpPr>
        <p:spPr>
          <a:xfrm>
            <a:off x="424409" y="4220303"/>
            <a:ext cx="2455730" cy="31623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55" b="1" i="0" u="none" strike="noStrike" kern="0" cap="none" spc="0" baseline="0">
                <a:solidFill>
                  <a:srgbClr val="373844"/>
                </a:solidFill>
                <a:uFillTx/>
                <a:latin typeface="Ubuntu" pitchFamily="34"/>
                <a:cs typeface="Arial"/>
              </a:rPr>
              <a:t>1. Découvrir</a:t>
            </a:r>
          </a:p>
        </p:txBody>
      </p:sp>
      <p:sp>
        <p:nvSpPr>
          <p:cNvPr id="17" name="Losange 17">
            <a:extLst>
              <a:ext uri="{FF2B5EF4-FFF2-40B4-BE49-F238E27FC236}">
                <a16:creationId xmlns:a16="http://schemas.microsoft.com/office/drawing/2014/main" id="{41EDE135-7A4D-4FA6-A134-802DDAB62FB0}"/>
              </a:ext>
            </a:extLst>
          </p:cNvPr>
          <p:cNvSpPr/>
          <p:nvPr/>
        </p:nvSpPr>
        <p:spPr>
          <a:xfrm>
            <a:off x="397334" y="3452362"/>
            <a:ext cx="261198" cy="359971"/>
          </a:xfrm>
          <a:custGeom>
            <a:avLst/>
            <a:gdLst>
              <a:gd name="f0" fmla="val w"/>
              <a:gd name="f1" fmla="val h"/>
              <a:gd name="f2" fmla="val ss"/>
              <a:gd name="f3" fmla="val 0"/>
              <a:gd name="f4" fmla="abs f0"/>
              <a:gd name="f5" fmla="abs f1"/>
              <a:gd name="f6" fmla="abs f2"/>
              <a:gd name="f7" fmla="val f3"/>
              <a:gd name="f8" fmla="?: f4 f0 1"/>
              <a:gd name="f9" fmla="?: f5 f1 1"/>
              <a:gd name="f10" fmla="?: f6 f2 1"/>
              <a:gd name="f11" fmla="*/ f8 1 21600"/>
              <a:gd name="f12" fmla="*/ f9 1 21600"/>
              <a:gd name="f13" fmla="*/ 21600 f8 1"/>
              <a:gd name="f14" fmla="*/ 21600 f9 1"/>
              <a:gd name="f15" fmla="min f12 f11"/>
              <a:gd name="f16" fmla="*/ f13 1 f10"/>
              <a:gd name="f17" fmla="*/ f14 1 f10"/>
              <a:gd name="f18" fmla="val f16"/>
              <a:gd name="f19" fmla="val f17"/>
              <a:gd name="f20" fmla="*/ f7 f15 1"/>
              <a:gd name="f21" fmla="+- f19 0 f7"/>
              <a:gd name="f22" fmla="+- f18 0 f7"/>
              <a:gd name="f23" fmla="*/ f18 f15 1"/>
              <a:gd name="f24" fmla="*/ f19 f15 1"/>
              <a:gd name="f25" fmla="*/ f21 1 2"/>
              <a:gd name="f26" fmla="*/ f21 1 4"/>
              <a:gd name="f27" fmla="*/ f22 1 2"/>
              <a:gd name="f28" fmla="*/ f22 1 4"/>
              <a:gd name="f29" fmla="*/ f22 3 1"/>
              <a:gd name="f30" fmla="*/ f21 3 1"/>
              <a:gd name="f31" fmla="+- f7 f25 0"/>
              <a:gd name="f32" fmla="+- f7 f27 0"/>
              <a:gd name="f33" fmla="*/ f29 1 4"/>
              <a:gd name="f34" fmla="*/ f30 1 4"/>
              <a:gd name="f35" fmla="*/ f28 f15 1"/>
              <a:gd name="f36" fmla="*/ f26 f15 1"/>
              <a:gd name="f37" fmla="*/ f33 f15 1"/>
              <a:gd name="f38" fmla="*/ f34 f15 1"/>
              <a:gd name="f39" fmla="*/ f31 f15 1"/>
              <a:gd name="f40" fmla="*/ f32 f15 1"/>
            </a:gdLst>
            <a:ahLst/>
            <a:cxnLst>
              <a:cxn ang="3cd4">
                <a:pos x="hc" y="t"/>
              </a:cxn>
              <a:cxn ang="0">
                <a:pos x="r" y="vc"/>
              </a:cxn>
              <a:cxn ang="cd4">
                <a:pos x="hc" y="b"/>
              </a:cxn>
              <a:cxn ang="cd2">
                <a:pos x="l" y="vc"/>
              </a:cxn>
            </a:cxnLst>
            <a:rect l="f35" t="f36" r="f37" b="f38"/>
            <a:pathLst>
              <a:path>
                <a:moveTo>
                  <a:pt x="f20" y="f39"/>
                </a:moveTo>
                <a:lnTo>
                  <a:pt x="f40" y="f20"/>
                </a:lnTo>
                <a:lnTo>
                  <a:pt x="f23" y="f39"/>
                </a:lnTo>
                <a:lnTo>
                  <a:pt x="f40" y="f24"/>
                </a:lnTo>
                <a:close/>
              </a:path>
            </a:pathLst>
          </a:custGeom>
          <a:solidFill>
            <a:srgbClr val="12ABDB"/>
          </a:solidFill>
          <a:ln w="38103" cap="flat">
            <a:solidFill>
              <a:srgbClr val="27293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350" b="0" i="0" u="none" strike="noStrike" kern="0" cap="none" spc="0" baseline="0">
              <a:solidFill>
                <a:srgbClr val="FFFFFF"/>
              </a:solidFill>
              <a:uFillTx/>
              <a:latin typeface="Calibri"/>
            </a:endParaRPr>
          </a:p>
        </p:txBody>
      </p:sp>
      <p:sp>
        <p:nvSpPr>
          <p:cNvPr id="18" name="ZoneTexte 18">
            <a:extLst>
              <a:ext uri="{FF2B5EF4-FFF2-40B4-BE49-F238E27FC236}">
                <a16:creationId xmlns:a16="http://schemas.microsoft.com/office/drawing/2014/main" id="{B434B586-F906-4E46-8550-F9EB93278393}"/>
              </a:ext>
            </a:extLst>
          </p:cNvPr>
          <p:cNvSpPr txBox="1"/>
          <p:nvPr/>
        </p:nvSpPr>
        <p:spPr>
          <a:xfrm>
            <a:off x="2538712" y="4220303"/>
            <a:ext cx="2516191" cy="31623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55" b="1" i="0" u="none" strike="noStrike" kern="0" cap="none" spc="0" baseline="0">
                <a:solidFill>
                  <a:srgbClr val="373844"/>
                </a:solidFill>
                <a:uFillTx/>
                <a:latin typeface="Ubuntu" pitchFamily="34"/>
                <a:cs typeface="Arial"/>
              </a:rPr>
              <a:t>2. Comprendre</a:t>
            </a:r>
          </a:p>
        </p:txBody>
      </p:sp>
      <p:sp>
        <p:nvSpPr>
          <p:cNvPr id="19" name="ZoneTexte 19">
            <a:extLst>
              <a:ext uri="{FF2B5EF4-FFF2-40B4-BE49-F238E27FC236}">
                <a16:creationId xmlns:a16="http://schemas.microsoft.com/office/drawing/2014/main" id="{D615BA65-1C94-425F-83BA-D2A7BA7C506D}"/>
              </a:ext>
            </a:extLst>
          </p:cNvPr>
          <p:cNvSpPr txBox="1"/>
          <p:nvPr/>
        </p:nvSpPr>
        <p:spPr>
          <a:xfrm>
            <a:off x="2538712" y="4514758"/>
            <a:ext cx="2004035" cy="3908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970" b="0" i="0" u="none" strike="noStrike" kern="0" cap="none" spc="0" baseline="0">
                <a:solidFill>
                  <a:srgbClr val="373844"/>
                </a:solidFill>
                <a:uFillTx/>
                <a:latin typeface="Ubuntu" pitchFamily="34"/>
                <a:cs typeface="Arial"/>
              </a:rPr>
              <a:t>0,5 jour, après 1èr Mois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970" b="0" i="0" u="none" strike="noStrike" kern="0" cap="none" spc="0" baseline="0">
                <a:solidFill>
                  <a:srgbClr val="373844"/>
                </a:solidFill>
                <a:uFillTx/>
                <a:latin typeface="Ubuntu" pitchFamily="34"/>
                <a:cs typeface="Arial"/>
              </a:rPr>
              <a:t>National</a:t>
            </a:r>
          </a:p>
        </p:txBody>
      </p:sp>
      <p:sp>
        <p:nvSpPr>
          <p:cNvPr id="20" name="Losange 20">
            <a:extLst>
              <a:ext uri="{FF2B5EF4-FFF2-40B4-BE49-F238E27FC236}">
                <a16:creationId xmlns:a16="http://schemas.microsoft.com/office/drawing/2014/main" id="{742D7D41-2B63-442D-93D7-08F947EAF720}"/>
              </a:ext>
            </a:extLst>
          </p:cNvPr>
          <p:cNvSpPr/>
          <p:nvPr/>
        </p:nvSpPr>
        <p:spPr>
          <a:xfrm>
            <a:off x="2816973" y="3464158"/>
            <a:ext cx="261198" cy="359971"/>
          </a:xfrm>
          <a:custGeom>
            <a:avLst/>
            <a:gdLst>
              <a:gd name="f0" fmla="val w"/>
              <a:gd name="f1" fmla="val h"/>
              <a:gd name="f2" fmla="val ss"/>
              <a:gd name="f3" fmla="val 0"/>
              <a:gd name="f4" fmla="abs f0"/>
              <a:gd name="f5" fmla="abs f1"/>
              <a:gd name="f6" fmla="abs f2"/>
              <a:gd name="f7" fmla="val f3"/>
              <a:gd name="f8" fmla="?: f4 f0 1"/>
              <a:gd name="f9" fmla="?: f5 f1 1"/>
              <a:gd name="f10" fmla="?: f6 f2 1"/>
              <a:gd name="f11" fmla="*/ f8 1 21600"/>
              <a:gd name="f12" fmla="*/ f9 1 21600"/>
              <a:gd name="f13" fmla="*/ 21600 f8 1"/>
              <a:gd name="f14" fmla="*/ 21600 f9 1"/>
              <a:gd name="f15" fmla="min f12 f11"/>
              <a:gd name="f16" fmla="*/ f13 1 f10"/>
              <a:gd name="f17" fmla="*/ f14 1 f10"/>
              <a:gd name="f18" fmla="val f16"/>
              <a:gd name="f19" fmla="val f17"/>
              <a:gd name="f20" fmla="*/ f7 f15 1"/>
              <a:gd name="f21" fmla="+- f19 0 f7"/>
              <a:gd name="f22" fmla="+- f18 0 f7"/>
              <a:gd name="f23" fmla="*/ f18 f15 1"/>
              <a:gd name="f24" fmla="*/ f19 f15 1"/>
              <a:gd name="f25" fmla="*/ f21 1 2"/>
              <a:gd name="f26" fmla="*/ f21 1 4"/>
              <a:gd name="f27" fmla="*/ f22 1 2"/>
              <a:gd name="f28" fmla="*/ f22 1 4"/>
              <a:gd name="f29" fmla="*/ f22 3 1"/>
              <a:gd name="f30" fmla="*/ f21 3 1"/>
              <a:gd name="f31" fmla="+- f7 f25 0"/>
              <a:gd name="f32" fmla="+- f7 f27 0"/>
              <a:gd name="f33" fmla="*/ f29 1 4"/>
              <a:gd name="f34" fmla="*/ f30 1 4"/>
              <a:gd name="f35" fmla="*/ f28 f15 1"/>
              <a:gd name="f36" fmla="*/ f26 f15 1"/>
              <a:gd name="f37" fmla="*/ f33 f15 1"/>
              <a:gd name="f38" fmla="*/ f34 f15 1"/>
              <a:gd name="f39" fmla="*/ f31 f15 1"/>
              <a:gd name="f40" fmla="*/ f32 f15 1"/>
            </a:gdLst>
            <a:ahLst/>
            <a:cxnLst>
              <a:cxn ang="3cd4">
                <a:pos x="hc" y="t"/>
              </a:cxn>
              <a:cxn ang="0">
                <a:pos x="r" y="vc"/>
              </a:cxn>
              <a:cxn ang="cd4">
                <a:pos x="hc" y="b"/>
              </a:cxn>
              <a:cxn ang="cd2">
                <a:pos x="l" y="vc"/>
              </a:cxn>
            </a:cxnLst>
            <a:rect l="f35" t="f36" r="f37" b="f38"/>
            <a:pathLst>
              <a:path>
                <a:moveTo>
                  <a:pt x="f20" y="f39"/>
                </a:moveTo>
                <a:lnTo>
                  <a:pt x="f40" y="f20"/>
                </a:lnTo>
                <a:lnTo>
                  <a:pt x="f23" y="f39"/>
                </a:lnTo>
                <a:lnTo>
                  <a:pt x="f40" y="f24"/>
                </a:lnTo>
                <a:close/>
              </a:path>
            </a:pathLst>
          </a:custGeom>
          <a:solidFill>
            <a:srgbClr val="12ABDB"/>
          </a:solidFill>
          <a:ln w="38103" cap="flat">
            <a:solidFill>
              <a:srgbClr val="27293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350" b="0" i="0" u="none" strike="noStrike" kern="0" cap="none" spc="0" baseline="0">
              <a:solidFill>
                <a:srgbClr val="FFFFFF"/>
              </a:solidFill>
              <a:uFillTx/>
              <a:latin typeface="Calibri"/>
            </a:endParaRPr>
          </a:p>
        </p:txBody>
      </p:sp>
      <p:sp>
        <p:nvSpPr>
          <p:cNvPr id="21" name="ZoneTexte 21">
            <a:extLst>
              <a:ext uri="{FF2B5EF4-FFF2-40B4-BE49-F238E27FC236}">
                <a16:creationId xmlns:a16="http://schemas.microsoft.com/office/drawing/2014/main" id="{967399F2-2797-46F0-B86F-969627170F3F}"/>
              </a:ext>
            </a:extLst>
          </p:cNvPr>
          <p:cNvSpPr txBox="1"/>
          <p:nvPr/>
        </p:nvSpPr>
        <p:spPr>
          <a:xfrm>
            <a:off x="5358822" y="4220303"/>
            <a:ext cx="2159849" cy="31623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55" b="1" i="0" u="none" strike="noStrike" kern="0" cap="none" spc="0" baseline="0">
                <a:solidFill>
                  <a:srgbClr val="373844"/>
                </a:solidFill>
                <a:uFillTx/>
                <a:latin typeface="Ubuntu" pitchFamily="34"/>
                <a:cs typeface="Arial"/>
              </a:rPr>
              <a:t>3. Clôture Etape 1</a:t>
            </a:r>
          </a:p>
        </p:txBody>
      </p:sp>
      <p:sp>
        <p:nvSpPr>
          <p:cNvPr id="22" name="ZoneTexte 22">
            <a:extLst>
              <a:ext uri="{FF2B5EF4-FFF2-40B4-BE49-F238E27FC236}">
                <a16:creationId xmlns:a16="http://schemas.microsoft.com/office/drawing/2014/main" id="{57CF2DE9-3FB2-44F5-BAC2-A256091222DA}"/>
              </a:ext>
            </a:extLst>
          </p:cNvPr>
          <p:cNvSpPr txBox="1"/>
          <p:nvPr/>
        </p:nvSpPr>
        <p:spPr>
          <a:xfrm>
            <a:off x="5358822" y="4514758"/>
            <a:ext cx="2004035" cy="3908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970" b="0" i="0" u="none" strike="noStrike" kern="0" cap="none" spc="0" baseline="0">
                <a:solidFill>
                  <a:srgbClr val="373844"/>
                </a:solidFill>
                <a:uFillTx/>
                <a:latin typeface="Ubuntu" pitchFamily="34"/>
                <a:cs typeface="Arial"/>
              </a:rPr>
              <a:t>2h, fin des 100 jours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970" b="0" i="0" u="none" strike="noStrike" kern="0" cap="none" spc="0" baseline="0">
                <a:solidFill>
                  <a:srgbClr val="373844"/>
                </a:solidFill>
                <a:uFillTx/>
                <a:latin typeface="Ubuntu" pitchFamily="34"/>
                <a:cs typeface="Arial"/>
              </a:rPr>
              <a:t>Mono site, Mono entité</a:t>
            </a:r>
          </a:p>
        </p:txBody>
      </p:sp>
      <p:sp>
        <p:nvSpPr>
          <p:cNvPr id="23" name="Losange 23">
            <a:extLst>
              <a:ext uri="{FF2B5EF4-FFF2-40B4-BE49-F238E27FC236}">
                <a16:creationId xmlns:a16="http://schemas.microsoft.com/office/drawing/2014/main" id="{B6893E30-F38E-4A7C-9746-7758DEC8EDDC}"/>
              </a:ext>
            </a:extLst>
          </p:cNvPr>
          <p:cNvSpPr/>
          <p:nvPr/>
        </p:nvSpPr>
        <p:spPr>
          <a:xfrm>
            <a:off x="6082332" y="3474372"/>
            <a:ext cx="261198" cy="359971"/>
          </a:xfrm>
          <a:custGeom>
            <a:avLst/>
            <a:gdLst>
              <a:gd name="f0" fmla="val w"/>
              <a:gd name="f1" fmla="val h"/>
              <a:gd name="f2" fmla="val ss"/>
              <a:gd name="f3" fmla="val 0"/>
              <a:gd name="f4" fmla="abs f0"/>
              <a:gd name="f5" fmla="abs f1"/>
              <a:gd name="f6" fmla="abs f2"/>
              <a:gd name="f7" fmla="val f3"/>
              <a:gd name="f8" fmla="?: f4 f0 1"/>
              <a:gd name="f9" fmla="?: f5 f1 1"/>
              <a:gd name="f10" fmla="?: f6 f2 1"/>
              <a:gd name="f11" fmla="*/ f8 1 21600"/>
              <a:gd name="f12" fmla="*/ f9 1 21600"/>
              <a:gd name="f13" fmla="*/ 21600 f8 1"/>
              <a:gd name="f14" fmla="*/ 21600 f9 1"/>
              <a:gd name="f15" fmla="min f12 f11"/>
              <a:gd name="f16" fmla="*/ f13 1 f10"/>
              <a:gd name="f17" fmla="*/ f14 1 f10"/>
              <a:gd name="f18" fmla="val f16"/>
              <a:gd name="f19" fmla="val f17"/>
              <a:gd name="f20" fmla="*/ f7 f15 1"/>
              <a:gd name="f21" fmla="+- f19 0 f7"/>
              <a:gd name="f22" fmla="+- f18 0 f7"/>
              <a:gd name="f23" fmla="*/ f18 f15 1"/>
              <a:gd name="f24" fmla="*/ f19 f15 1"/>
              <a:gd name="f25" fmla="*/ f21 1 2"/>
              <a:gd name="f26" fmla="*/ f21 1 4"/>
              <a:gd name="f27" fmla="*/ f22 1 2"/>
              <a:gd name="f28" fmla="*/ f22 1 4"/>
              <a:gd name="f29" fmla="*/ f22 3 1"/>
              <a:gd name="f30" fmla="*/ f21 3 1"/>
              <a:gd name="f31" fmla="+- f7 f25 0"/>
              <a:gd name="f32" fmla="+- f7 f27 0"/>
              <a:gd name="f33" fmla="*/ f29 1 4"/>
              <a:gd name="f34" fmla="*/ f30 1 4"/>
              <a:gd name="f35" fmla="*/ f28 f15 1"/>
              <a:gd name="f36" fmla="*/ f26 f15 1"/>
              <a:gd name="f37" fmla="*/ f33 f15 1"/>
              <a:gd name="f38" fmla="*/ f34 f15 1"/>
              <a:gd name="f39" fmla="*/ f31 f15 1"/>
              <a:gd name="f40" fmla="*/ f32 f15 1"/>
            </a:gdLst>
            <a:ahLst/>
            <a:cxnLst>
              <a:cxn ang="3cd4">
                <a:pos x="hc" y="t"/>
              </a:cxn>
              <a:cxn ang="0">
                <a:pos x="r" y="vc"/>
              </a:cxn>
              <a:cxn ang="cd4">
                <a:pos x="hc" y="b"/>
              </a:cxn>
              <a:cxn ang="cd2">
                <a:pos x="l" y="vc"/>
              </a:cxn>
            </a:cxnLst>
            <a:rect l="f35" t="f36" r="f37" b="f38"/>
            <a:pathLst>
              <a:path>
                <a:moveTo>
                  <a:pt x="f20" y="f39"/>
                </a:moveTo>
                <a:lnTo>
                  <a:pt x="f40" y="f20"/>
                </a:lnTo>
                <a:lnTo>
                  <a:pt x="f23" y="f39"/>
                </a:lnTo>
                <a:lnTo>
                  <a:pt x="f40" y="f24"/>
                </a:lnTo>
                <a:close/>
              </a:path>
            </a:pathLst>
          </a:custGeom>
          <a:solidFill>
            <a:srgbClr val="12ABDB"/>
          </a:solidFill>
          <a:ln w="38103" cap="flat">
            <a:solidFill>
              <a:srgbClr val="27293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350" b="0" i="0" u="none" strike="noStrike" kern="0" cap="none" spc="0" baseline="0">
              <a:solidFill>
                <a:srgbClr val="FFFFFF"/>
              </a:solidFill>
              <a:uFillTx/>
              <a:latin typeface="Calibri"/>
            </a:endParaRPr>
          </a:p>
        </p:txBody>
      </p:sp>
      <p:sp>
        <p:nvSpPr>
          <p:cNvPr id="24" name="ZoneTexte 24">
            <a:extLst>
              <a:ext uri="{FF2B5EF4-FFF2-40B4-BE49-F238E27FC236}">
                <a16:creationId xmlns:a16="http://schemas.microsoft.com/office/drawing/2014/main" id="{437E9CF9-50A2-4122-9B99-EDC423E5FCF6}"/>
              </a:ext>
            </a:extLst>
          </p:cNvPr>
          <p:cNvSpPr txBox="1"/>
          <p:nvPr/>
        </p:nvSpPr>
        <p:spPr>
          <a:xfrm>
            <a:off x="10037076" y="4514758"/>
            <a:ext cx="2255843" cy="39087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970" b="0" i="0" u="none" strike="noStrike" kern="0" cap="none" spc="0" baseline="0">
                <a:solidFill>
                  <a:srgbClr val="373844"/>
                </a:solidFill>
                <a:uFillTx/>
                <a:latin typeface="Ubuntu" pitchFamily="34"/>
                <a:cs typeface="Arial"/>
              </a:rPr>
              <a:t>30min, fin des 200 jours,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970" b="0" i="0" u="none" strike="noStrike" kern="0" cap="none" spc="0" baseline="0">
                <a:solidFill>
                  <a:srgbClr val="373844"/>
                </a:solidFill>
                <a:uFillTx/>
                <a:latin typeface="Ubuntu" pitchFamily="34"/>
                <a:cs typeface="Arial"/>
              </a:rPr>
              <a:t>1xtrimestre, national</a:t>
            </a:r>
          </a:p>
        </p:txBody>
      </p:sp>
      <p:sp>
        <p:nvSpPr>
          <p:cNvPr id="25" name="Losange 25">
            <a:extLst>
              <a:ext uri="{FF2B5EF4-FFF2-40B4-BE49-F238E27FC236}">
                <a16:creationId xmlns:a16="http://schemas.microsoft.com/office/drawing/2014/main" id="{45383F75-3099-4F61-ABAA-8ECF4C52865A}"/>
              </a:ext>
            </a:extLst>
          </p:cNvPr>
          <p:cNvSpPr/>
          <p:nvPr/>
        </p:nvSpPr>
        <p:spPr>
          <a:xfrm>
            <a:off x="11701997" y="3452362"/>
            <a:ext cx="261198" cy="359971"/>
          </a:xfrm>
          <a:custGeom>
            <a:avLst/>
            <a:gdLst>
              <a:gd name="f0" fmla="val w"/>
              <a:gd name="f1" fmla="val h"/>
              <a:gd name="f2" fmla="val ss"/>
              <a:gd name="f3" fmla="val 0"/>
              <a:gd name="f4" fmla="abs f0"/>
              <a:gd name="f5" fmla="abs f1"/>
              <a:gd name="f6" fmla="abs f2"/>
              <a:gd name="f7" fmla="val f3"/>
              <a:gd name="f8" fmla="?: f4 f0 1"/>
              <a:gd name="f9" fmla="?: f5 f1 1"/>
              <a:gd name="f10" fmla="?: f6 f2 1"/>
              <a:gd name="f11" fmla="*/ f8 1 21600"/>
              <a:gd name="f12" fmla="*/ f9 1 21600"/>
              <a:gd name="f13" fmla="*/ 21600 f8 1"/>
              <a:gd name="f14" fmla="*/ 21600 f9 1"/>
              <a:gd name="f15" fmla="min f12 f11"/>
              <a:gd name="f16" fmla="*/ f13 1 f10"/>
              <a:gd name="f17" fmla="*/ f14 1 f10"/>
              <a:gd name="f18" fmla="val f16"/>
              <a:gd name="f19" fmla="val f17"/>
              <a:gd name="f20" fmla="*/ f7 f15 1"/>
              <a:gd name="f21" fmla="+- f19 0 f7"/>
              <a:gd name="f22" fmla="+- f18 0 f7"/>
              <a:gd name="f23" fmla="*/ f18 f15 1"/>
              <a:gd name="f24" fmla="*/ f19 f15 1"/>
              <a:gd name="f25" fmla="*/ f21 1 2"/>
              <a:gd name="f26" fmla="*/ f21 1 4"/>
              <a:gd name="f27" fmla="*/ f22 1 2"/>
              <a:gd name="f28" fmla="*/ f22 1 4"/>
              <a:gd name="f29" fmla="*/ f22 3 1"/>
              <a:gd name="f30" fmla="*/ f21 3 1"/>
              <a:gd name="f31" fmla="+- f7 f25 0"/>
              <a:gd name="f32" fmla="+- f7 f27 0"/>
              <a:gd name="f33" fmla="*/ f29 1 4"/>
              <a:gd name="f34" fmla="*/ f30 1 4"/>
              <a:gd name="f35" fmla="*/ f28 f15 1"/>
              <a:gd name="f36" fmla="*/ f26 f15 1"/>
              <a:gd name="f37" fmla="*/ f33 f15 1"/>
              <a:gd name="f38" fmla="*/ f34 f15 1"/>
              <a:gd name="f39" fmla="*/ f31 f15 1"/>
              <a:gd name="f40" fmla="*/ f32 f15 1"/>
            </a:gdLst>
            <a:ahLst/>
            <a:cxnLst>
              <a:cxn ang="3cd4">
                <a:pos x="hc" y="t"/>
              </a:cxn>
              <a:cxn ang="0">
                <a:pos x="r" y="vc"/>
              </a:cxn>
              <a:cxn ang="cd4">
                <a:pos x="hc" y="b"/>
              </a:cxn>
              <a:cxn ang="cd2">
                <a:pos x="l" y="vc"/>
              </a:cxn>
            </a:cxnLst>
            <a:rect l="f35" t="f36" r="f37" b="f38"/>
            <a:pathLst>
              <a:path>
                <a:moveTo>
                  <a:pt x="f20" y="f39"/>
                </a:moveTo>
                <a:lnTo>
                  <a:pt x="f40" y="f20"/>
                </a:lnTo>
                <a:lnTo>
                  <a:pt x="f23" y="f39"/>
                </a:lnTo>
                <a:lnTo>
                  <a:pt x="f40" y="f24"/>
                </a:lnTo>
                <a:close/>
              </a:path>
            </a:pathLst>
          </a:custGeom>
          <a:solidFill>
            <a:srgbClr val="12ABDB"/>
          </a:solidFill>
          <a:ln w="38103" cap="flat">
            <a:solidFill>
              <a:srgbClr val="272936"/>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350" b="0" i="0" u="none" strike="noStrike" kern="0" cap="none" spc="0" baseline="0">
              <a:solidFill>
                <a:srgbClr val="FFFFFF"/>
              </a:solidFill>
              <a:uFillTx/>
              <a:latin typeface="Calibri"/>
            </a:endParaRPr>
          </a:p>
        </p:txBody>
      </p:sp>
      <p:pic>
        <p:nvPicPr>
          <p:cNvPr id="26" name="Image 26" descr="Une image contenant dessin&#10;&#10;Description générée automatiquement">
            <a:extLst>
              <a:ext uri="{FF2B5EF4-FFF2-40B4-BE49-F238E27FC236}">
                <a16:creationId xmlns:a16="http://schemas.microsoft.com/office/drawing/2014/main" id="{28779455-40BD-430E-A383-33BF5C9BAFE4}"/>
              </a:ext>
            </a:extLst>
          </p:cNvPr>
          <p:cNvPicPr>
            <a:picLocks noChangeAspect="1"/>
          </p:cNvPicPr>
          <p:nvPr/>
        </p:nvPicPr>
        <p:blipFill>
          <a:blip r:embed="rId2"/>
          <a:stretch>
            <a:fillRect/>
          </a:stretch>
        </p:blipFill>
        <p:spPr>
          <a:xfrm>
            <a:off x="9010479" y="2992849"/>
            <a:ext cx="580223" cy="251981"/>
          </a:xfrm>
          <a:prstGeom prst="rect">
            <a:avLst/>
          </a:prstGeom>
          <a:noFill/>
          <a:ln cap="flat">
            <a:noFill/>
          </a:ln>
        </p:spPr>
      </p:pic>
      <p:sp>
        <p:nvSpPr>
          <p:cNvPr id="27" name="Rectangle 27">
            <a:extLst>
              <a:ext uri="{FF2B5EF4-FFF2-40B4-BE49-F238E27FC236}">
                <a16:creationId xmlns:a16="http://schemas.microsoft.com/office/drawing/2014/main" id="{6054306D-5979-49FF-99F3-CB0C03DBA78E}"/>
              </a:ext>
            </a:extLst>
          </p:cNvPr>
          <p:cNvSpPr/>
          <p:nvPr/>
        </p:nvSpPr>
        <p:spPr>
          <a:xfrm>
            <a:off x="10572018" y="1771842"/>
            <a:ext cx="1468672" cy="218395"/>
          </a:xfrm>
          <a:prstGeom prst="rect">
            <a:avLst/>
          </a:prstGeom>
          <a:noFill/>
          <a:ln cap="flat">
            <a:noFill/>
            <a:prstDash val="solid"/>
          </a:ln>
        </p:spPr>
        <p:txBody>
          <a:bodyPr vert="horz" wrap="none" lIns="91440" tIns="45720" rIns="91440" bIns="45720" anchor="t" anchorCtr="0" compatLnSpc="1">
            <a:spAutoFit/>
          </a:bodyPr>
          <a:lstStyle/>
          <a:p>
            <a:pPr marL="3172" marR="0" lvl="0" indent="0" algn="l" defTabSz="514313" rtl="0" fontAlgn="auto" hangingPunct="1">
              <a:lnSpc>
                <a:spcPct val="90000"/>
              </a:lnSpc>
              <a:spcBef>
                <a:spcPts val="600"/>
              </a:spcBef>
              <a:spcAft>
                <a:spcPts val="0"/>
              </a:spcAft>
              <a:buNone/>
              <a:tabLst/>
              <a:defRPr sz="1800" b="0" i="0" u="none" strike="noStrike" kern="0" cap="none" spc="0" baseline="0">
                <a:solidFill>
                  <a:srgbClr val="000000"/>
                </a:solidFill>
                <a:uFillTx/>
              </a:defRPr>
            </a:pPr>
            <a:r>
              <a:rPr lang="fr-FR" sz="910" b="0" i="1" u="none" strike="noStrike" kern="0" cap="none" spc="0" baseline="0">
                <a:solidFill>
                  <a:srgbClr val="373844"/>
                </a:solidFill>
                <a:uFillTx/>
                <a:latin typeface="Ubuntu" pitchFamily="34"/>
                <a:cs typeface="Arial"/>
                <a:hlinkClick r:id="rId3"/>
              </a:rPr>
              <a:t>*Lien vers le cursus NEXT</a:t>
            </a:r>
            <a:endParaRPr lang="fr-FR" sz="910" b="0" i="1" u="none" strike="noStrike" kern="0" cap="none" spc="0" baseline="0">
              <a:solidFill>
                <a:srgbClr val="373844"/>
              </a:solidFill>
              <a:uFillTx/>
              <a:latin typeface="Ubuntu" pitchFamily="34"/>
              <a:cs typeface="Arial"/>
            </a:endParaRPr>
          </a:p>
        </p:txBody>
      </p:sp>
      <p:sp>
        <p:nvSpPr>
          <p:cNvPr id="28" name="ZoneTexte 28">
            <a:extLst>
              <a:ext uri="{FF2B5EF4-FFF2-40B4-BE49-F238E27FC236}">
                <a16:creationId xmlns:a16="http://schemas.microsoft.com/office/drawing/2014/main" id="{4ACBE5DF-6CA9-417E-B5DF-82F26F3F0645}"/>
              </a:ext>
            </a:extLst>
          </p:cNvPr>
          <p:cNvSpPr txBox="1"/>
          <p:nvPr/>
        </p:nvSpPr>
        <p:spPr>
          <a:xfrm>
            <a:off x="4405195" y="1859377"/>
            <a:ext cx="3192453" cy="297646"/>
          </a:xfrm>
          <a:prstGeom prst="rect">
            <a:avLst/>
          </a:prstGeom>
          <a:solidFill>
            <a:srgbClr val="12ABDB"/>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334" b="1" i="0" u="none" strike="noStrike" kern="0" cap="none" spc="0" baseline="0">
                <a:solidFill>
                  <a:srgbClr val="FFFFFF"/>
                </a:solidFill>
                <a:uFillTx/>
                <a:latin typeface="Ubuntu" pitchFamily="34"/>
                <a:cs typeface="Arial"/>
              </a:rPr>
              <a:t>2 ETAPES DE 100 JOURS CHACUNE</a:t>
            </a:r>
          </a:p>
        </p:txBody>
      </p:sp>
      <p:sp>
        <p:nvSpPr>
          <p:cNvPr id="29" name="ZoneTexte 29">
            <a:extLst>
              <a:ext uri="{FF2B5EF4-FFF2-40B4-BE49-F238E27FC236}">
                <a16:creationId xmlns:a16="http://schemas.microsoft.com/office/drawing/2014/main" id="{2E487CA7-DA5A-4607-99C1-18542D6595C4}"/>
              </a:ext>
            </a:extLst>
          </p:cNvPr>
          <p:cNvSpPr txBox="1"/>
          <p:nvPr/>
        </p:nvSpPr>
        <p:spPr>
          <a:xfrm>
            <a:off x="4331101" y="6055476"/>
            <a:ext cx="3536396" cy="543866"/>
          </a:xfrm>
          <a:prstGeom prst="rect">
            <a:avLst/>
          </a:prstGeom>
          <a:solidFill>
            <a:srgbClr val="373844"/>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334" b="1" i="0" u="none" strike="noStrike" kern="0" cap="none" spc="0" baseline="0">
                <a:solidFill>
                  <a:srgbClr val="FFFFFF"/>
                </a:solidFill>
                <a:uFillTx/>
                <a:latin typeface="Ubuntu" pitchFamily="34"/>
                <a:cs typeface="Arial"/>
              </a:rPr>
              <a:t>4 TEMPS FORTS (2 locaux, 2 nationaux) </a:t>
            </a:r>
            <a:br>
              <a:rPr lang="fr-FR" sz="1334" b="1" i="0" u="none" strike="noStrike" kern="0" cap="none" spc="0" baseline="0">
                <a:solidFill>
                  <a:srgbClr val="FFFFFF"/>
                </a:solidFill>
                <a:uFillTx/>
                <a:latin typeface="Ubuntu" pitchFamily="34"/>
                <a:cs typeface="Arial"/>
              </a:rPr>
            </a:br>
            <a:r>
              <a:rPr lang="fr-FR" sz="1600" b="1" i="0" u="none" strike="noStrike" kern="0" cap="none" spc="0" baseline="0">
                <a:solidFill>
                  <a:srgbClr val="12ABDB"/>
                </a:solidFill>
                <a:uFillTx/>
                <a:latin typeface="Arial"/>
                <a:cs typeface="Arial"/>
              </a:rPr>
              <a:t>et 1 CHECK LIST en fil conducteur</a:t>
            </a:r>
          </a:p>
        </p:txBody>
      </p:sp>
      <p:sp>
        <p:nvSpPr>
          <p:cNvPr id="30" name="ZoneTexte 30">
            <a:extLst>
              <a:ext uri="{FF2B5EF4-FFF2-40B4-BE49-F238E27FC236}">
                <a16:creationId xmlns:a16="http://schemas.microsoft.com/office/drawing/2014/main" id="{0F310A36-8377-4282-B1FE-8DADC4963E60}"/>
              </a:ext>
            </a:extLst>
          </p:cNvPr>
          <p:cNvSpPr txBox="1"/>
          <p:nvPr/>
        </p:nvSpPr>
        <p:spPr>
          <a:xfrm>
            <a:off x="7660184" y="4548079"/>
            <a:ext cx="1464356" cy="95449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334" b="1" i="0" u="none" strike="noStrike" kern="0" cap="none" spc="0" baseline="0">
                <a:solidFill>
                  <a:srgbClr val="000000"/>
                </a:solidFill>
                <a:uFillTx/>
                <a:latin typeface="Ubuntu" pitchFamily="34"/>
                <a:cs typeface="Arial"/>
              </a:rPr>
              <a:t>Check list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67" b="0" i="0" u="none" strike="noStrike" kern="0" cap="none" spc="0" baseline="0">
                <a:solidFill>
                  <a:srgbClr val="000000"/>
                </a:solidFill>
                <a:uFillTx/>
                <a:latin typeface="Ubuntu" pitchFamily="34"/>
                <a:cs typeface="Arial"/>
              </a:rPr>
              <a:t>Liste des tâches à accomplir par période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67" b="0" i="0" u="none" strike="noStrike" kern="0" cap="none" spc="0" baseline="0">
                <a:solidFill>
                  <a:srgbClr val="000000"/>
                </a:solidFill>
                <a:uFillTx/>
                <a:latin typeface="Ubuntu" pitchFamily="34"/>
                <a:cs typeface="Arial"/>
              </a:rPr>
              <a:t>Appli WEB</a:t>
            </a:r>
          </a:p>
        </p:txBody>
      </p:sp>
      <p:sp>
        <p:nvSpPr>
          <p:cNvPr id="31" name="ZoneTexte 31">
            <a:extLst>
              <a:ext uri="{FF2B5EF4-FFF2-40B4-BE49-F238E27FC236}">
                <a16:creationId xmlns:a16="http://schemas.microsoft.com/office/drawing/2014/main" id="{CC1119D3-0ACB-48A1-A37F-121E969273A2}"/>
              </a:ext>
            </a:extLst>
          </p:cNvPr>
          <p:cNvSpPr txBox="1"/>
          <p:nvPr/>
        </p:nvSpPr>
        <p:spPr>
          <a:xfrm>
            <a:off x="7255443" y="2320966"/>
            <a:ext cx="4090294" cy="70826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334" b="1" i="0" u="none" strike="noStrike" kern="0" cap="none" spc="0" baseline="0">
                <a:solidFill>
                  <a:srgbClr val="373844"/>
                </a:solidFill>
                <a:uFillTx/>
                <a:latin typeface="Ubuntu" pitchFamily="34"/>
                <a:cs typeface="Arial"/>
              </a:rPr>
              <a:t>ETAPE 2</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334" b="0" i="0" u="none" strike="noStrike" kern="0" cap="none" spc="-79" baseline="0">
                <a:solidFill>
                  <a:srgbClr val="373844"/>
                </a:solidFill>
                <a:uFillTx/>
                <a:latin typeface="Ubuntu" pitchFamily="34"/>
                <a:cs typeface="Arial"/>
              </a:rPr>
              <a:t> Montée en compétence - Cursus Next* - Se former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334" b="1" i="0" u="none" strike="noStrike" kern="0" cap="none" spc="-79" baseline="0">
                <a:solidFill>
                  <a:srgbClr val="373844"/>
                </a:solidFill>
                <a:uFillTx/>
                <a:latin typeface="Ubuntu" pitchFamily="34"/>
                <a:cs typeface="Arial"/>
              </a:rPr>
              <a:t>100 jours</a:t>
            </a:r>
          </a:p>
        </p:txBody>
      </p:sp>
      <p:grpSp>
        <p:nvGrpSpPr>
          <p:cNvPr id="32" name="Groupe 32">
            <a:extLst>
              <a:ext uri="{FF2B5EF4-FFF2-40B4-BE49-F238E27FC236}">
                <a16:creationId xmlns:a16="http://schemas.microsoft.com/office/drawing/2014/main" id="{19045D08-F3B6-4546-A4C3-B46787312DF6}"/>
              </a:ext>
            </a:extLst>
          </p:cNvPr>
          <p:cNvGrpSpPr/>
          <p:nvPr/>
        </p:nvGrpSpPr>
        <p:grpSpPr>
          <a:xfrm>
            <a:off x="411470" y="5013572"/>
            <a:ext cx="696781" cy="573713"/>
            <a:chOff x="411470" y="5013572"/>
            <a:chExt cx="696781" cy="573713"/>
          </a:xfrm>
        </p:grpSpPr>
        <p:sp>
          <p:nvSpPr>
            <p:cNvPr id="33" name="object 12">
              <a:extLst>
                <a:ext uri="{FF2B5EF4-FFF2-40B4-BE49-F238E27FC236}">
                  <a16:creationId xmlns:a16="http://schemas.microsoft.com/office/drawing/2014/main" id="{467BC48F-8209-4919-9FE4-DF6074D0FC90}"/>
                </a:ext>
              </a:extLst>
            </p:cNvPr>
            <p:cNvSpPr txBox="1"/>
            <p:nvPr/>
          </p:nvSpPr>
          <p:spPr>
            <a:xfrm>
              <a:off x="411470" y="5432834"/>
              <a:ext cx="696781" cy="154451"/>
            </a:xfrm>
            <a:prstGeom prst="rect">
              <a:avLst/>
            </a:prstGeom>
            <a:noFill/>
            <a:ln cap="flat">
              <a:noFill/>
            </a:ln>
          </p:spPr>
          <p:txBody>
            <a:bodyPr vert="horz" wrap="square" lIns="0" tIns="10780" rIns="0" bIns="0" anchor="t" anchorCtr="1" compatLnSpc="1">
              <a:spAutoFit/>
            </a:bodyPr>
            <a:lstStyle/>
            <a:p>
              <a:pPr marL="7699" marR="0" lvl="0" indent="0" algn="ctr" defTabSz="914400" rtl="0" fontAlgn="auto" hangingPunct="1">
                <a:lnSpc>
                  <a:spcPct val="100000"/>
                </a:lnSpc>
                <a:spcBef>
                  <a:spcPts val="85"/>
                </a:spcBef>
                <a:spcAft>
                  <a:spcPts val="0"/>
                </a:spcAft>
                <a:buNone/>
                <a:tabLst/>
                <a:defRPr sz="1800" b="0" i="0" u="none" strike="noStrike" kern="0" cap="none" spc="0" baseline="0">
                  <a:solidFill>
                    <a:srgbClr val="000000"/>
                  </a:solidFill>
                  <a:uFillTx/>
                </a:defRPr>
              </a:pPr>
              <a:r>
                <a:rPr lang="fr-FR" sz="933" b="0" i="0" u="none" strike="noStrike" kern="0" cap="none" spc="-2" baseline="0">
                  <a:solidFill>
                    <a:srgbClr val="000000"/>
                  </a:solidFill>
                  <a:uFillTx/>
                  <a:latin typeface="Arial"/>
                  <a:cs typeface="Arial"/>
                </a:rPr>
                <a:t>Présentiel</a:t>
              </a:r>
              <a:endParaRPr lang="fr-FR" sz="933" b="0" i="0" u="none" strike="noStrike" kern="0" cap="none" spc="0" baseline="0">
                <a:solidFill>
                  <a:srgbClr val="000000"/>
                </a:solidFill>
                <a:uFillTx/>
                <a:latin typeface="Arial"/>
                <a:cs typeface="Arial"/>
              </a:endParaRPr>
            </a:p>
          </p:txBody>
        </p:sp>
        <p:grpSp>
          <p:nvGrpSpPr>
            <p:cNvPr id="34" name="Group 29">
              <a:extLst>
                <a:ext uri="{FF2B5EF4-FFF2-40B4-BE49-F238E27FC236}">
                  <a16:creationId xmlns:a16="http://schemas.microsoft.com/office/drawing/2014/main" id="{2AE92ED1-7181-4A75-AD8C-D7DFF6749456}"/>
                </a:ext>
              </a:extLst>
            </p:cNvPr>
            <p:cNvGrpSpPr/>
            <p:nvPr/>
          </p:nvGrpSpPr>
          <p:grpSpPr>
            <a:xfrm>
              <a:off x="574490" y="5013572"/>
              <a:ext cx="409102" cy="384212"/>
              <a:chOff x="574490" y="5013572"/>
              <a:chExt cx="409102" cy="384212"/>
            </a:xfrm>
          </p:grpSpPr>
          <p:sp>
            <p:nvSpPr>
              <p:cNvPr id="35" name="Freeform 21">
                <a:extLst>
                  <a:ext uri="{FF2B5EF4-FFF2-40B4-BE49-F238E27FC236}">
                    <a16:creationId xmlns:a16="http://schemas.microsoft.com/office/drawing/2014/main" id="{364FAC2C-B250-4281-BC70-AEADEA35621A}"/>
                  </a:ext>
                </a:extLst>
              </p:cNvPr>
              <p:cNvSpPr/>
              <p:nvPr/>
            </p:nvSpPr>
            <p:spPr>
              <a:xfrm>
                <a:off x="574490" y="5013572"/>
                <a:ext cx="409102" cy="384212"/>
              </a:xfrm>
              <a:custGeom>
                <a:avLst/>
                <a:gdLst>
                  <a:gd name="f0" fmla="val 10800000"/>
                  <a:gd name="f1" fmla="val 5400000"/>
                  <a:gd name="f2" fmla="val 180"/>
                  <a:gd name="f3" fmla="val w"/>
                  <a:gd name="f4" fmla="val h"/>
                  <a:gd name="f5" fmla="val 0"/>
                  <a:gd name="f6" fmla="val 439"/>
                  <a:gd name="f7" fmla="val 410"/>
                  <a:gd name="f8" fmla="val 62"/>
                  <a:gd name="f9" fmla="val 322"/>
                  <a:gd name="f10" fmla="val 238"/>
                  <a:gd name="f11" fmla="val 19"/>
                  <a:gd name="f12" fmla="val 123"/>
                  <a:gd name="f13" fmla="val 106"/>
                  <a:gd name="f14" fmla="val 61"/>
                  <a:gd name="f15" fmla="val 191"/>
                  <a:gd name="f16" fmla="val 312"/>
                  <a:gd name="f17" fmla="val 17"/>
                  <a:gd name="f18" fmla="val 376"/>
                  <a:gd name="f19" fmla="val 99"/>
                  <a:gd name="f20" fmla="val 182"/>
                  <a:gd name="f21" fmla="val 412"/>
                  <a:gd name="f22" fmla="val 288"/>
                  <a:gd name="f23" fmla="val 327"/>
                  <a:gd name="f24" fmla="val 348"/>
                  <a:gd name="f25" fmla="val 240"/>
                  <a:gd name="f26" fmla="val 126"/>
                  <a:gd name="f27" fmla="val 403"/>
                  <a:gd name="f28" fmla="+- 0 0 -90"/>
                  <a:gd name="f29" fmla="*/ f3 1 439"/>
                  <a:gd name="f30" fmla="*/ f4 1 410"/>
                  <a:gd name="f31" fmla="val f5"/>
                  <a:gd name="f32" fmla="val f6"/>
                  <a:gd name="f33" fmla="val f7"/>
                  <a:gd name="f34" fmla="*/ f28 f0 1"/>
                  <a:gd name="f35" fmla="+- f33 0 f31"/>
                  <a:gd name="f36" fmla="+- f32 0 f31"/>
                  <a:gd name="f37" fmla="*/ f34 1 f2"/>
                  <a:gd name="f38" fmla="*/ f36 1 439"/>
                  <a:gd name="f39" fmla="*/ f35 1 410"/>
                  <a:gd name="f40" fmla="*/ 62 f36 1"/>
                  <a:gd name="f41" fmla="*/ 322 f35 1"/>
                  <a:gd name="f42" fmla="*/ 106 f36 1"/>
                  <a:gd name="f43" fmla="*/ 61 f35 1"/>
                  <a:gd name="f44" fmla="*/ 376 f36 1"/>
                  <a:gd name="f45" fmla="*/ 99 f35 1"/>
                  <a:gd name="f46" fmla="*/ 327 f36 1"/>
                  <a:gd name="f47" fmla="*/ 348 f35 1"/>
                  <a:gd name="f48" fmla="+- f37 0 f1"/>
                  <a:gd name="f49" fmla="*/ f40 1 439"/>
                  <a:gd name="f50" fmla="*/ f41 1 410"/>
                  <a:gd name="f51" fmla="*/ f42 1 439"/>
                  <a:gd name="f52" fmla="*/ f43 1 410"/>
                  <a:gd name="f53" fmla="*/ f44 1 439"/>
                  <a:gd name="f54" fmla="*/ f45 1 410"/>
                  <a:gd name="f55" fmla="*/ f46 1 439"/>
                  <a:gd name="f56" fmla="*/ f47 1 410"/>
                  <a:gd name="f57" fmla="*/ 0 1 f38"/>
                  <a:gd name="f58" fmla="*/ f32 1 f38"/>
                  <a:gd name="f59" fmla="*/ 0 1 f39"/>
                  <a:gd name="f60" fmla="*/ f33 1 f39"/>
                  <a:gd name="f61" fmla="*/ f49 1 f38"/>
                  <a:gd name="f62" fmla="*/ f50 1 f39"/>
                  <a:gd name="f63" fmla="*/ f51 1 f38"/>
                  <a:gd name="f64" fmla="*/ f52 1 f39"/>
                  <a:gd name="f65" fmla="*/ f53 1 f38"/>
                  <a:gd name="f66" fmla="*/ f54 1 f39"/>
                  <a:gd name="f67" fmla="*/ f55 1 f38"/>
                  <a:gd name="f68" fmla="*/ f56 1 f39"/>
                  <a:gd name="f69" fmla="*/ f57 f29 1"/>
                  <a:gd name="f70" fmla="*/ f58 f29 1"/>
                  <a:gd name="f71" fmla="*/ f60 f30 1"/>
                  <a:gd name="f72" fmla="*/ f59 f30 1"/>
                  <a:gd name="f73" fmla="*/ f61 f29 1"/>
                  <a:gd name="f74" fmla="*/ f62 f30 1"/>
                  <a:gd name="f75" fmla="*/ f63 f29 1"/>
                  <a:gd name="f76" fmla="*/ f64 f30 1"/>
                  <a:gd name="f77" fmla="*/ f65 f29 1"/>
                  <a:gd name="f78" fmla="*/ f66 f30 1"/>
                  <a:gd name="f79" fmla="*/ f67 f29 1"/>
                  <a:gd name="f80" fmla="*/ f68 f30 1"/>
                </a:gdLst>
                <a:ahLst/>
                <a:cxnLst>
                  <a:cxn ang="3cd4">
                    <a:pos x="hc" y="t"/>
                  </a:cxn>
                  <a:cxn ang="0">
                    <a:pos x="r" y="vc"/>
                  </a:cxn>
                  <a:cxn ang="cd4">
                    <a:pos x="hc" y="b"/>
                  </a:cxn>
                  <a:cxn ang="cd2">
                    <a:pos x="l" y="vc"/>
                  </a:cxn>
                  <a:cxn ang="f48">
                    <a:pos x="f73" y="f74"/>
                  </a:cxn>
                  <a:cxn ang="f48">
                    <a:pos x="f75" y="f76"/>
                  </a:cxn>
                  <a:cxn ang="f48">
                    <a:pos x="f77" y="f78"/>
                  </a:cxn>
                  <a:cxn ang="f48">
                    <a:pos x="f79" y="f80"/>
                  </a:cxn>
                  <a:cxn ang="f48">
                    <a:pos x="f73" y="f74"/>
                  </a:cxn>
                </a:cxnLst>
                <a:rect l="f69" t="f72" r="f70" b="f71"/>
                <a:pathLst>
                  <a:path w="439" h="410">
                    <a:moveTo>
                      <a:pt x="f8" y="f9"/>
                    </a:moveTo>
                    <a:cubicBezTo>
                      <a:pt x="f5" y="f10"/>
                      <a:pt x="f11" y="f12"/>
                      <a:pt x="f13" y="f14"/>
                    </a:cubicBezTo>
                    <a:cubicBezTo>
                      <a:pt x="f15" y="f5"/>
                      <a:pt x="f16" y="f17"/>
                      <a:pt x="f18" y="f19"/>
                    </a:cubicBezTo>
                    <a:cubicBezTo>
                      <a:pt x="f6" y="f20"/>
                      <a:pt x="f21" y="f22"/>
                      <a:pt x="f23" y="f24"/>
                    </a:cubicBezTo>
                    <a:cubicBezTo>
                      <a:pt x="f25" y="f7"/>
                      <a:pt x="f26" y="f27"/>
                      <a:pt x="f8" y="f9"/>
                    </a:cubicBezTo>
                  </a:path>
                </a:pathLst>
              </a:custGeom>
              <a:noFill/>
              <a:ln cap="flat">
                <a:noFill/>
                <a:prstDash val="solid"/>
              </a:ln>
            </p:spPr>
            <p:txBody>
              <a:bodyPr vert="horz" wrap="square" lIns="45052" tIns="22530" rIns="45052" bIns="22530" anchor="t" anchorCtr="0" compatLnSpc="1">
                <a:noAutofit/>
              </a:bodyPr>
              <a:lstStyle/>
              <a:p>
                <a:pPr marL="0" marR="0" lvl="0" indent="0" algn="l" defTabSz="45052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70" b="0" i="0" u="none" strike="noStrike" kern="0" cap="none" spc="0" baseline="0">
                  <a:solidFill>
                    <a:srgbClr val="000000"/>
                  </a:solidFill>
                  <a:uFillTx/>
                  <a:latin typeface="Verdana"/>
                  <a:cs typeface="Arial"/>
                </a:endParaRPr>
              </a:p>
            </p:txBody>
          </p:sp>
          <p:grpSp>
            <p:nvGrpSpPr>
              <p:cNvPr id="36" name="Groupe 36">
                <a:extLst>
                  <a:ext uri="{FF2B5EF4-FFF2-40B4-BE49-F238E27FC236}">
                    <a16:creationId xmlns:a16="http://schemas.microsoft.com/office/drawing/2014/main" id="{9301D763-359B-4363-91A5-D1F2712535F9}"/>
                  </a:ext>
                </a:extLst>
              </p:cNvPr>
              <p:cNvGrpSpPr/>
              <p:nvPr/>
            </p:nvGrpSpPr>
            <p:grpSpPr>
              <a:xfrm>
                <a:off x="658194" y="5099435"/>
                <a:ext cx="244957" cy="202786"/>
                <a:chOff x="658194" y="5099435"/>
                <a:chExt cx="244957" cy="202786"/>
              </a:xfrm>
            </p:grpSpPr>
            <p:sp>
              <p:nvSpPr>
                <p:cNvPr id="37" name="Freeform 68">
                  <a:extLst>
                    <a:ext uri="{FF2B5EF4-FFF2-40B4-BE49-F238E27FC236}">
                      <a16:creationId xmlns:a16="http://schemas.microsoft.com/office/drawing/2014/main" id="{A2A58840-00BE-49C0-BEA3-D402868CE436}"/>
                    </a:ext>
                  </a:extLst>
                </p:cNvPr>
                <p:cNvSpPr/>
                <p:nvPr/>
              </p:nvSpPr>
              <p:spPr>
                <a:xfrm>
                  <a:off x="759582" y="5099435"/>
                  <a:ext cx="42181" cy="48664"/>
                </a:xfrm>
                <a:custGeom>
                  <a:avLst/>
                  <a:gdLst>
                    <a:gd name="f0" fmla="val 10800000"/>
                    <a:gd name="f1" fmla="val 5400000"/>
                    <a:gd name="f2" fmla="val 180"/>
                    <a:gd name="f3" fmla="val w"/>
                    <a:gd name="f4" fmla="val h"/>
                    <a:gd name="f5" fmla="val 0"/>
                    <a:gd name="f6" fmla="val 326"/>
                    <a:gd name="f7" fmla="val 377"/>
                    <a:gd name="f8" fmla="val 163"/>
                    <a:gd name="f9" fmla="val 255"/>
                    <a:gd name="f10" fmla="val 375"/>
                    <a:gd name="f11" fmla="val 267"/>
                    <a:gd name="f12" fmla="val 175"/>
                    <a:gd name="f13" fmla="val 81"/>
                    <a:gd name="f14" fmla="val 253"/>
                    <a:gd name="f15" fmla="val 2"/>
                    <a:gd name="f16" fmla="val 73"/>
                    <a:gd name="f17" fmla="val 71"/>
                    <a:gd name="f18" fmla="+- 0 0 -90"/>
                    <a:gd name="f19" fmla="*/ f3 1 326"/>
                    <a:gd name="f20" fmla="*/ f4 1 377"/>
                    <a:gd name="f21" fmla="val f5"/>
                    <a:gd name="f22" fmla="val f6"/>
                    <a:gd name="f23" fmla="val f7"/>
                    <a:gd name="f24" fmla="*/ f18 f0 1"/>
                    <a:gd name="f25" fmla="+- f23 0 f21"/>
                    <a:gd name="f26" fmla="+- f22 0 f21"/>
                    <a:gd name="f27" fmla="*/ f24 1 f2"/>
                    <a:gd name="f28" fmla="*/ f26 1 326"/>
                    <a:gd name="f29" fmla="*/ f25 1 377"/>
                    <a:gd name="f30" fmla="*/ 163 f26 1"/>
                    <a:gd name="f31" fmla="*/ 377 f25 1"/>
                    <a:gd name="f32" fmla="*/ 326 f26 1"/>
                    <a:gd name="f33" fmla="*/ 175 f25 1"/>
                    <a:gd name="f34" fmla="*/ 0 f25 1"/>
                    <a:gd name="f35" fmla="*/ 0 f26 1"/>
                    <a:gd name="f36" fmla="+- f27 0 f1"/>
                    <a:gd name="f37" fmla="*/ f30 1 326"/>
                    <a:gd name="f38" fmla="*/ f31 1 377"/>
                    <a:gd name="f39" fmla="*/ f32 1 326"/>
                    <a:gd name="f40" fmla="*/ f33 1 377"/>
                    <a:gd name="f41" fmla="*/ f34 1 377"/>
                    <a:gd name="f42" fmla="*/ f35 1 326"/>
                    <a:gd name="f43" fmla="*/ 0 1 f28"/>
                    <a:gd name="f44" fmla="*/ f22 1 f28"/>
                    <a:gd name="f45" fmla="*/ 0 1 f29"/>
                    <a:gd name="f46" fmla="*/ f23 1 f29"/>
                    <a:gd name="f47" fmla="*/ f37 1 f28"/>
                    <a:gd name="f48" fmla="*/ f38 1 f29"/>
                    <a:gd name="f49" fmla="*/ f39 1 f28"/>
                    <a:gd name="f50" fmla="*/ f40 1 f29"/>
                    <a:gd name="f51" fmla="*/ f41 1 f29"/>
                    <a:gd name="f52" fmla="*/ f42 1 f28"/>
                    <a:gd name="f53" fmla="*/ f43 f19 1"/>
                    <a:gd name="f54" fmla="*/ f44 f19 1"/>
                    <a:gd name="f55" fmla="*/ f46 f20 1"/>
                    <a:gd name="f56" fmla="*/ f45 f20 1"/>
                    <a:gd name="f57" fmla="*/ f47 f19 1"/>
                    <a:gd name="f58" fmla="*/ f48 f20 1"/>
                    <a:gd name="f59" fmla="*/ f49 f19 1"/>
                    <a:gd name="f60" fmla="*/ f50 f20 1"/>
                    <a:gd name="f61" fmla="*/ f51 f20 1"/>
                    <a:gd name="f62" fmla="*/ f52 f19 1"/>
                  </a:gdLst>
                  <a:ahLst/>
                  <a:cxnLst>
                    <a:cxn ang="3cd4">
                      <a:pos x="hc" y="t"/>
                    </a:cxn>
                    <a:cxn ang="0">
                      <a:pos x="r" y="vc"/>
                    </a:cxn>
                    <a:cxn ang="cd4">
                      <a:pos x="hc" y="b"/>
                    </a:cxn>
                    <a:cxn ang="cd2">
                      <a:pos x="l" y="vc"/>
                    </a:cxn>
                    <a:cxn ang="f36">
                      <a:pos x="f57" y="f58"/>
                    </a:cxn>
                    <a:cxn ang="f36">
                      <a:pos x="f59" y="f60"/>
                    </a:cxn>
                    <a:cxn ang="f36">
                      <a:pos x="f57" y="f61"/>
                    </a:cxn>
                    <a:cxn ang="f36">
                      <a:pos x="f62" y="f60"/>
                    </a:cxn>
                    <a:cxn ang="f36">
                      <a:pos x="f57" y="f58"/>
                    </a:cxn>
                  </a:cxnLst>
                  <a:rect l="f53" t="f56" r="f54" b="f55"/>
                  <a:pathLst>
                    <a:path w="326" h="377">
                      <a:moveTo>
                        <a:pt x="f8" y="f7"/>
                      </a:moveTo>
                      <a:cubicBezTo>
                        <a:pt x="f9" y="f10"/>
                        <a:pt x="f6" y="f11"/>
                        <a:pt x="f6" y="f12"/>
                      </a:cubicBezTo>
                      <a:cubicBezTo>
                        <a:pt x="f6" y="f13"/>
                        <a:pt x="f14" y="f15"/>
                        <a:pt x="f8" y="f5"/>
                      </a:cubicBezTo>
                      <a:cubicBezTo>
                        <a:pt x="f16" y="f15"/>
                        <a:pt x="f5" y="f13"/>
                        <a:pt x="f5" y="f12"/>
                      </a:cubicBezTo>
                      <a:cubicBezTo>
                        <a:pt x="f5" y="f11"/>
                        <a:pt x="f17" y="f10"/>
                        <a:pt x="f8" y="f7"/>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38" name="Freeform 69">
                  <a:extLst>
                    <a:ext uri="{FF2B5EF4-FFF2-40B4-BE49-F238E27FC236}">
                      <a16:creationId xmlns:a16="http://schemas.microsoft.com/office/drawing/2014/main" id="{622CAFE4-8DAE-4FF7-85FB-B89B5854CD7E}"/>
                    </a:ext>
                  </a:extLst>
                </p:cNvPr>
                <p:cNvSpPr/>
                <p:nvPr/>
              </p:nvSpPr>
              <p:spPr>
                <a:xfrm>
                  <a:off x="776618" y="5151757"/>
                  <a:ext cx="8110" cy="4864"/>
                </a:xfrm>
                <a:custGeom>
                  <a:avLst/>
                  <a:gdLst>
                    <a:gd name="f0" fmla="val 10800000"/>
                    <a:gd name="f1" fmla="val 5400000"/>
                    <a:gd name="f2" fmla="val 180"/>
                    <a:gd name="f3" fmla="val w"/>
                    <a:gd name="f4" fmla="val h"/>
                    <a:gd name="f5" fmla="val 0"/>
                    <a:gd name="f6" fmla="val 61"/>
                    <a:gd name="f7" fmla="val 38"/>
                    <a:gd name="f8" fmla="val 53"/>
                    <a:gd name="f9" fmla="val 1"/>
                    <a:gd name="f10" fmla="val 23"/>
                    <a:gd name="f11" fmla="val 7"/>
                    <a:gd name="f12" fmla="val 5"/>
                    <a:gd name="f13" fmla="val 4"/>
                    <a:gd name="f14" fmla="val 2"/>
                    <a:gd name="f15" fmla="val 3"/>
                    <a:gd name="f16" fmla="val 6"/>
                    <a:gd name="f17" fmla="val 8"/>
                    <a:gd name="f18" fmla="val 10"/>
                    <a:gd name="f19" fmla="val 11"/>
                    <a:gd name="f20" fmla="val 13"/>
                    <a:gd name="f21" fmla="val 14"/>
                    <a:gd name="f22" fmla="val 21"/>
                    <a:gd name="f23" fmla="val 29"/>
                    <a:gd name="f24" fmla="val 36"/>
                    <a:gd name="f25" fmla="val 12"/>
                    <a:gd name="f26" fmla="val 37"/>
                    <a:gd name="f27" fmla="val 19"/>
                    <a:gd name="f28" fmla="val 25"/>
                    <a:gd name="f29" fmla="val 30"/>
                    <a:gd name="f30" fmla="val 41"/>
                    <a:gd name="f31" fmla="val 47"/>
                    <a:gd name="f32" fmla="val 48"/>
                    <a:gd name="f33" fmla="val 49"/>
                    <a:gd name="f34" fmla="val 50"/>
                    <a:gd name="f35" fmla="val 52"/>
                    <a:gd name="f36" fmla="val 54"/>
                    <a:gd name="f37" fmla="val 58"/>
                    <a:gd name="f38" fmla="val 20"/>
                    <a:gd name="f39" fmla="val 57"/>
                    <a:gd name="f40" fmla="val 56"/>
                    <a:gd name="f41" fmla="+- 0 0 -90"/>
                    <a:gd name="f42" fmla="*/ f3 1 61"/>
                    <a:gd name="f43" fmla="*/ f4 1 38"/>
                    <a:gd name="f44" fmla="val f5"/>
                    <a:gd name="f45" fmla="val f6"/>
                    <a:gd name="f46" fmla="val f7"/>
                    <a:gd name="f47" fmla="*/ f41 f0 1"/>
                    <a:gd name="f48" fmla="+- f46 0 f44"/>
                    <a:gd name="f49" fmla="+- f45 0 f44"/>
                    <a:gd name="f50" fmla="*/ f47 1 f2"/>
                    <a:gd name="f51" fmla="*/ f49 1 61"/>
                    <a:gd name="f52" fmla="*/ f48 1 38"/>
                    <a:gd name="f53" fmla="*/ 53 f49 1"/>
                    <a:gd name="f54" fmla="*/ 1 f48 1"/>
                    <a:gd name="f55" fmla="*/ 7 f49 1"/>
                    <a:gd name="f56" fmla="*/ 3 f49 1"/>
                    <a:gd name="f57" fmla="*/ 4 f48 1"/>
                    <a:gd name="f58" fmla="*/ 0 f49 1"/>
                    <a:gd name="f59" fmla="*/ 10 f48 1"/>
                    <a:gd name="f60" fmla="*/ 14 f48 1"/>
                    <a:gd name="f61" fmla="*/ 11 f49 1"/>
                    <a:gd name="f62" fmla="*/ 36 f48 1"/>
                    <a:gd name="f63" fmla="*/ 14 f49 1"/>
                    <a:gd name="f64" fmla="*/ 38 f48 1"/>
                    <a:gd name="f65" fmla="*/ 30 f49 1"/>
                    <a:gd name="f66" fmla="*/ 47 f49 1"/>
                    <a:gd name="f67" fmla="*/ 50 f49 1"/>
                    <a:gd name="f68" fmla="*/ 58 f49 1"/>
                    <a:gd name="f69" fmla="*/ 20 f48 1"/>
                    <a:gd name="f70" fmla="+- f50 0 f1"/>
                    <a:gd name="f71" fmla="*/ f53 1 61"/>
                    <a:gd name="f72" fmla="*/ f54 1 38"/>
                    <a:gd name="f73" fmla="*/ f55 1 61"/>
                    <a:gd name="f74" fmla="*/ f56 1 61"/>
                    <a:gd name="f75" fmla="*/ f57 1 38"/>
                    <a:gd name="f76" fmla="*/ f58 1 61"/>
                    <a:gd name="f77" fmla="*/ f59 1 38"/>
                    <a:gd name="f78" fmla="*/ f60 1 38"/>
                    <a:gd name="f79" fmla="*/ f61 1 61"/>
                    <a:gd name="f80" fmla="*/ f62 1 38"/>
                    <a:gd name="f81" fmla="*/ f63 1 61"/>
                    <a:gd name="f82" fmla="*/ f64 1 38"/>
                    <a:gd name="f83" fmla="*/ f65 1 61"/>
                    <a:gd name="f84" fmla="*/ f66 1 61"/>
                    <a:gd name="f85" fmla="*/ f67 1 61"/>
                    <a:gd name="f86" fmla="*/ f68 1 61"/>
                    <a:gd name="f87" fmla="*/ f69 1 38"/>
                    <a:gd name="f88" fmla="*/ 0 1 f51"/>
                    <a:gd name="f89" fmla="*/ f45 1 f51"/>
                    <a:gd name="f90" fmla="*/ 0 1 f52"/>
                    <a:gd name="f91" fmla="*/ f46 1 f52"/>
                    <a:gd name="f92" fmla="*/ f71 1 f51"/>
                    <a:gd name="f93" fmla="*/ f72 1 f52"/>
                    <a:gd name="f94" fmla="*/ f73 1 f51"/>
                    <a:gd name="f95" fmla="*/ f74 1 f51"/>
                    <a:gd name="f96" fmla="*/ f75 1 f52"/>
                    <a:gd name="f97" fmla="*/ f76 1 f51"/>
                    <a:gd name="f98" fmla="*/ f77 1 f52"/>
                    <a:gd name="f99" fmla="*/ f78 1 f52"/>
                    <a:gd name="f100" fmla="*/ f79 1 f51"/>
                    <a:gd name="f101" fmla="*/ f80 1 f52"/>
                    <a:gd name="f102" fmla="*/ f81 1 f51"/>
                    <a:gd name="f103" fmla="*/ f82 1 f52"/>
                    <a:gd name="f104" fmla="*/ f83 1 f51"/>
                    <a:gd name="f105" fmla="*/ f84 1 f51"/>
                    <a:gd name="f106" fmla="*/ f85 1 f51"/>
                    <a:gd name="f107" fmla="*/ f86 1 f51"/>
                    <a:gd name="f108" fmla="*/ f87 1 f52"/>
                    <a:gd name="f109" fmla="*/ f88 f42 1"/>
                    <a:gd name="f110" fmla="*/ f89 f42 1"/>
                    <a:gd name="f111" fmla="*/ f91 f43 1"/>
                    <a:gd name="f112" fmla="*/ f90 f43 1"/>
                    <a:gd name="f113" fmla="*/ f92 f42 1"/>
                    <a:gd name="f114" fmla="*/ f93 f43 1"/>
                    <a:gd name="f115" fmla="*/ f94 f42 1"/>
                    <a:gd name="f116" fmla="*/ f95 f42 1"/>
                    <a:gd name="f117" fmla="*/ f96 f43 1"/>
                    <a:gd name="f118" fmla="*/ f97 f42 1"/>
                    <a:gd name="f119" fmla="*/ f98 f43 1"/>
                    <a:gd name="f120" fmla="*/ f99 f43 1"/>
                    <a:gd name="f121" fmla="*/ f100 f42 1"/>
                    <a:gd name="f122" fmla="*/ f101 f43 1"/>
                    <a:gd name="f123" fmla="*/ f102 f42 1"/>
                    <a:gd name="f124" fmla="*/ f103 f43 1"/>
                    <a:gd name="f125" fmla="*/ f104 f42 1"/>
                    <a:gd name="f126" fmla="*/ f105 f42 1"/>
                    <a:gd name="f127" fmla="*/ f106 f42 1"/>
                    <a:gd name="f128" fmla="*/ f107 f42 1"/>
                    <a:gd name="f129" fmla="*/ f108 f43 1"/>
                  </a:gdLst>
                  <a:ahLst/>
                  <a:cxnLst>
                    <a:cxn ang="3cd4">
                      <a:pos x="hc" y="t"/>
                    </a:cxn>
                    <a:cxn ang="0">
                      <a:pos x="r" y="vc"/>
                    </a:cxn>
                    <a:cxn ang="cd4">
                      <a:pos x="hc" y="b"/>
                    </a:cxn>
                    <a:cxn ang="cd2">
                      <a:pos x="l" y="vc"/>
                    </a:cxn>
                    <a:cxn ang="f70">
                      <a:pos x="f113" y="f114"/>
                    </a:cxn>
                    <a:cxn ang="f70">
                      <a:pos x="f115" y="f114"/>
                    </a:cxn>
                    <a:cxn ang="f70">
                      <a:pos x="f116" y="f117"/>
                    </a:cxn>
                    <a:cxn ang="f70">
                      <a:pos x="f118" y="f119"/>
                    </a:cxn>
                    <a:cxn ang="f70">
                      <a:pos x="f118" y="f120"/>
                    </a:cxn>
                    <a:cxn ang="f70">
                      <a:pos x="f121" y="f122"/>
                    </a:cxn>
                    <a:cxn ang="f70">
                      <a:pos x="f123" y="f124"/>
                    </a:cxn>
                    <a:cxn ang="f70">
                      <a:pos x="f125" y="f124"/>
                    </a:cxn>
                    <a:cxn ang="f70">
                      <a:pos x="f126" y="f124"/>
                    </a:cxn>
                    <a:cxn ang="f70">
                      <a:pos x="f127" y="f122"/>
                    </a:cxn>
                    <a:cxn ang="f70">
                      <a:pos x="f128" y="f129"/>
                    </a:cxn>
                    <a:cxn ang="f70">
                      <a:pos x="f128" y="f117"/>
                    </a:cxn>
                    <a:cxn ang="f70">
                      <a:pos x="f113" y="f114"/>
                    </a:cxn>
                  </a:cxnLst>
                  <a:rect l="f109" t="f112" r="f110" b="f111"/>
                  <a:pathLst>
                    <a:path w="61" h="38">
                      <a:moveTo>
                        <a:pt x="f8" y="f9"/>
                      </a:moveTo>
                      <a:cubicBezTo>
                        <a:pt x="f7" y="f5"/>
                        <a:pt x="f10" y="f5"/>
                        <a:pt x="f11" y="f9"/>
                      </a:cubicBezTo>
                      <a:cubicBezTo>
                        <a:pt x="f12" y="f9"/>
                        <a:pt x="f13" y="f14"/>
                        <a:pt x="f15" y="f13"/>
                      </a:cubicBezTo>
                      <a:cubicBezTo>
                        <a:pt x="f14" y="f16"/>
                        <a:pt x="f9" y="f17"/>
                        <a:pt x="f5" y="f18"/>
                      </a:cubicBezTo>
                      <a:cubicBezTo>
                        <a:pt x="f5" y="f19"/>
                        <a:pt x="f5" y="f20"/>
                        <a:pt x="f5" y="f21"/>
                      </a:cubicBezTo>
                      <a:cubicBezTo>
                        <a:pt x="f13" y="f22"/>
                        <a:pt x="f11" y="f23"/>
                        <a:pt x="f19" y="f24"/>
                      </a:cubicBezTo>
                      <a:cubicBezTo>
                        <a:pt x="f25" y="f26"/>
                        <a:pt x="f25" y="f7"/>
                        <a:pt x="f21" y="f7"/>
                      </a:cubicBezTo>
                      <a:cubicBezTo>
                        <a:pt x="f27" y="f7"/>
                        <a:pt x="f28" y="f7"/>
                        <a:pt x="f29" y="f7"/>
                      </a:cubicBezTo>
                      <a:cubicBezTo>
                        <a:pt x="f24" y="f7"/>
                        <a:pt x="f30" y="f7"/>
                        <a:pt x="f31" y="f7"/>
                      </a:cubicBezTo>
                      <a:cubicBezTo>
                        <a:pt x="f32" y="f7"/>
                        <a:pt x="f33" y="f26"/>
                        <a:pt x="f34" y="f24"/>
                      </a:cubicBezTo>
                      <a:cubicBezTo>
                        <a:pt x="f35" y="f29"/>
                        <a:pt x="f36" y="f28"/>
                        <a:pt x="f37" y="f38"/>
                      </a:cubicBezTo>
                      <a:cubicBezTo>
                        <a:pt x="f6" y="f21"/>
                        <a:pt x="f6" y="f18"/>
                        <a:pt x="f37" y="f13"/>
                      </a:cubicBezTo>
                      <a:cubicBezTo>
                        <a:pt x="f39" y="f14"/>
                        <a:pt x="f40" y="f9"/>
                        <a:pt x="f8" y="f9"/>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39" name="Freeform 70">
                  <a:extLst>
                    <a:ext uri="{FF2B5EF4-FFF2-40B4-BE49-F238E27FC236}">
                      <a16:creationId xmlns:a16="http://schemas.microsoft.com/office/drawing/2014/main" id="{E205FF18-88EE-4DC9-A673-9463D9B10699}"/>
                    </a:ext>
                  </a:extLst>
                </p:cNvPr>
                <p:cNvSpPr/>
                <p:nvPr/>
              </p:nvSpPr>
              <p:spPr>
                <a:xfrm>
                  <a:off x="744979" y="5151757"/>
                  <a:ext cx="71789" cy="40151"/>
                </a:xfrm>
                <a:custGeom>
                  <a:avLst/>
                  <a:gdLst>
                    <a:gd name="f0" fmla="val 10800000"/>
                    <a:gd name="f1" fmla="val 5400000"/>
                    <a:gd name="f2" fmla="val 180"/>
                    <a:gd name="f3" fmla="val w"/>
                    <a:gd name="f4" fmla="val h"/>
                    <a:gd name="f5" fmla="val 0"/>
                    <a:gd name="f6" fmla="val 554"/>
                    <a:gd name="f7" fmla="val 311"/>
                    <a:gd name="f8" fmla="val 101"/>
                    <a:gd name="f9" fmla="val 45"/>
                    <a:gd name="f10" fmla="val 511"/>
                    <a:gd name="f11" fmla="val 458"/>
                    <a:gd name="f12" fmla="val 371"/>
                    <a:gd name="f13" fmla="val 310"/>
                    <a:gd name="f14" fmla="val 118"/>
                    <a:gd name="f15" fmla="val 308"/>
                    <a:gd name="f16" fmla="val 109"/>
                    <a:gd name="f17" fmla="val 306"/>
                    <a:gd name="f18" fmla="val 99"/>
                    <a:gd name="f19" fmla="val 304"/>
                    <a:gd name="f20" fmla="val 89"/>
                    <a:gd name="f21" fmla="val 300"/>
                    <a:gd name="f22" fmla="val 75"/>
                    <a:gd name="f23" fmla="val 297"/>
                    <a:gd name="f24" fmla="val 61"/>
                    <a:gd name="f25" fmla="val 294"/>
                    <a:gd name="f26" fmla="val 46"/>
                    <a:gd name="f27" fmla="val 283"/>
                    <a:gd name="f28" fmla="val 271"/>
                    <a:gd name="f29" fmla="val 260"/>
                    <a:gd name="f30" fmla="val 258"/>
                    <a:gd name="f31" fmla="val 47"/>
                    <a:gd name="f32" fmla="val 48"/>
                    <a:gd name="f33" fmla="val 254"/>
                    <a:gd name="f34" fmla="val 69"/>
                    <a:gd name="f35" fmla="val 249"/>
                    <a:gd name="f36" fmla="val 90"/>
                    <a:gd name="f37" fmla="val 245"/>
                    <a:gd name="f38" fmla="val 111"/>
                    <a:gd name="f39" fmla="val 244"/>
                    <a:gd name="f40" fmla="val 113"/>
                    <a:gd name="f41" fmla="val 116"/>
                    <a:gd name="f42" fmla="val 243"/>
                    <a:gd name="f43" fmla="val 182"/>
                    <a:gd name="f44" fmla="val 95"/>
                    <a:gd name="f45" fmla="val 42"/>
                    <a:gd name="f46" fmla="+- 0 0 -90"/>
                    <a:gd name="f47" fmla="*/ f3 1 554"/>
                    <a:gd name="f48" fmla="*/ f4 1 311"/>
                    <a:gd name="f49" fmla="val f5"/>
                    <a:gd name="f50" fmla="val f6"/>
                    <a:gd name="f51" fmla="val f7"/>
                    <a:gd name="f52" fmla="*/ f46 f0 1"/>
                    <a:gd name="f53" fmla="+- f51 0 f49"/>
                    <a:gd name="f54" fmla="+- f50 0 f49"/>
                    <a:gd name="f55" fmla="*/ f52 1 f2"/>
                    <a:gd name="f56" fmla="*/ f54 1 554"/>
                    <a:gd name="f57" fmla="*/ f53 1 311"/>
                    <a:gd name="f58" fmla="*/ 554 f54 1"/>
                    <a:gd name="f59" fmla="*/ 101 f53 1"/>
                    <a:gd name="f60" fmla="*/ 458 f54 1"/>
                    <a:gd name="f61" fmla="*/ 0 f53 1"/>
                    <a:gd name="f62" fmla="*/ 371 f54 1"/>
                    <a:gd name="f63" fmla="*/ 310 f54 1"/>
                    <a:gd name="f64" fmla="*/ 118 f53 1"/>
                    <a:gd name="f65" fmla="*/ 304 f54 1"/>
                    <a:gd name="f66" fmla="*/ 89 f53 1"/>
                    <a:gd name="f67" fmla="*/ 294 f54 1"/>
                    <a:gd name="f68" fmla="*/ 46 f53 1"/>
                    <a:gd name="f69" fmla="*/ 260 f54 1"/>
                    <a:gd name="f70" fmla="*/ 258 f54 1"/>
                    <a:gd name="f71" fmla="*/ 48 f53 1"/>
                    <a:gd name="f72" fmla="*/ 245 f54 1"/>
                    <a:gd name="f73" fmla="*/ 111 f53 1"/>
                    <a:gd name="f74" fmla="*/ 243 f54 1"/>
                    <a:gd name="f75" fmla="*/ 182 f54 1"/>
                    <a:gd name="f76" fmla="*/ 95 f54 1"/>
                    <a:gd name="f77" fmla="*/ 0 f54 1"/>
                    <a:gd name="f78" fmla="*/ 311 f53 1"/>
                    <a:gd name="f79" fmla="+- f55 0 f1"/>
                    <a:gd name="f80" fmla="*/ f58 1 554"/>
                    <a:gd name="f81" fmla="*/ f59 1 311"/>
                    <a:gd name="f82" fmla="*/ f60 1 554"/>
                    <a:gd name="f83" fmla="*/ f61 1 311"/>
                    <a:gd name="f84" fmla="*/ f62 1 554"/>
                    <a:gd name="f85" fmla="*/ f63 1 554"/>
                    <a:gd name="f86" fmla="*/ f64 1 311"/>
                    <a:gd name="f87" fmla="*/ f65 1 554"/>
                    <a:gd name="f88" fmla="*/ f66 1 311"/>
                    <a:gd name="f89" fmla="*/ f67 1 554"/>
                    <a:gd name="f90" fmla="*/ f68 1 311"/>
                    <a:gd name="f91" fmla="*/ f69 1 554"/>
                    <a:gd name="f92" fmla="*/ f70 1 554"/>
                    <a:gd name="f93" fmla="*/ f71 1 311"/>
                    <a:gd name="f94" fmla="*/ f72 1 554"/>
                    <a:gd name="f95" fmla="*/ f73 1 311"/>
                    <a:gd name="f96" fmla="*/ f74 1 554"/>
                    <a:gd name="f97" fmla="*/ f75 1 554"/>
                    <a:gd name="f98" fmla="*/ f76 1 554"/>
                    <a:gd name="f99" fmla="*/ f77 1 554"/>
                    <a:gd name="f100" fmla="*/ f78 1 311"/>
                    <a:gd name="f101" fmla="*/ 0 1 f56"/>
                    <a:gd name="f102" fmla="*/ f50 1 f56"/>
                    <a:gd name="f103" fmla="*/ 0 1 f57"/>
                    <a:gd name="f104" fmla="*/ f51 1 f57"/>
                    <a:gd name="f105" fmla="*/ f80 1 f56"/>
                    <a:gd name="f106" fmla="*/ f81 1 f57"/>
                    <a:gd name="f107" fmla="*/ f82 1 f56"/>
                    <a:gd name="f108" fmla="*/ f83 1 f57"/>
                    <a:gd name="f109" fmla="*/ f84 1 f56"/>
                    <a:gd name="f110" fmla="*/ f85 1 f56"/>
                    <a:gd name="f111" fmla="*/ f86 1 f57"/>
                    <a:gd name="f112" fmla="*/ f87 1 f56"/>
                    <a:gd name="f113" fmla="*/ f88 1 f57"/>
                    <a:gd name="f114" fmla="*/ f89 1 f56"/>
                    <a:gd name="f115" fmla="*/ f90 1 f57"/>
                    <a:gd name="f116" fmla="*/ f91 1 f56"/>
                    <a:gd name="f117" fmla="*/ f92 1 f56"/>
                    <a:gd name="f118" fmla="*/ f93 1 f57"/>
                    <a:gd name="f119" fmla="*/ f94 1 f56"/>
                    <a:gd name="f120" fmla="*/ f95 1 f57"/>
                    <a:gd name="f121" fmla="*/ f96 1 f56"/>
                    <a:gd name="f122" fmla="*/ f97 1 f56"/>
                    <a:gd name="f123" fmla="*/ f98 1 f56"/>
                    <a:gd name="f124" fmla="*/ f99 1 f56"/>
                    <a:gd name="f125" fmla="*/ f100 1 f57"/>
                    <a:gd name="f126" fmla="*/ f101 f47 1"/>
                    <a:gd name="f127" fmla="*/ f102 f47 1"/>
                    <a:gd name="f128" fmla="*/ f104 f48 1"/>
                    <a:gd name="f129" fmla="*/ f103 f48 1"/>
                    <a:gd name="f130" fmla="*/ f105 f47 1"/>
                    <a:gd name="f131" fmla="*/ f106 f48 1"/>
                    <a:gd name="f132" fmla="*/ f107 f47 1"/>
                    <a:gd name="f133" fmla="*/ f108 f48 1"/>
                    <a:gd name="f134" fmla="*/ f109 f47 1"/>
                    <a:gd name="f135" fmla="*/ f110 f47 1"/>
                    <a:gd name="f136" fmla="*/ f111 f48 1"/>
                    <a:gd name="f137" fmla="*/ f112 f47 1"/>
                    <a:gd name="f138" fmla="*/ f113 f48 1"/>
                    <a:gd name="f139" fmla="*/ f114 f47 1"/>
                    <a:gd name="f140" fmla="*/ f115 f48 1"/>
                    <a:gd name="f141" fmla="*/ f116 f47 1"/>
                    <a:gd name="f142" fmla="*/ f117 f47 1"/>
                    <a:gd name="f143" fmla="*/ f118 f48 1"/>
                    <a:gd name="f144" fmla="*/ f119 f47 1"/>
                    <a:gd name="f145" fmla="*/ f120 f48 1"/>
                    <a:gd name="f146" fmla="*/ f121 f47 1"/>
                    <a:gd name="f147" fmla="*/ f122 f47 1"/>
                    <a:gd name="f148" fmla="*/ f123 f47 1"/>
                    <a:gd name="f149" fmla="*/ f124 f47 1"/>
                    <a:gd name="f150" fmla="*/ f125 f48 1"/>
                  </a:gdLst>
                  <a:ahLst/>
                  <a:cxnLst>
                    <a:cxn ang="3cd4">
                      <a:pos x="hc" y="t"/>
                    </a:cxn>
                    <a:cxn ang="0">
                      <a:pos x="r" y="vc"/>
                    </a:cxn>
                    <a:cxn ang="cd4">
                      <a:pos x="hc" y="b"/>
                    </a:cxn>
                    <a:cxn ang="cd2">
                      <a:pos x="l" y="vc"/>
                    </a:cxn>
                    <a:cxn ang="f79">
                      <a:pos x="f130" y="f131"/>
                    </a:cxn>
                    <a:cxn ang="f79">
                      <a:pos x="f132" y="f133"/>
                    </a:cxn>
                    <a:cxn ang="f79">
                      <a:pos x="f134" y="f133"/>
                    </a:cxn>
                    <a:cxn ang="f79">
                      <a:pos x="f135" y="f136"/>
                    </a:cxn>
                    <a:cxn ang="f79">
                      <a:pos x="f137" y="f138"/>
                    </a:cxn>
                    <a:cxn ang="f79">
                      <a:pos x="f139" y="f140"/>
                    </a:cxn>
                    <a:cxn ang="f79">
                      <a:pos x="f141" y="f140"/>
                    </a:cxn>
                    <a:cxn ang="f79">
                      <a:pos x="f142" y="f143"/>
                    </a:cxn>
                    <a:cxn ang="f79">
                      <a:pos x="f144" y="f145"/>
                    </a:cxn>
                    <a:cxn ang="f79">
                      <a:pos x="f146" y="f136"/>
                    </a:cxn>
                    <a:cxn ang="f79">
                      <a:pos x="f147" y="f133"/>
                    </a:cxn>
                    <a:cxn ang="f79">
                      <a:pos x="f148" y="f133"/>
                    </a:cxn>
                    <a:cxn ang="f79">
                      <a:pos x="f149" y="f131"/>
                    </a:cxn>
                    <a:cxn ang="f79">
                      <a:pos x="f149" y="f150"/>
                    </a:cxn>
                    <a:cxn ang="f79">
                      <a:pos x="f130" y="f150"/>
                    </a:cxn>
                    <a:cxn ang="f79">
                      <a:pos x="f130" y="f131"/>
                    </a:cxn>
                  </a:cxnLst>
                  <a:rect l="f126" t="f129" r="f127" b="f128"/>
                  <a:pathLst>
                    <a:path w="554" h="311">
                      <a:moveTo>
                        <a:pt x="f6" y="f8"/>
                      </a:moveTo>
                      <a:cubicBezTo>
                        <a:pt x="f6" y="f9"/>
                        <a:pt x="f10" y="f5"/>
                        <a:pt x="f11" y="f5"/>
                      </a:cubicBezTo>
                      <a:cubicBezTo>
                        <a:pt x="f12" y="f5"/>
                        <a:pt x="f12" y="f5"/>
                        <a:pt x="f12" y="f5"/>
                      </a:cubicBezTo>
                      <a:cubicBezTo>
                        <a:pt x="f13" y="f14"/>
                        <a:pt x="f13" y="f14"/>
                        <a:pt x="f13" y="f14"/>
                      </a:cubicBezTo>
                      <a:cubicBezTo>
                        <a:pt x="f15" y="f16"/>
                        <a:pt x="f17" y="f18"/>
                        <a:pt x="f19" y="f20"/>
                      </a:cubicBezTo>
                      <a:cubicBezTo>
                        <a:pt x="f21" y="f22"/>
                        <a:pt x="f23" y="f24"/>
                        <a:pt x="f25" y="f26"/>
                      </a:cubicBezTo>
                      <a:cubicBezTo>
                        <a:pt x="f27" y="f26"/>
                        <a:pt x="f28" y="f26"/>
                        <a:pt x="f29" y="f26"/>
                      </a:cubicBezTo>
                      <a:cubicBezTo>
                        <a:pt x="f30" y="f26"/>
                        <a:pt x="f30" y="f31"/>
                        <a:pt x="f30" y="f32"/>
                      </a:cubicBezTo>
                      <a:cubicBezTo>
                        <a:pt x="f33" y="f34"/>
                        <a:pt x="f35" y="f36"/>
                        <a:pt x="f37" y="f38"/>
                      </a:cubicBezTo>
                      <a:cubicBezTo>
                        <a:pt x="f39" y="f40"/>
                        <a:pt x="f39" y="f41"/>
                        <a:pt x="f42" y="f14"/>
                      </a:cubicBezTo>
                      <a:cubicBezTo>
                        <a:pt x="f43" y="f5"/>
                        <a:pt x="f43" y="f5"/>
                        <a:pt x="f43" y="f5"/>
                      </a:cubicBezTo>
                      <a:cubicBezTo>
                        <a:pt x="f44" y="f5"/>
                        <a:pt x="f44" y="f5"/>
                        <a:pt x="f44" y="f5"/>
                      </a:cubicBezTo>
                      <a:cubicBezTo>
                        <a:pt x="f45" y="f5"/>
                        <a:pt x="f5" y="f9"/>
                        <a:pt x="f5" y="f8"/>
                      </a:cubicBezTo>
                      <a:cubicBezTo>
                        <a:pt x="f5" y="f7"/>
                        <a:pt x="f5" y="f7"/>
                        <a:pt x="f5" y="f7"/>
                      </a:cubicBezTo>
                      <a:cubicBezTo>
                        <a:pt x="f6" y="f7"/>
                        <a:pt x="f6" y="f7"/>
                        <a:pt x="f6" y="f7"/>
                      </a:cubicBezTo>
                      <a:lnTo>
                        <a:pt x="f6" y="f8"/>
                      </a:ln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40" name="Oval 71">
                  <a:extLst>
                    <a:ext uri="{FF2B5EF4-FFF2-40B4-BE49-F238E27FC236}">
                      <a16:creationId xmlns:a16="http://schemas.microsoft.com/office/drawing/2014/main" id="{D04CF856-FC0A-4650-AB2B-3B5E355EDADA}"/>
                    </a:ext>
                  </a:extLst>
                </p:cNvPr>
                <p:cNvSpPr/>
                <p:nvPr/>
              </p:nvSpPr>
              <p:spPr>
                <a:xfrm>
                  <a:off x="660224" y="5123776"/>
                  <a:ext cx="45015" cy="490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41" name="Freeform 72">
                  <a:extLst>
                    <a:ext uri="{FF2B5EF4-FFF2-40B4-BE49-F238E27FC236}">
                      <a16:creationId xmlns:a16="http://schemas.microsoft.com/office/drawing/2014/main" id="{D12D2E8C-3D8C-45BB-A230-AAE45FBF4043}"/>
                    </a:ext>
                  </a:extLst>
                </p:cNvPr>
                <p:cNvSpPr/>
                <p:nvPr/>
              </p:nvSpPr>
              <p:spPr>
                <a:xfrm>
                  <a:off x="658194" y="5178119"/>
                  <a:ext cx="70564" cy="124102"/>
                </a:xfrm>
                <a:custGeom>
                  <a:avLst/>
                  <a:gdLst>
                    <a:gd name="f0" fmla="val 10800000"/>
                    <a:gd name="f1" fmla="val 5400000"/>
                    <a:gd name="f2" fmla="val 180"/>
                    <a:gd name="f3" fmla="val w"/>
                    <a:gd name="f4" fmla="val h"/>
                    <a:gd name="f5" fmla="val 0"/>
                    <a:gd name="f6" fmla="val 542"/>
                    <a:gd name="f7" fmla="val 958"/>
                    <a:gd name="f8" fmla="val 436"/>
                    <a:gd name="f9" fmla="val 419"/>
                    <a:gd name="f10" fmla="val 431"/>
                    <a:gd name="f11" fmla="val 426"/>
                    <a:gd name="f12" fmla="val 421"/>
                    <a:gd name="f13" fmla="val 420"/>
                    <a:gd name="f14" fmla="val 418"/>
                    <a:gd name="f15" fmla="val 414"/>
                    <a:gd name="f16" fmla="val 411"/>
                    <a:gd name="f17" fmla="val 330"/>
                    <a:gd name="f18" fmla="val 175"/>
                    <a:gd name="f19" fmla="val 78"/>
                    <a:gd name="f20" fmla="val 256"/>
                    <a:gd name="f21" fmla="val 165"/>
                    <a:gd name="f22" fmla="val 74"/>
                    <a:gd name="f23" fmla="val 445"/>
                    <a:gd name="f24" fmla="val 495"/>
                    <a:gd name="f25" fmla="val 20"/>
                    <a:gd name="f26" fmla="val 540"/>
                    <a:gd name="f27" fmla="val 52"/>
                    <a:gd name="f28" fmla="val 572"/>
                    <a:gd name="f29" fmla="val 69"/>
                    <a:gd name="f30" fmla="val 601"/>
                    <a:gd name="f31" fmla="val 98"/>
                    <a:gd name="f32" fmla="val 620"/>
                    <a:gd name="f33" fmla="val 132"/>
                    <a:gd name="f34" fmla="val 845"/>
                    <a:gd name="f35" fmla="val 907"/>
                    <a:gd name="f36" fmla="val 377"/>
                    <a:gd name="f37" fmla="val 494"/>
                    <a:gd name="f38" fmla="val 531"/>
                    <a:gd name="f39" fmla="val 469"/>
                    <a:gd name="f40" fmla="+- 0 0 -90"/>
                    <a:gd name="f41" fmla="*/ f3 1 542"/>
                    <a:gd name="f42" fmla="*/ f4 1 958"/>
                    <a:gd name="f43" fmla="val f5"/>
                    <a:gd name="f44" fmla="val f6"/>
                    <a:gd name="f45" fmla="val f7"/>
                    <a:gd name="f46" fmla="*/ f40 f0 1"/>
                    <a:gd name="f47" fmla="+- f45 0 f43"/>
                    <a:gd name="f48" fmla="+- f44 0 f43"/>
                    <a:gd name="f49" fmla="*/ f46 1 f2"/>
                    <a:gd name="f50" fmla="*/ f48 1 542"/>
                    <a:gd name="f51" fmla="*/ f47 1 958"/>
                    <a:gd name="f52" fmla="*/ 436 f48 1"/>
                    <a:gd name="f53" fmla="*/ 419 f47 1"/>
                    <a:gd name="f54" fmla="*/ 421 f48 1"/>
                    <a:gd name="f55" fmla="*/ 420 f47 1"/>
                    <a:gd name="f56" fmla="*/ 411 f48 1"/>
                    <a:gd name="f57" fmla="*/ 330 f48 1"/>
                    <a:gd name="f58" fmla="*/ 175 f47 1"/>
                    <a:gd name="f59" fmla="*/ 165 f48 1"/>
                    <a:gd name="f60" fmla="*/ 0 f47 1"/>
                    <a:gd name="f61" fmla="*/ 0 f48 1"/>
                    <a:gd name="f62" fmla="*/ 445 f47 1"/>
                    <a:gd name="f63" fmla="*/ 52 f48 1"/>
                    <a:gd name="f64" fmla="*/ 572 f47 1"/>
                    <a:gd name="f65" fmla="*/ 132 f48 1"/>
                    <a:gd name="f66" fmla="*/ 620 f47 1"/>
                    <a:gd name="f67" fmla="*/ 845 f47 1"/>
                    <a:gd name="f68" fmla="*/ 958 f47 1"/>
                    <a:gd name="f69" fmla="*/ 542 f48 1"/>
                    <a:gd name="f70" fmla="*/ 531 f47 1"/>
                    <a:gd name="f71" fmla="+- f49 0 f1"/>
                    <a:gd name="f72" fmla="*/ f52 1 542"/>
                    <a:gd name="f73" fmla="*/ f53 1 958"/>
                    <a:gd name="f74" fmla="*/ f54 1 542"/>
                    <a:gd name="f75" fmla="*/ f55 1 958"/>
                    <a:gd name="f76" fmla="*/ f56 1 542"/>
                    <a:gd name="f77" fmla="*/ f57 1 542"/>
                    <a:gd name="f78" fmla="*/ f58 1 958"/>
                    <a:gd name="f79" fmla="*/ f59 1 542"/>
                    <a:gd name="f80" fmla="*/ f60 1 958"/>
                    <a:gd name="f81" fmla="*/ f61 1 542"/>
                    <a:gd name="f82" fmla="*/ f62 1 958"/>
                    <a:gd name="f83" fmla="*/ f63 1 542"/>
                    <a:gd name="f84" fmla="*/ f64 1 958"/>
                    <a:gd name="f85" fmla="*/ f65 1 542"/>
                    <a:gd name="f86" fmla="*/ f66 1 958"/>
                    <a:gd name="f87" fmla="*/ f67 1 958"/>
                    <a:gd name="f88" fmla="*/ f68 1 958"/>
                    <a:gd name="f89" fmla="*/ f69 1 542"/>
                    <a:gd name="f90" fmla="*/ f70 1 958"/>
                    <a:gd name="f91" fmla="*/ 0 1 f50"/>
                    <a:gd name="f92" fmla="*/ f44 1 f50"/>
                    <a:gd name="f93" fmla="*/ 0 1 f51"/>
                    <a:gd name="f94" fmla="*/ f45 1 f51"/>
                    <a:gd name="f95" fmla="*/ f72 1 f50"/>
                    <a:gd name="f96" fmla="*/ f73 1 f51"/>
                    <a:gd name="f97" fmla="*/ f74 1 f50"/>
                    <a:gd name="f98" fmla="*/ f75 1 f51"/>
                    <a:gd name="f99" fmla="*/ f76 1 f50"/>
                    <a:gd name="f100" fmla="*/ f77 1 f50"/>
                    <a:gd name="f101" fmla="*/ f78 1 f51"/>
                    <a:gd name="f102" fmla="*/ f79 1 f50"/>
                    <a:gd name="f103" fmla="*/ f80 1 f51"/>
                    <a:gd name="f104" fmla="*/ f81 1 f50"/>
                    <a:gd name="f105" fmla="*/ f82 1 f51"/>
                    <a:gd name="f106" fmla="*/ f83 1 f50"/>
                    <a:gd name="f107" fmla="*/ f84 1 f51"/>
                    <a:gd name="f108" fmla="*/ f85 1 f50"/>
                    <a:gd name="f109" fmla="*/ f86 1 f51"/>
                    <a:gd name="f110" fmla="*/ f87 1 f51"/>
                    <a:gd name="f111" fmla="*/ f88 1 f51"/>
                    <a:gd name="f112" fmla="*/ f89 1 f50"/>
                    <a:gd name="f113" fmla="*/ f90 1 f51"/>
                    <a:gd name="f114" fmla="*/ f91 f41 1"/>
                    <a:gd name="f115" fmla="*/ f92 f41 1"/>
                    <a:gd name="f116" fmla="*/ f94 f42 1"/>
                    <a:gd name="f117" fmla="*/ f93 f42 1"/>
                    <a:gd name="f118" fmla="*/ f95 f41 1"/>
                    <a:gd name="f119" fmla="*/ f96 f42 1"/>
                    <a:gd name="f120" fmla="*/ f97 f41 1"/>
                    <a:gd name="f121" fmla="*/ f98 f42 1"/>
                    <a:gd name="f122" fmla="*/ f99 f41 1"/>
                    <a:gd name="f123" fmla="*/ f100 f41 1"/>
                    <a:gd name="f124" fmla="*/ f101 f42 1"/>
                    <a:gd name="f125" fmla="*/ f102 f41 1"/>
                    <a:gd name="f126" fmla="*/ f103 f42 1"/>
                    <a:gd name="f127" fmla="*/ f104 f41 1"/>
                    <a:gd name="f128" fmla="*/ f105 f42 1"/>
                    <a:gd name="f129" fmla="*/ f106 f41 1"/>
                    <a:gd name="f130" fmla="*/ f107 f42 1"/>
                    <a:gd name="f131" fmla="*/ f108 f41 1"/>
                    <a:gd name="f132" fmla="*/ f109 f42 1"/>
                    <a:gd name="f133" fmla="*/ f110 f42 1"/>
                    <a:gd name="f134" fmla="*/ f111 f42 1"/>
                    <a:gd name="f135" fmla="*/ f112 f41 1"/>
                    <a:gd name="f136" fmla="*/ f113 f42 1"/>
                  </a:gdLst>
                  <a:ahLst/>
                  <a:cxnLst>
                    <a:cxn ang="3cd4">
                      <a:pos x="hc" y="t"/>
                    </a:cxn>
                    <a:cxn ang="0">
                      <a:pos x="r" y="vc"/>
                    </a:cxn>
                    <a:cxn ang="cd4">
                      <a:pos x="hc" y="b"/>
                    </a:cxn>
                    <a:cxn ang="cd2">
                      <a:pos x="l" y="vc"/>
                    </a:cxn>
                    <a:cxn ang="f71">
                      <a:pos x="f118" y="f119"/>
                    </a:cxn>
                    <a:cxn ang="f71">
                      <a:pos x="f120" y="f121"/>
                    </a:cxn>
                    <a:cxn ang="f71">
                      <a:pos x="f122" y="f119"/>
                    </a:cxn>
                    <a:cxn ang="f71">
                      <a:pos x="f123" y="f119"/>
                    </a:cxn>
                    <a:cxn ang="f71">
                      <a:pos x="f123" y="f124"/>
                    </a:cxn>
                    <a:cxn ang="f71">
                      <a:pos x="f125" y="f126"/>
                    </a:cxn>
                    <a:cxn ang="f71">
                      <a:pos x="f127" y="f124"/>
                    </a:cxn>
                    <a:cxn ang="f71">
                      <a:pos x="f127" y="f128"/>
                    </a:cxn>
                    <a:cxn ang="f71">
                      <a:pos x="f129" y="f130"/>
                    </a:cxn>
                    <a:cxn ang="f71">
                      <a:pos x="f131" y="f132"/>
                    </a:cxn>
                    <a:cxn ang="f71">
                      <a:pos x="f123" y="f132"/>
                    </a:cxn>
                    <a:cxn ang="f71">
                      <a:pos x="f123" y="f133"/>
                    </a:cxn>
                    <a:cxn ang="f71">
                      <a:pos x="f118" y="f134"/>
                    </a:cxn>
                    <a:cxn ang="f71">
                      <a:pos x="f135" y="f133"/>
                    </a:cxn>
                    <a:cxn ang="f71">
                      <a:pos x="f135" y="f136"/>
                    </a:cxn>
                    <a:cxn ang="f71">
                      <a:pos x="f118" y="f119"/>
                    </a:cxn>
                  </a:cxnLst>
                  <a:rect l="f114" t="f117" r="f115" b="f116"/>
                  <a:pathLst>
                    <a:path w="542" h="958">
                      <a:moveTo>
                        <a:pt x="f8" y="f9"/>
                      </a:moveTo>
                      <a:cubicBezTo>
                        <a:pt x="f10" y="f9"/>
                        <a:pt x="f11" y="f9"/>
                        <a:pt x="f12" y="f13"/>
                      </a:cubicBezTo>
                      <a:cubicBezTo>
                        <a:pt x="f14" y="f13"/>
                        <a:pt x="f15" y="f9"/>
                        <a:pt x="f16" y="f9"/>
                      </a:cubicBezTo>
                      <a:cubicBezTo>
                        <a:pt x="f17" y="f9"/>
                        <a:pt x="f17" y="f9"/>
                        <a:pt x="f17" y="f9"/>
                      </a:cubicBezTo>
                      <a:cubicBezTo>
                        <a:pt x="f17" y="f18"/>
                        <a:pt x="f17" y="f18"/>
                        <a:pt x="f17" y="f18"/>
                      </a:cubicBezTo>
                      <a:cubicBezTo>
                        <a:pt x="f17" y="f19"/>
                        <a:pt x="f20" y="f5"/>
                        <a:pt x="f21" y="f5"/>
                      </a:cubicBezTo>
                      <a:cubicBezTo>
                        <a:pt x="f22" y="f5"/>
                        <a:pt x="f5" y="f19"/>
                        <a:pt x="f5" y="f18"/>
                      </a:cubicBezTo>
                      <a:cubicBezTo>
                        <a:pt x="f5" y="f23"/>
                        <a:pt x="f5" y="f23"/>
                        <a:pt x="f5" y="f23"/>
                      </a:cubicBezTo>
                      <a:cubicBezTo>
                        <a:pt x="f5" y="f24"/>
                        <a:pt x="f25" y="f26"/>
                        <a:pt x="f27" y="f28"/>
                      </a:cubicBezTo>
                      <a:cubicBezTo>
                        <a:pt x="f29" y="f30"/>
                        <a:pt x="f31" y="f32"/>
                        <a:pt x="f33" y="f32"/>
                      </a:cubicBezTo>
                      <a:cubicBezTo>
                        <a:pt x="f17" y="f32"/>
                        <a:pt x="f17" y="f32"/>
                        <a:pt x="f17" y="f32"/>
                      </a:cubicBezTo>
                      <a:cubicBezTo>
                        <a:pt x="f17" y="f34"/>
                        <a:pt x="f17" y="f34"/>
                        <a:pt x="f17" y="f34"/>
                      </a:cubicBezTo>
                      <a:cubicBezTo>
                        <a:pt x="f17" y="f35"/>
                        <a:pt x="f36" y="f7"/>
                        <a:pt x="f8" y="f7"/>
                      </a:cubicBezTo>
                      <a:cubicBezTo>
                        <a:pt x="f37" y="f7"/>
                        <a:pt x="f6" y="f35"/>
                        <a:pt x="f6" y="f34"/>
                      </a:cubicBezTo>
                      <a:cubicBezTo>
                        <a:pt x="f6" y="f38"/>
                        <a:pt x="f6" y="f38"/>
                        <a:pt x="f6" y="f38"/>
                      </a:cubicBezTo>
                      <a:cubicBezTo>
                        <a:pt x="f6" y="f39"/>
                        <a:pt x="f37" y="f9"/>
                        <a:pt x="f8" y="f9"/>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42" name="Oval 73">
                  <a:extLst>
                    <a:ext uri="{FF2B5EF4-FFF2-40B4-BE49-F238E27FC236}">
                      <a16:creationId xmlns:a16="http://schemas.microsoft.com/office/drawing/2014/main" id="{81A65FFD-CD40-491E-BEDD-41F7906D61E9}"/>
                    </a:ext>
                  </a:extLst>
                </p:cNvPr>
                <p:cNvSpPr/>
                <p:nvPr/>
              </p:nvSpPr>
              <p:spPr>
                <a:xfrm>
                  <a:off x="856646" y="5123776"/>
                  <a:ext cx="45427" cy="490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43" name="Freeform 74">
                  <a:extLst>
                    <a:ext uri="{FF2B5EF4-FFF2-40B4-BE49-F238E27FC236}">
                      <a16:creationId xmlns:a16="http://schemas.microsoft.com/office/drawing/2014/main" id="{E3242984-CCDF-4521-A72B-9C5A1B3C5E62}"/>
                    </a:ext>
                  </a:extLst>
                </p:cNvPr>
                <p:cNvSpPr/>
                <p:nvPr/>
              </p:nvSpPr>
              <p:spPr>
                <a:xfrm>
                  <a:off x="832990" y="5178119"/>
                  <a:ext cx="70161" cy="124102"/>
                </a:xfrm>
                <a:custGeom>
                  <a:avLst/>
                  <a:gdLst>
                    <a:gd name="f0" fmla="val 10800000"/>
                    <a:gd name="f1" fmla="val 5400000"/>
                    <a:gd name="f2" fmla="val 180"/>
                    <a:gd name="f3" fmla="val w"/>
                    <a:gd name="f4" fmla="val h"/>
                    <a:gd name="f5" fmla="val 0"/>
                    <a:gd name="f6" fmla="val 542"/>
                    <a:gd name="f7" fmla="val 958"/>
                    <a:gd name="f8" fmla="val 377"/>
                    <a:gd name="f9" fmla="val 286"/>
                    <a:gd name="f10" fmla="val 212"/>
                    <a:gd name="f11" fmla="val 78"/>
                    <a:gd name="f12" fmla="val 175"/>
                    <a:gd name="f13" fmla="val 419"/>
                    <a:gd name="f14" fmla="val 132"/>
                    <a:gd name="f15" fmla="val 128"/>
                    <a:gd name="f16" fmla="val 124"/>
                    <a:gd name="f17" fmla="val 420"/>
                    <a:gd name="f18" fmla="val 121"/>
                    <a:gd name="f19" fmla="val 116"/>
                    <a:gd name="f20" fmla="val 111"/>
                    <a:gd name="f21" fmla="val 106"/>
                    <a:gd name="f22" fmla="val 48"/>
                    <a:gd name="f23" fmla="val 469"/>
                    <a:gd name="f24" fmla="val 531"/>
                    <a:gd name="f25" fmla="val 845"/>
                    <a:gd name="f26" fmla="val 907"/>
                    <a:gd name="f27" fmla="val 165"/>
                    <a:gd name="f28" fmla="val 620"/>
                    <a:gd name="f29" fmla="val 410"/>
                    <a:gd name="f30" fmla="val 444"/>
                    <a:gd name="f31" fmla="val 473"/>
                    <a:gd name="f32" fmla="val 601"/>
                    <a:gd name="f33" fmla="val 490"/>
                    <a:gd name="f34" fmla="val 572"/>
                    <a:gd name="f35" fmla="val 522"/>
                    <a:gd name="f36" fmla="val 540"/>
                    <a:gd name="f37" fmla="val 495"/>
                    <a:gd name="f38" fmla="val 445"/>
                    <a:gd name="f39" fmla="val 468"/>
                    <a:gd name="f40" fmla="+- 0 0 -90"/>
                    <a:gd name="f41" fmla="*/ f3 1 542"/>
                    <a:gd name="f42" fmla="*/ f4 1 958"/>
                    <a:gd name="f43" fmla="val f5"/>
                    <a:gd name="f44" fmla="val f6"/>
                    <a:gd name="f45" fmla="val f7"/>
                    <a:gd name="f46" fmla="*/ f40 f0 1"/>
                    <a:gd name="f47" fmla="+- f45 0 f43"/>
                    <a:gd name="f48" fmla="+- f44 0 f43"/>
                    <a:gd name="f49" fmla="*/ f46 1 f2"/>
                    <a:gd name="f50" fmla="*/ f48 1 542"/>
                    <a:gd name="f51" fmla="*/ f47 1 958"/>
                    <a:gd name="f52" fmla="*/ 377 f48 1"/>
                    <a:gd name="f53" fmla="*/ 0 f47 1"/>
                    <a:gd name="f54" fmla="*/ 212 f48 1"/>
                    <a:gd name="f55" fmla="*/ 175 f47 1"/>
                    <a:gd name="f56" fmla="*/ 419 f47 1"/>
                    <a:gd name="f57" fmla="*/ 132 f48 1"/>
                    <a:gd name="f58" fmla="*/ 121 f48 1"/>
                    <a:gd name="f59" fmla="*/ 420 f47 1"/>
                    <a:gd name="f60" fmla="*/ 106 f48 1"/>
                    <a:gd name="f61" fmla="*/ 0 f48 1"/>
                    <a:gd name="f62" fmla="*/ 531 f47 1"/>
                    <a:gd name="f63" fmla="*/ 845 f47 1"/>
                    <a:gd name="f64" fmla="*/ 958 f47 1"/>
                    <a:gd name="f65" fmla="*/ 620 f47 1"/>
                    <a:gd name="f66" fmla="*/ 410 f48 1"/>
                    <a:gd name="f67" fmla="*/ 490 f48 1"/>
                    <a:gd name="f68" fmla="*/ 572 f47 1"/>
                    <a:gd name="f69" fmla="*/ 542 f48 1"/>
                    <a:gd name="f70" fmla="*/ 445 f47 1"/>
                    <a:gd name="f71" fmla="+- f49 0 f1"/>
                    <a:gd name="f72" fmla="*/ f52 1 542"/>
                    <a:gd name="f73" fmla="*/ f53 1 958"/>
                    <a:gd name="f74" fmla="*/ f54 1 542"/>
                    <a:gd name="f75" fmla="*/ f55 1 958"/>
                    <a:gd name="f76" fmla="*/ f56 1 958"/>
                    <a:gd name="f77" fmla="*/ f57 1 542"/>
                    <a:gd name="f78" fmla="*/ f58 1 542"/>
                    <a:gd name="f79" fmla="*/ f59 1 958"/>
                    <a:gd name="f80" fmla="*/ f60 1 542"/>
                    <a:gd name="f81" fmla="*/ f61 1 542"/>
                    <a:gd name="f82" fmla="*/ f62 1 958"/>
                    <a:gd name="f83" fmla="*/ f63 1 958"/>
                    <a:gd name="f84" fmla="*/ f64 1 958"/>
                    <a:gd name="f85" fmla="*/ f65 1 958"/>
                    <a:gd name="f86" fmla="*/ f66 1 542"/>
                    <a:gd name="f87" fmla="*/ f67 1 542"/>
                    <a:gd name="f88" fmla="*/ f68 1 958"/>
                    <a:gd name="f89" fmla="*/ f69 1 542"/>
                    <a:gd name="f90" fmla="*/ f70 1 958"/>
                    <a:gd name="f91" fmla="*/ 0 1 f50"/>
                    <a:gd name="f92" fmla="*/ f44 1 f50"/>
                    <a:gd name="f93" fmla="*/ 0 1 f51"/>
                    <a:gd name="f94" fmla="*/ f45 1 f51"/>
                    <a:gd name="f95" fmla="*/ f72 1 f50"/>
                    <a:gd name="f96" fmla="*/ f73 1 f51"/>
                    <a:gd name="f97" fmla="*/ f74 1 f50"/>
                    <a:gd name="f98" fmla="*/ f75 1 f51"/>
                    <a:gd name="f99" fmla="*/ f76 1 f51"/>
                    <a:gd name="f100" fmla="*/ f77 1 f50"/>
                    <a:gd name="f101" fmla="*/ f78 1 f50"/>
                    <a:gd name="f102" fmla="*/ f79 1 f51"/>
                    <a:gd name="f103" fmla="*/ f80 1 f50"/>
                    <a:gd name="f104" fmla="*/ f81 1 f50"/>
                    <a:gd name="f105" fmla="*/ f82 1 f51"/>
                    <a:gd name="f106" fmla="*/ f83 1 f51"/>
                    <a:gd name="f107" fmla="*/ f84 1 f51"/>
                    <a:gd name="f108" fmla="*/ f85 1 f51"/>
                    <a:gd name="f109" fmla="*/ f86 1 f50"/>
                    <a:gd name="f110" fmla="*/ f87 1 f50"/>
                    <a:gd name="f111" fmla="*/ f88 1 f51"/>
                    <a:gd name="f112" fmla="*/ f89 1 f50"/>
                    <a:gd name="f113" fmla="*/ f90 1 f51"/>
                    <a:gd name="f114" fmla="*/ f91 f41 1"/>
                    <a:gd name="f115" fmla="*/ f92 f41 1"/>
                    <a:gd name="f116" fmla="*/ f94 f42 1"/>
                    <a:gd name="f117" fmla="*/ f93 f42 1"/>
                    <a:gd name="f118" fmla="*/ f95 f41 1"/>
                    <a:gd name="f119" fmla="*/ f96 f42 1"/>
                    <a:gd name="f120" fmla="*/ f97 f41 1"/>
                    <a:gd name="f121" fmla="*/ f98 f42 1"/>
                    <a:gd name="f122" fmla="*/ f99 f42 1"/>
                    <a:gd name="f123" fmla="*/ f100 f41 1"/>
                    <a:gd name="f124" fmla="*/ f101 f41 1"/>
                    <a:gd name="f125" fmla="*/ f102 f42 1"/>
                    <a:gd name="f126" fmla="*/ f103 f41 1"/>
                    <a:gd name="f127" fmla="*/ f104 f41 1"/>
                    <a:gd name="f128" fmla="*/ f105 f42 1"/>
                    <a:gd name="f129" fmla="*/ f106 f42 1"/>
                    <a:gd name="f130" fmla="*/ f107 f42 1"/>
                    <a:gd name="f131" fmla="*/ f108 f42 1"/>
                    <a:gd name="f132" fmla="*/ f109 f41 1"/>
                    <a:gd name="f133" fmla="*/ f110 f41 1"/>
                    <a:gd name="f134" fmla="*/ f111 f42 1"/>
                    <a:gd name="f135" fmla="*/ f112 f41 1"/>
                    <a:gd name="f136" fmla="*/ f113 f42 1"/>
                  </a:gdLst>
                  <a:ahLst/>
                  <a:cxnLst>
                    <a:cxn ang="3cd4">
                      <a:pos x="hc" y="t"/>
                    </a:cxn>
                    <a:cxn ang="0">
                      <a:pos x="r" y="vc"/>
                    </a:cxn>
                    <a:cxn ang="cd4">
                      <a:pos x="hc" y="b"/>
                    </a:cxn>
                    <a:cxn ang="cd2">
                      <a:pos x="l" y="vc"/>
                    </a:cxn>
                    <a:cxn ang="f71">
                      <a:pos x="f118" y="f119"/>
                    </a:cxn>
                    <a:cxn ang="f71">
                      <a:pos x="f120" y="f121"/>
                    </a:cxn>
                    <a:cxn ang="f71">
                      <a:pos x="f120" y="f122"/>
                    </a:cxn>
                    <a:cxn ang="f71">
                      <a:pos x="f123" y="f122"/>
                    </a:cxn>
                    <a:cxn ang="f71">
                      <a:pos x="f124" y="f125"/>
                    </a:cxn>
                    <a:cxn ang="f71">
                      <a:pos x="f126" y="f122"/>
                    </a:cxn>
                    <a:cxn ang="f71">
                      <a:pos x="f127" y="f128"/>
                    </a:cxn>
                    <a:cxn ang="f71">
                      <a:pos x="f127" y="f129"/>
                    </a:cxn>
                    <a:cxn ang="f71">
                      <a:pos x="f126" y="f130"/>
                    </a:cxn>
                    <a:cxn ang="f71">
                      <a:pos x="f120" y="f129"/>
                    </a:cxn>
                    <a:cxn ang="f71">
                      <a:pos x="f120" y="f131"/>
                    </a:cxn>
                    <a:cxn ang="f71">
                      <a:pos x="f132" y="f131"/>
                    </a:cxn>
                    <a:cxn ang="f71">
                      <a:pos x="f133" y="f134"/>
                    </a:cxn>
                    <a:cxn ang="f71">
                      <a:pos x="f135" y="f136"/>
                    </a:cxn>
                    <a:cxn ang="f71">
                      <a:pos x="f135" y="f121"/>
                    </a:cxn>
                    <a:cxn ang="f71">
                      <a:pos x="f118" y="f119"/>
                    </a:cxn>
                  </a:cxnLst>
                  <a:rect l="f114" t="f117" r="f115" b="f116"/>
                  <a:pathLst>
                    <a:path w="542" h="958">
                      <a:moveTo>
                        <a:pt x="f8" y="f5"/>
                      </a:moveTo>
                      <a:cubicBezTo>
                        <a:pt x="f9" y="f5"/>
                        <a:pt x="f10" y="f11"/>
                        <a:pt x="f10" y="f12"/>
                      </a:cubicBezTo>
                      <a:cubicBezTo>
                        <a:pt x="f10" y="f13"/>
                        <a:pt x="f10" y="f13"/>
                        <a:pt x="f10" y="f13"/>
                      </a:cubicBezTo>
                      <a:cubicBezTo>
                        <a:pt x="f14" y="f13"/>
                        <a:pt x="f14" y="f13"/>
                        <a:pt x="f14" y="f13"/>
                      </a:cubicBezTo>
                      <a:cubicBezTo>
                        <a:pt x="f15" y="f13"/>
                        <a:pt x="f16" y="f17"/>
                        <a:pt x="f18" y="f17"/>
                      </a:cubicBezTo>
                      <a:cubicBezTo>
                        <a:pt x="f19" y="f13"/>
                        <a:pt x="f20" y="f13"/>
                        <a:pt x="f21" y="f13"/>
                      </a:cubicBezTo>
                      <a:cubicBezTo>
                        <a:pt x="f22" y="f13"/>
                        <a:pt x="f5" y="f23"/>
                        <a:pt x="f5" y="f24"/>
                      </a:cubicBezTo>
                      <a:cubicBezTo>
                        <a:pt x="f5" y="f25"/>
                        <a:pt x="f5" y="f25"/>
                        <a:pt x="f5" y="f25"/>
                      </a:cubicBezTo>
                      <a:cubicBezTo>
                        <a:pt x="f5" y="f26"/>
                        <a:pt x="f22" y="f7"/>
                        <a:pt x="f21" y="f7"/>
                      </a:cubicBezTo>
                      <a:cubicBezTo>
                        <a:pt x="f27" y="f7"/>
                        <a:pt x="f10" y="f26"/>
                        <a:pt x="f10" y="f25"/>
                      </a:cubicBezTo>
                      <a:cubicBezTo>
                        <a:pt x="f10" y="f28"/>
                        <a:pt x="f10" y="f28"/>
                        <a:pt x="f10" y="f28"/>
                      </a:cubicBezTo>
                      <a:cubicBezTo>
                        <a:pt x="f29" y="f28"/>
                        <a:pt x="f29" y="f28"/>
                        <a:pt x="f29" y="f28"/>
                      </a:cubicBezTo>
                      <a:cubicBezTo>
                        <a:pt x="f30" y="f28"/>
                        <a:pt x="f31" y="f32"/>
                        <a:pt x="f33" y="f34"/>
                      </a:cubicBezTo>
                      <a:cubicBezTo>
                        <a:pt x="f35" y="f36"/>
                        <a:pt x="f6" y="f37"/>
                        <a:pt x="f6" y="f38"/>
                      </a:cubicBezTo>
                      <a:cubicBezTo>
                        <a:pt x="f6" y="f12"/>
                        <a:pt x="f6" y="f12"/>
                        <a:pt x="f6" y="f12"/>
                      </a:cubicBezTo>
                      <a:cubicBezTo>
                        <a:pt x="f6" y="f11"/>
                        <a:pt x="f39" y="f5"/>
                        <a:pt x="f8" y="f5"/>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44" name="Rectangle 75">
                  <a:extLst>
                    <a:ext uri="{FF2B5EF4-FFF2-40B4-BE49-F238E27FC236}">
                      <a16:creationId xmlns:a16="http://schemas.microsoft.com/office/drawing/2014/main" id="{DA83126E-97F6-4CA2-ADF7-4EB00740F9CA}"/>
                    </a:ext>
                  </a:extLst>
                </p:cNvPr>
                <p:cNvSpPr/>
                <p:nvPr/>
              </p:nvSpPr>
              <p:spPr>
                <a:xfrm>
                  <a:off x="736064" y="5225165"/>
                  <a:ext cx="89227" cy="77056"/>
                </a:xfrm>
                <a:prstGeom prst="rect">
                  <a:avLst/>
                </a:pr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45" name="Freeform 76">
                  <a:extLst>
                    <a:ext uri="{FF2B5EF4-FFF2-40B4-BE49-F238E27FC236}">
                      <a16:creationId xmlns:a16="http://schemas.microsoft.com/office/drawing/2014/main" id="{F7406074-03D5-46CC-AB38-0DC62AC78564}"/>
                    </a:ext>
                  </a:extLst>
                </p:cNvPr>
                <p:cNvSpPr/>
                <p:nvPr/>
              </p:nvSpPr>
              <p:spPr>
                <a:xfrm>
                  <a:off x="711320" y="5197989"/>
                  <a:ext cx="139107" cy="19065"/>
                </a:xfrm>
                <a:custGeom>
                  <a:avLst/>
                  <a:gdLst>
                    <a:gd name="f0" fmla="val 10800000"/>
                    <a:gd name="f1" fmla="val 5400000"/>
                    <a:gd name="f2" fmla="val 180"/>
                    <a:gd name="f3" fmla="val w"/>
                    <a:gd name="f4" fmla="val h"/>
                    <a:gd name="f5" fmla="val 0"/>
                    <a:gd name="f6" fmla="val 1073"/>
                    <a:gd name="f7" fmla="val 145"/>
                    <a:gd name="f8" fmla="val 1009"/>
                    <a:gd name="f9" fmla="val 1045"/>
                    <a:gd name="f10" fmla="val 113"/>
                    <a:gd name="f11" fmla="val 73"/>
                    <a:gd name="f12" fmla="val 33"/>
                    <a:gd name="f13" fmla="val 64"/>
                    <a:gd name="f14" fmla="val 29"/>
                    <a:gd name="f15" fmla="val 99"/>
                    <a:gd name="f16" fmla="val 193"/>
                    <a:gd name="f17" fmla="val 880"/>
                    <a:gd name="f18" fmla="val 939"/>
                    <a:gd name="f19" fmla="+- 0 0 -90"/>
                    <a:gd name="f20" fmla="*/ f3 1 1073"/>
                    <a:gd name="f21" fmla="*/ f4 1 145"/>
                    <a:gd name="f22" fmla="val f5"/>
                    <a:gd name="f23" fmla="val f6"/>
                    <a:gd name="f24" fmla="val f7"/>
                    <a:gd name="f25" fmla="*/ f19 f0 1"/>
                    <a:gd name="f26" fmla="+- f24 0 f22"/>
                    <a:gd name="f27" fmla="+- f23 0 f22"/>
                    <a:gd name="f28" fmla="*/ f25 1 f2"/>
                    <a:gd name="f29" fmla="*/ f27 1 1073"/>
                    <a:gd name="f30" fmla="*/ f26 1 145"/>
                    <a:gd name="f31" fmla="*/ 1009 f27 1"/>
                    <a:gd name="f32" fmla="*/ 145 f26 1"/>
                    <a:gd name="f33" fmla="*/ 1073 f27 1"/>
                    <a:gd name="f34" fmla="*/ 73 f26 1"/>
                    <a:gd name="f35" fmla="*/ 0 f26 1"/>
                    <a:gd name="f36" fmla="*/ 64 f27 1"/>
                    <a:gd name="f37" fmla="*/ 0 f27 1"/>
                    <a:gd name="f38" fmla="*/ 99 f27 1"/>
                    <a:gd name="f39" fmla="*/ 193 f27 1"/>
                    <a:gd name="f40" fmla="*/ 880 f27 1"/>
                    <a:gd name="f41" fmla="*/ 939 f27 1"/>
                    <a:gd name="f42" fmla="+- f28 0 f1"/>
                    <a:gd name="f43" fmla="*/ f31 1 1073"/>
                    <a:gd name="f44" fmla="*/ f32 1 145"/>
                    <a:gd name="f45" fmla="*/ f33 1 1073"/>
                    <a:gd name="f46" fmla="*/ f34 1 145"/>
                    <a:gd name="f47" fmla="*/ f35 1 145"/>
                    <a:gd name="f48" fmla="*/ f36 1 1073"/>
                    <a:gd name="f49" fmla="*/ f37 1 1073"/>
                    <a:gd name="f50" fmla="*/ f38 1 1073"/>
                    <a:gd name="f51" fmla="*/ f39 1 1073"/>
                    <a:gd name="f52" fmla="*/ f40 1 1073"/>
                    <a:gd name="f53" fmla="*/ f41 1 1073"/>
                    <a:gd name="f54" fmla="*/ 0 1 f29"/>
                    <a:gd name="f55" fmla="*/ f23 1 f29"/>
                    <a:gd name="f56" fmla="*/ 0 1 f30"/>
                    <a:gd name="f57" fmla="*/ f24 1 f30"/>
                    <a:gd name="f58" fmla="*/ f43 1 f29"/>
                    <a:gd name="f59" fmla="*/ f44 1 f30"/>
                    <a:gd name="f60" fmla="*/ f45 1 f29"/>
                    <a:gd name="f61" fmla="*/ f46 1 f30"/>
                    <a:gd name="f62" fmla="*/ f47 1 f30"/>
                    <a:gd name="f63" fmla="*/ f48 1 f29"/>
                    <a:gd name="f64" fmla="*/ f49 1 f29"/>
                    <a:gd name="f65" fmla="*/ f50 1 f29"/>
                    <a:gd name="f66" fmla="*/ f51 1 f29"/>
                    <a:gd name="f67" fmla="*/ f52 1 f29"/>
                    <a:gd name="f68" fmla="*/ f53 1 f29"/>
                    <a:gd name="f69" fmla="*/ f54 f20 1"/>
                    <a:gd name="f70" fmla="*/ f55 f20 1"/>
                    <a:gd name="f71" fmla="*/ f57 f21 1"/>
                    <a:gd name="f72" fmla="*/ f56 f21 1"/>
                    <a:gd name="f73" fmla="*/ f58 f20 1"/>
                    <a:gd name="f74" fmla="*/ f59 f21 1"/>
                    <a:gd name="f75" fmla="*/ f60 f20 1"/>
                    <a:gd name="f76" fmla="*/ f61 f21 1"/>
                    <a:gd name="f77" fmla="*/ f62 f21 1"/>
                    <a:gd name="f78" fmla="*/ f63 f20 1"/>
                    <a:gd name="f79" fmla="*/ f64 f20 1"/>
                    <a:gd name="f80" fmla="*/ f65 f20 1"/>
                    <a:gd name="f81" fmla="*/ f66 f20 1"/>
                    <a:gd name="f82" fmla="*/ f67 f20 1"/>
                    <a:gd name="f83" fmla="*/ f68 f20 1"/>
                  </a:gdLst>
                  <a:ahLst/>
                  <a:cxnLst>
                    <a:cxn ang="3cd4">
                      <a:pos x="hc" y="t"/>
                    </a:cxn>
                    <a:cxn ang="0">
                      <a:pos x="r" y="vc"/>
                    </a:cxn>
                    <a:cxn ang="cd4">
                      <a:pos x="hc" y="b"/>
                    </a:cxn>
                    <a:cxn ang="cd2">
                      <a:pos x="l" y="vc"/>
                    </a:cxn>
                    <a:cxn ang="f42">
                      <a:pos x="f73" y="f74"/>
                    </a:cxn>
                    <a:cxn ang="f42">
                      <a:pos x="f75" y="f76"/>
                    </a:cxn>
                    <a:cxn ang="f42">
                      <a:pos x="f73" y="f77"/>
                    </a:cxn>
                    <a:cxn ang="f42">
                      <a:pos x="f78" y="f77"/>
                    </a:cxn>
                    <a:cxn ang="f42">
                      <a:pos x="f79" y="f76"/>
                    </a:cxn>
                    <a:cxn ang="f42">
                      <a:pos x="f78" y="f74"/>
                    </a:cxn>
                    <a:cxn ang="f42">
                      <a:pos x="f80" y="f74"/>
                    </a:cxn>
                    <a:cxn ang="f42">
                      <a:pos x="f81" y="f74"/>
                    </a:cxn>
                    <a:cxn ang="f42">
                      <a:pos x="f82" y="f74"/>
                    </a:cxn>
                    <a:cxn ang="f42">
                      <a:pos x="f83" y="f74"/>
                    </a:cxn>
                    <a:cxn ang="f42">
                      <a:pos x="f73" y="f74"/>
                    </a:cxn>
                  </a:cxnLst>
                  <a:rect l="f69" t="f72" r="f70" b="f71"/>
                  <a:pathLst>
                    <a:path w="1073" h="145">
                      <a:moveTo>
                        <a:pt x="f8" y="f7"/>
                      </a:moveTo>
                      <a:cubicBezTo>
                        <a:pt x="f9" y="f7"/>
                        <a:pt x="f6" y="f10"/>
                        <a:pt x="f6" y="f11"/>
                      </a:cubicBezTo>
                      <a:cubicBezTo>
                        <a:pt x="f6" y="f12"/>
                        <a:pt x="f9" y="f5"/>
                        <a:pt x="f8" y="f5"/>
                      </a:cubicBezTo>
                      <a:cubicBezTo>
                        <a:pt x="f13" y="f5"/>
                        <a:pt x="f13" y="f5"/>
                        <a:pt x="f13" y="f5"/>
                      </a:cubicBezTo>
                      <a:cubicBezTo>
                        <a:pt x="f14" y="f5"/>
                        <a:pt x="f5" y="f12"/>
                        <a:pt x="f5" y="f11"/>
                      </a:cubicBezTo>
                      <a:cubicBezTo>
                        <a:pt x="f5" y="f10"/>
                        <a:pt x="f14" y="f7"/>
                        <a:pt x="f13" y="f7"/>
                      </a:cubicBezTo>
                      <a:cubicBezTo>
                        <a:pt x="f15" y="f7"/>
                        <a:pt x="f15" y="f7"/>
                        <a:pt x="f15" y="f7"/>
                      </a:cubicBezTo>
                      <a:cubicBezTo>
                        <a:pt x="f16" y="f7"/>
                        <a:pt x="f16" y="f7"/>
                        <a:pt x="f16" y="f7"/>
                      </a:cubicBezTo>
                      <a:cubicBezTo>
                        <a:pt x="f17" y="f7"/>
                        <a:pt x="f17" y="f7"/>
                        <a:pt x="f17" y="f7"/>
                      </a:cubicBezTo>
                      <a:cubicBezTo>
                        <a:pt x="f18" y="f7"/>
                        <a:pt x="f18" y="f7"/>
                        <a:pt x="f18" y="f7"/>
                      </a:cubicBezTo>
                      <a:lnTo>
                        <a:pt x="f8" y="f7"/>
                      </a:ln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grpSp>
        </p:grpSp>
      </p:grpSp>
      <p:grpSp>
        <p:nvGrpSpPr>
          <p:cNvPr id="46" name="Groupe 46">
            <a:extLst>
              <a:ext uri="{FF2B5EF4-FFF2-40B4-BE49-F238E27FC236}">
                <a16:creationId xmlns:a16="http://schemas.microsoft.com/office/drawing/2014/main" id="{20026B0A-E118-4F4E-B5C1-B67BEC07E7AA}"/>
              </a:ext>
            </a:extLst>
          </p:cNvPr>
          <p:cNvGrpSpPr/>
          <p:nvPr/>
        </p:nvGrpSpPr>
        <p:grpSpPr>
          <a:xfrm>
            <a:off x="2499667" y="5013563"/>
            <a:ext cx="696781" cy="560765"/>
            <a:chOff x="2499667" y="5013563"/>
            <a:chExt cx="696781" cy="560765"/>
          </a:xfrm>
        </p:grpSpPr>
        <p:sp>
          <p:nvSpPr>
            <p:cNvPr id="47" name="object 12">
              <a:extLst>
                <a:ext uri="{FF2B5EF4-FFF2-40B4-BE49-F238E27FC236}">
                  <a16:creationId xmlns:a16="http://schemas.microsoft.com/office/drawing/2014/main" id="{990FAFAE-3CB9-4E4D-A5E0-C71C1E8B114C}"/>
                </a:ext>
              </a:extLst>
            </p:cNvPr>
            <p:cNvSpPr txBox="1"/>
            <p:nvPr/>
          </p:nvSpPr>
          <p:spPr>
            <a:xfrm>
              <a:off x="2499667" y="5419877"/>
              <a:ext cx="696781" cy="154451"/>
            </a:xfrm>
            <a:prstGeom prst="rect">
              <a:avLst/>
            </a:prstGeom>
            <a:noFill/>
            <a:ln cap="flat">
              <a:noFill/>
            </a:ln>
          </p:spPr>
          <p:txBody>
            <a:bodyPr vert="horz" wrap="square" lIns="0" tIns="10780" rIns="0" bIns="0" anchor="t" anchorCtr="1" compatLnSpc="1">
              <a:spAutoFit/>
            </a:bodyPr>
            <a:lstStyle/>
            <a:p>
              <a:pPr marL="7699" marR="0" lvl="0" indent="0" algn="ctr" defTabSz="914400" rtl="0" fontAlgn="auto" hangingPunct="1">
                <a:lnSpc>
                  <a:spcPct val="100000"/>
                </a:lnSpc>
                <a:spcBef>
                  <a:spcPts val="85"/>
                </a:spcBef>
                <a:spcAft>
                  <a:spcPts val="0"/>
                </a:spcAft>
                <a:buNone/>
                <a:tabLst/>
                <a:defRPr sz="1800" b="0" i="0" u="none" strike="noStrike" kern="0" cap="none" spc="0" baseline="0">
                  <a:solidFill>
                    <a:srgbClr val="000000"/>
                  </a:solidFill>
                  <a:uFillTx/>
                </a:defRPr>
              </a:pPr>
              <a:r>
                <a:rPr lang="fr-FR" sz="933" b="0" i="0" u="none" strike="noStrike" kern="0" cap="none" spc="-2" baseline="0">
                  <a:solidFill>
                    <a:srgbClr val="000000"/>
                  </a:solidFill>
                  <a:uFillTx/>
                  <a:latin typeface="Arial"/>
                  <a:cs typeface="Arial"/>
                </a:rPr>
                <a:t>Distanciel</a:t>
              </a:r>
              <a:endParaRPr lang="fr-FR" sz="933" b="0" i="0" u="none" strike="noStrike" kern="0" cap="none" spc="0" baseline="0">
                <a:solidFill>
                  <a:srgbClr val="000000"/>
                </a:solidFill>
                <a:uFillTx/>
                <a:latin typeface="Arial"/>
                <a:cs typeface="Arial"/>
              </a:endParaRPr>
            </a:p>
          </p:txBody>
        </p:sp>
        <p:grpSp>
          <p:nvGrpSpPr>
            <p:cNvPr id="48" name="Group 604">
              <a:extLst>
                <a:ext uri="{FF2B5EF4-FFF2-40B4-BE49-F238E27FC236}">
                  <a16:creationId xmlns:a16="http://schemas.microsoft.com/office/drawing/2014/main" id="{CAE71506-D8C4-4895-BB39-07D804DDC146}"/>
                </a:ext>
              </a:extLst>
            </p:cNvPr>
            <p:cNvGrpSpPr/>
            <p:nvPr/>
          </p:nvGrpSpPr>
          <p:grpSpPr>
            <a:xfrm>
              <a:off x="2642021" y="5013563"/>
              <a:ext cx="406990" cy="384212"/>
              <a:chOff x="2642021" y="5013563"/>
              <a:chExt cx="406990" cy="384212"/>
            </a:xfrm>
          </p:grpSpPr>
          <p:sp>
            <p:nvSpPr>
              <p:cNvPr id="49" name="Freeform 522">
                <a:extLst>
                  <a:ext uri="{FF2B5EF4-FFF2-40B4-BE49-F238E27FC236}">
                    <a16:creationId xmlns:a16="http://schemas.microsoft.com/office/drawing/2014/main" id="{41DA2919-D982-40D7-AB15-EA261B2690AD}"/>
                  </a:ext>
                </a:extLst>
              </p:cNvPr>
              <p:cNvSpPr/>
              <p:nvPr/>
            </p:nvSpPr>
            <p:spPr>
              <a:xfrm>
                <a:off x="2642021" y="5013563"/>
                <a:ext cx="406990" cy="384212"/>
              </a:xfrm>
              <a:custGeom>
                <a:avLst/>
                <a:gdLst>
                  <a:gd name="f0" fmla="val 10800000"/>
                  <a:gd name="f1" fmla="val 5400000"/>
                  <a:gd name="f2" fmla="val 180"/>
                  <a:gd name="f3" fmla="val w"/>
                  <a:gd name="f4" fmla="val h"/>
                  <a:gd name="f5" fmla="val 0"/>
                  <a:gd name="f6" fmla="val 233"/>
                  <a:gd name="f7" fmla="val 218"/>
                  <a:gd name="f8" fmla="val 33"/>
                  <a:gd name="f9" fmla="val 170"/>
                  <a:gd name="f10" fmla="val 127"/>
                  <a:gd name="f11" fmla="val 10"/>
                  <a:gd name="f12" fmla="val 65"/>
                  <a:gd name="f13" fmla="val 56"/>
                  <a:gd name="f14" fmla="val 32"/>
                  <a:gd name="f15" fmla="val 102"/>
                  <a:gd name="f16" fmla="val 166"/>
                  <a:gd name="f17" fmla="val 9"/>
                  <a:gd name="f18" fmla="val 200"/>
                  <a:gd name="f19" fmla="val 53"/>
                  <a:gd name="f20" fmla="val 96"/>
                  <a:gd name="f21" fmla="val 219"/>
                  <a:gd name="f22" fmla="val 153"/>
                  <a:gd name="f23" fmla="val 173"/>
                  <a:gd name="f24" fmla="val 185"/>
                  <a:gd name="f25" fmla="val 128"/>
                  <a:gd name="f26" fmla="val 67"/>
                  <a:gd name="f27" fmla="val 214"/>
                  <a:gd name="f28" fmla="+- 0 0 -90"/>
                  <a:gd name="f29" fmla="*/ f3 1 233"/>
                  <a:gd name="f30" fmla="*/ f4 1 218"/>
                  <a:gd name="f31" fmla="val f5"/>
                  <a:gd name="f32" fmla="val f6"/>
                  <a:gd name="f33" fmla="val f7"/>
                  <a:gd name="f34" fmla="*/ f28 f0 1"/>
                  <a:gd name="f35" fmla="+- f33 0 f31"/>
                  <a:gd name="f36" fmla="+- f32 0 f31"/>
                  <a:gd name="f37" fmla="*/ f34 1 f2"/>
                  <a:gd name="f38" fmla="*/ f36 1 233"/>
                  <a:gd name="f39" fmla="*/ f35 1 218"/>
                  <a:gd name="f40" fmla="*/ 33 f36 1"/>
                  <a:gd name="f41" fmla="*/ 170 f35 1"/>
                  <a:gd name="f42" fmla="*/ 56 f36 1"/>
                  <a:gd name="f43" fmla="*/ 32 f35 1"/>
                  <a:gd name="f44" fmla="*/ 200 f36 1"/>
                  <a:gd name="f45" fmla="*/ 53 f35 1"/>
                  <a:gd name="f46" fmla="*/ 173 f36 1"/>
                  <a:gd name="f47" fmla="*/ 185 f35 1"/>
                  <a:gd name="f48" fmla="+- f37 0 f1"/>
                  <a:gd name="f49" fmla="*/ f40 1 233"/>
                  <a:gd name="f50" fmla="*/ f41 1 218"/>
                  <a:gd name="f51" fmla="*/ f42 1 233"/>
                  <a:gd name="f52" fmla="*/ f43 1 218"/>
                  <a:gd name="f53" fmla="*/ f44 1 233"/>
                  <a:gd name="f54" fmla="*/ f45 1 218"/>
                  <a:gd name="f55" fmla="*/ f46 1 233"/>
                  <a:gd name="f56" fmla="*/ f47 1 218"/>
                  <a:gd name="f57" fmla="*/ 0 1 f38"/>
                  <a:gd name="f58" fmla="*/ f32 1 f38"/>
                  <a:gd name="f59" fmla="*/ 0 1 f39"/>
                  <a:gd name="f60" fmla="*/ f33 1 f39"/>
                  <a:gd name="f61" fmla="*/ f49 1 f38"/>
                  <a:gd name="f62" fmla="*/ f50 1 f39"/>
                  <a:gd name="f63" fmla="*/ f51 1 f38"/>
                  <a:gd name="f64" fmla="*/ f52 1 f39"/>
                  <a:gd name="f65" fmla="*/ f53 1 f38"/>
                  <a:gd name="f66" fmla="*/ f54 1 f39"/>
                  <a:gd name="f67" fmla="*/ f55 1 f38"/>
                  <a:gd name="f68" fmla="*/ f56 1 f39"/>
                  <a:gd name="f69" fmla="*/ f57 f29 1"/>
                  <a:gd name="f70" fmla="*/ f58 f29 1"/>
                  <a:gd name="f71" fmla="*/ f60 f30 1"/>
                  <a:gd name="f72" fmla="*/ f59 f30 1"/>
                  <a:gd name="f73" fmla="*/ f61 f29 1"/>
                  <a:gd name="f74" fmla="*/ f62 f30 1"/>
                  <a:gd name="f75" fmla="*/ f63 f29 1"/>
                  <a:gd name="f76" fmla="*/ f64 f30 1"/>
                  <a:gd name="f77" fmla="*/ f65 f29 1"/>
                  <a:gd name="f78" fmla="*/ f66 f30 1"/>
                  <a:gd name="f79" fmla="*/ f67 f29 1"/>
                  <a:gd name="f80" fmla="*/ f68 f30 1"/>
                </a:gdLst>
                <a:ahLst/>
                <a:cxnLst>
                  <a:cxn ang="3cd4">
                    <a:pos x="hc" y="t"/>
                  </a:cxn>
                  <a:cxn ang="0">
                    <a:pos x="r" y="vc"/>
                  </a:cxn>
                  <a:cxn ang="cd4">
                    <a:pos x="hc" y="b"/>
                  </a:cxn>
                  <a:cxn ang="cd2">
                    <a:pos x="l" y="vc"/>
                  </a:cxn>
                  <a:cxn ang="f48">
                    <a:pos x="f73" y="f74"/>
                  </a:cxn>
                  <a:cxn ang="f48">
                    <a:pos x="f75" y="f76"/>
                  </a:cxn>
                  <a:cxn ang="f48">
                    <a:pos x="f77" y="f78"/>
                  </a:cxn>
                  <a:cxn ang="f48">
                    <a:pos x="f79" y="f80"/>
                  </a:cxn>
                  <a:cxn ang="f48">
                    <a:pos x="f73" y="f74"/>
                  </a:cxn>
                </a:cxnLst>
                <a:rect l="f69" t="f72" r="f70" b="f71"/>
                <a:pathLst>
                  <a:path w="233" h="218">
                    <a:moveTo>
                      <a:pt x="f8" y="f9"/>
                    </a:moveTo>
                    <a:cubicBezTo>
                      <a:pt x="f5" y="f10"/>
                      <a:pt x="f11" y="f12"/>
                      <a:pt x="f13" y="f14"/>
                    </a:cubicBezTo>
                    <a:cubicBezTo>
                      <a:pt x="f15" y="f5"/>
                      <a:pt x="f16" y="f17"/>
                      <a:pt x="f18" y="f19"/>
                    </a:cubicBezTo>
                    <a:cubicBezTo>
                      <a:pt x="f6" y="f20"/>
                      <a:pt x="f21" y="f22"/>
                      <a:pt x="f23" y="f24"/>
                    </a:cubicBezTo>
                    <a:cubicBezTo>
                      <a:pt x="f25" y="f7"/>
                      <a:pt x="f26" y="f27"/>
                      <a:pt x="f8" y="f9"/>
                    </a:cubicBezTo>
                  </a:path>
                </a:pathLst>
              </a:custGeom>
              <a:no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50" name="Freeform 523">
                <a:extLst>
                  <a:ext uri="{FF2B5EF4-FFF2-40B4-BE49-F238E27FC236}">
                    <a16:creationId xmlns:a16="http://schemas.microsoft.com/office/drawing/2014/main" id="{D0DE8FC7-2B1A-4DEB-AA22-E5A0BF81C961}"/>
                  </a:ext>
                </a:extLst>
              </p:cNvPr>
              <p:cNvSpPr/>
              <p:nvPr/>
            </p:nvSpPr>
            <p:spPr>
              <a:xfrm>
                <a:off x="2741928" y="5117887"/>
                <a:ext cx="205703" cy="156481"/>
              </a:xfrm>
              <a:custGeom>
                <a:avLst/>
                <a:gdLst>
                  <a:gd name="f0" fmla="val 10800000"/>
                  <a:gd name="f1" fmla="val 5400000"/>
                  <a:gd name="f2" fmla="val 180"/>
                  <a:gd name="f3" fmla="val w"/>
                  <a:gd name="f4" fmla="val h"/>
                  <a:gd name="f5" fmla="val 0"/>
                  <a:gd name="f6" fmla="val 118"/>
                  <a:gd name="f7" fmla="val 89"/>
                  <a:gd name="f8" fmla="val 84"/>
                  <a:gd name="f9" fmla="val 78"/>
                  <a:gd name="f10" fmla="val 40"/>
                  <a:gd name="f11" fmla="val 9"/>
                  <a:gd name="f12" fmla="val 6"/>
                  <a:gd name="f13" fmla="val 2"/>
                  <a:gd name="f14" fmla="val 4"/>
                  <a:gd name="f15" fmla="val 5"/>
                  <a:gd name="f16" fmla="val 85"/>
                  <a:gd name="f17" fmla="val 115"/>
                  <a:gd name="f18" fmla="val 29"/>
                  <a:gd name="f19" fmla="+- 0 0 -90"/>
                  <a:gd name="f20" fmla="*/ f3 1 118"/>
                  <a:gd name="f21" fmla="*/ f4 1 89"/>
                  <a:gd name="f22" fmla="val f5"/>
                  <a:gd name="f23" fmla="val f6"/>
                  <a:gd name="f24" fmla="val f7"/>
                  <a:gd name="f25" fmla="*/ f19 f0 1"/>
                  <a:gd name="f26" fmla="+- f24 0 f22"/>
                  <a:gd name="f27" fmla="+- f23 0 f22"/>
                  <a:gd name="f28" fmla="*/ f25 1 f2"/>
                  <a:gd name="f29" fmla="*/ f27 1 118"/>
                  <a:gd name="f30" fmla="*/ f26 1 89"/>
                  <a:gd name="f31" fmla="*/ 118 f27 1"/>
                  <a:gd name="f32" fmla="*/ 84 f26 1"/>
                  <a:gd name="f33" fmla="*/ 78 f27 1"/>
                  <a:gd name="f34" fmla="*/ 89 f26 1"/>
                  <a:gd name="f35" fmla="*/ 40 f27 1"/>
                  <a:gd name="f36" fmla="*/ 0 f27 1"/>
                  <a:gd name="f37" fmla="*/ 9 f26 1"/>
                  <a:gd name="f38" fmla="*/ 5 f27 1"/>
                  <a:gd name="f39" fmla="*/ 4 f26 1"/>
                  <a:gd name="f40" fmla="+- f28 0 f1"/>
                  <a:gd name="f41" fmla="*/ f31 1 118"/>
                  <a:gd name="f42" fmla="*/ f32 1 89"/>
                  <a:gd name="f43" fmla="*/ f33 1 118"/>
                  <a:gd name="f44" fmla="*/ f34 1 89"/>
                  <a:gd name="f45" fmla="*/ f35 1 118"/>
                  <a:gd name="f46" fmla="*/ f36 1 118"/>
                  <a:gd name="f47" fmla="*/ f37 1 89"/>
                  <a:gd name="f48" fmla="*/ f38 1 118"/>
                  <a:gd name="f49" fmla="*/ f39 1 89"/>
                  <a:gd name="f50" fmla="*/ 0 1 f29"/>
                  <a:gd name="f51" fmla="*/ f23 1 f29"/>
                  <a:gd name="f52" fmla="*/ 0 1 f30"/>
                  <a:gd name="f53" fmla="*/ f24 1 f30"/>
                  <a:gd name="f54" fmla="*/ f41 1 f29"/>
                  <a:gd name="f55" fmla="*/ f42 1 f30"/>
                  <a:gd name="f56" fmla="*/ f43 1 f29"/>
                  <a:gd name="f57" fmla="*/ f44 1 f30"/>
                  <a:gd name="f58" fmla="*/ f45 1 f29"/>
                  <a:gd name="f59" fmla="*/ f46 1 f29"/>
                  <a:gd name="f60" fmla="*/ f47 1 f30"/>
                  <a:gd name="f61" fmla="*/ f48 1 f29"/>
                  <a:gd name="f62" fmla="*/ f49 1 f30"/>
                  <a:gd name="f63" fmla="*/ f50 f20 1"/>
                  <a:gd name="f64" fmla="*/ f51 f20 1"/>
                  <a:gd name="f65" fmla="*/ f53 f21 1"/>
                  <a:gd name="f66" fmla="*/ f52 f21 1"/>
                  <a:gd name="f67" fmla="*/ f54 f20 1"/>
                  <a:gd name="f68" fmla="*/ f55 f21 1"/>
                  <a:gd name="f69" fmla="*/ f56 f20 1"/>
                  <a:gd name="f70" fmla="*/ f57 f21 1"/>
                  <a:gd name="f71" fmla="*/ f58 f20 1"/>
                  <a:gd name="f72" fmla="*/ f59 f20 1"/>
                  <a:gd name="f73" fmla="*/ f60 f21 1"/>
                  <a:gd name="f74" fmla="*/ f61 f20 1"/>
                  <a:gd name="f75" fmla="*/ f62 f21 1"/>
                </a:gdLst>
                <a:ahLst/>
                <a:cxnLst>
                  <a:cxn ang="3cd4">
                    <a:pos x="hc" y="t"/>
                  </a:cxn>
                  <a:cxn ang="0">
                    <a:pos x="r" y="vc"/>
                  </a:cxn>
                  <a:cxn ang="cd4">
                    <a:pos x="hc" y="b"/>
                  </a:cxn>
                  <a:cxn ang="cd2">
                    <a:pos x="l" y="vc"/>
                  </a:cxn>
                  <a:cxn ang="f40">
                    <a:pos x="f67" y="f68"/>
                  </a:cxn>
                  <a:cxn ang="f40">
                    <a:pos x="f69" y="f68"/>
                  </a:cxn>
                  <a:cxn ang="f40">
                    <a:pos x="f69" y="f70"/>
                  </a:cxn>
                  <a:cxn ang="f40">
                    <a:pos x="f71" y="f70"/>
                  </a:cxn>
                  <a:cxn ang="f40">
                    <a:pos x="f71" y="f68"/>
                  </a:cxn>
                  <a:cxn ang="f40">
                    <a:pos x="f72" y="f68"/>
                  </a:cxn>
                  <a:cxn ang="f40">
                    <a:pos x="f72" y="f73"/>
                  </a:cxn>
                  <a:cxn ang="f40">
                    <a:pos x="f74" y="f75"/>
                  </a:cxn>
                  <a:cxn ang="f40">
                    <a:pos x="f67" y="f75"/>
                  </a:cxn>
                  <a:cxn ang="f40">
                    <a:pos x="f67" y="f68"/>
                  </a:cxn>
                </a:cxnLst>
                <a:rect l="f63" t="f66" r="f64" b="f65"/>
                <a:pathLst>
                  <a:path w="118" h="89">
                    <a:moveTo>
                      <a:pt x="f6" y="f8"/>
                    </a:moveTo>
                    <a:cubicBezTo>
                      <a:pt x="f9" y="f8"/>
                      <a:pt x="f9" y="f8"/>
                      <a:pt x="f9" y="f8"/>
                    </a:cubicBezTo>
                    <a:cubicBezTo>
                      <a:pt x="f9" y="f7"/>
                      <a:pt x="f9" y="f7"/>
                      <a:pt x="f9" y="f7"/>
                    </a:cubicBezTo>
                    <a:cubicBezTo>
                      <a:pt x="f10" y="f7"/>
                      <a:pt x="f10" y="f7"/>
                      <a:pt x="f10" y="f7"/>
                    </a:cubicBezTo>
                    <a:cubicBezTo>
                      <a:pt x="f10" y="f8"/>
                      <a:pt x="f10" y="f8"/>
                      <a:pt x="f10" y="f8"/>
                    </a:cubicBezTo>
                    <a:cubicBezTo>
                      <a:pt x="f5" y="f8"/>
                      <a:pt x="f5" y="f8"/>
                      <a:pt x="f5" y="f8"/>
                    </a:cubicBezTo>
                    <a:cubicBezTo>
                      <a:pt x="f5" y="f11"/>
                      <a:pt x="f5" y="f11"/>
                      <a:pt x="f5" y="f11"/>
                    </a:cubicBezTo>
                    <a:cubicBezTo>
                      <a:pt x="f5" y="f12"/>
                      <a:pt x="f13" y="f14"/>
                      <a:pt x="f15" y="f14"/>
                    </a:cubicBezTo>
                    <a:cubicBezTo>
                      <a:pt x="f15" y="f14"/>
                      <a:pt x="f16" y="f5"/>
                      <a:pt x="f6" y="f14"/>
                    </a:cubicBezTo>
                    <a:cubicBezTo>
                      <a:pt x="f17" y="f18"/>
                      <a:pt x="f6" y="f8"/>
                      <a:pt x="f6" y="f8"/>
                    </a:cubicBezTo>
                  </a:path>
                </a:pathLst>
              </a:custGeom>
              <a:no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51" name="Freeform 524">
                <a:extLst>
                  <a:ext uri="{FF2B5EF4-FFF2-40B4-BE49-F238E27FC236}">
                    <a16:creationId xmlns:a16="http://schemas.microsoft.com/office/drawing/2014/main" id="{DE0FC7AB-95A9-4933-9C54-62A06929FD8B}"/>
                  </a:ext>
                </a:extLst>
              </p:cNvPr>
              <p:cNvSpPr/>
              <p:nvPr/>
            </p:nvSpPr>
            <p:spPr>
              <a:xfrm>
                <a:off x="2759558" y="5135508"/>
                <a:ext cx="168962" cy="127092"/>
              </a:xfrm>
              <a:custGeom>
                <a:avLst/>
                <a:gdLst>
                  <a:gd name="f0" fmla="val 10800000"/>
                  <a:gd name="f1" fmla="val 5400000"/>
                  <a:gd name="f2" fmla="val 180"/>
                  <a:gd name="f3" fmla="val w"/>
                  <a:gd name="f4" fmla="val h"/>
                  <a:gd name="f5" fmla="val 0"/>
                  <a:gd name="f6" fmla="val 97"/>
                  <a:gd name="f7" fmla="val 72"/>
                  <a:gd name="f8" fmla="val 93"/>
                  <a:gd name="f9" fmla="val 5"/>
                  <a:gd name="f10" fmla="val 3"/>
                  <a:gd name="f11" fmla="val 70"/>
                  <a:gd name="f12" fmla="val 67"/>
                  <a:gd name="f13" fmla="val 10"/>
                  <a:gd name="f14" fmla="val 7"/>
                  <a:gd name="f15" fmla="val 94"/>
                  <a:gd name="f16" fmla="val 28"/>
                  <a:gd name="f17" fmla="val 95"/>
                  <a:gd name="f18" fmla="+- 0 0 -90"/>
                  <a:gd name="f19" fmla="*/ f3 1 97"/>
                  <a:gd name="f20" fmla="*/ f4 1 72"/>
                  <a:gd name="f21" fmla="val f5"/>
                  <a:gd name="f22" fmla="val f6"/>
                  <a:gd name="f23" fmla="val f7"/>
                  <a:gd name="f24" fmla="*/ f18 f0 1"/>
                  <a:gd name="f25" fmla="+- f23 0 f21"/>
                  <a:gd name="f26" fmla="+- f22 0 f21"/>
                  <a:gd name="f27" fmla="*/ f24 1 f2"/>
                  <a:gd name="f28" fmla="*/ f26 1 97"/>
                  <a:gd name="f29" fmla="*/ f25 1 72"/>
                  <a:gd name="f30" fmla="*/ 93 f26 1"/>
                  <a:gd name="f31" fmla="*/ 72 f25 1"/>
                  <a:gd name="f32" fmla="*/ 5 f26 1"/>
                  <a:gd name="f33" fmla="*/ 0 f26 1"/>
                  <a:gd name="f34" fmla="*/ 67 f25 1"/>
                  <a:gd name="f35" fmla="*/ 10 f25 1"/>
                  <a:gd name="f36" fmla="*/ 5 f25 1"/>
                  <a:gd name="f37" fmla="*/ 97 f26 1"/>
                  <a:gd name="f38" fmla="+- f27 0 f1"/>
                  <a:gd name="f39" fmla="*/ f30 1 97"/>
                  <a:gd name="f40" fmla="*/ f31 1 72"/>
                  <a:gd name="f41" fmla="*/ f32 1 97"/>
                  <a:gd name="f42" fmla="*/ f33 1 97"/>
                  <a:gd name="f43" fmla="*/ f34 1 72"/>
                  <a:gd name="f44" fmla="*/ f35 1 72"/>
                  <a:gd name="f45" fmla="*/ f36 1 72"/>
                  <a:gd name="f46" fmla="*/ f37 1 97"/>
                  <a:gd name="f47" fmla="*/ 0 1 f28"/>
                  <a:gd name="f48" fmla="*/ f22 1 f28"/>
                  <a:gd name="f49" fmla="*/ 0 1 f29"/>
                  <a:gd name="f50" fmla="*/ f23 1 f29"/>
                  <a:gd name="f51" fmla="*/ f39 1 f28"/>
                  <a:gd name="f52" fmla="*/ f40 1 f29"/>
                  <a:gd name="f53" fmla="*/ f41 1 f28"/>
                  <a:gd name="f54" fmla="*/ f42 1 f28"/>
                  <a:gd name="f55" fmla="*/ f43 1 f29"/>
                  <a:gd name="f56" fmla="*/ f44 1 f29"/>
                  <a:gd name="f57" fmla="*/ f45 1 f29"/>
                  <a:gd name="f58" fmla="*/ f46 1 f28"/>
                  <a:gd name="f59" fmla="*/ f47 f19 1"/>
                  <a:gd name="f60" fmla="*/ f48 f19 1"/>
                  <a:gd name="f61" fmla="*/ f50 f20 1"/>
                  <a:gd name="f62" fmla="*/ f49 f20 1"/>
                  <a:gd name="f63" fmla="*/ f51 f19 1"/>
                  <a:gd name="f64" fmla="*/ f52 f20 1"/>
                  <a:gd name="f65" fmla="*/ f53 f19 1"/>
                  <a:gd name="f66" fmla="*/ f54 f19 1"/>
                  <a:gd name="f67" fmla="*/ f55 f20 1"/>
                  <a:gd name="f68" fmla="*/ f56 f20 1"/>
                  <a:gd name="f69" fmla="*/ f57 f20 1"/>
                  <a:gd name="f70" fmla="*/ f58 f19 1"/>
                </a:gdLst>
                <a:ahLst/>
                <a:cxnLst>
                  <a:cxn ang="3cd4">
                    <a:pos x="hc" y="t"/>
                  </a:cxn>
                  <a:cxn ang="0">
                    <a:pos x="r" y="vc"/>
                  </a:cxn>
                  <a:cxn ang="cd4">
                    <a:pos x="hc" y="b"/>
                  </a:cxn>
                  <a:cxn ang="cd2">
                    <a:pos x="l" y="vc"/>
                  </a:cxn>
                  <a:cxn ang="f38">
                    <a:pos x="f63" y="f64"/>
                  </a:cxn>
                  <a:cxn ang="f38">
                    <a:pos x="f65" y="f64"/>
                  </a:cxn>
                  <a:cxn ang="f38">
                    <a:pos x="f66" y="f67"/>
                  </a:cxn>
                  <a:cxn ang="f38">
                    <a:pos x="f66" y="f68"/>
                  </a:cxn>
                  <a:cxn ang="f38">
                    <a:pos x="f65" y="f69"/>
                  </a:cxn>
                  <a:cxn ang="f38">
                    <a:pos x="f70" y="f69"/>
                  </a:cxn>
                  <a:cxn ang="f38">
                    <a:pos x="f70" y="f67"/>
                  </a:cxn>
                  <a:cxn ang="f38">
                    <a:pos x="f63" y="f64"/>
                  </a:cxn>
                </a:cxnLst>
                <a:rect l="f59" t="f62" r="f60" b="f61"/>
                <a:pathLst>
                  <a:path w="97" h="72">
                    <a:moveTo>
                      <a:pt x="f8" y="f7"/>
                    </a:moveTo>
                    <a:cubicBezTo>
                      <a:pt x="f9" y="f7"/>
                      <a:pt x="f9" y="f7"/>
                      <a:pt x="f9" y="f7"/>
                    </a:cubicBezTo>
                    <a:cubicBezTo>
                      <a:pt x="f10" y="f7"/>
                      <a:pt x="f5" y="f11"/>
                      <a:pt x="f5" y="f12"/>
                    </a:cubicBezTo>
                    <a:cubicBezTo>
                      <a:pt x="f5" y="f13"/>
                      <a:pt x="f5" y="f13"/>
                      <a:pt x="f5" y="f13"/>
                    </a:cubicBezTo>
                    <a:cubicBezTo>
                      <a:pt x="f5" y="f14"/>
                      <a:pt x="f10" y="f9"/>
                      <a:pt x="f9" y="f9"/>
                    </a:cubicBezTo>
                    <a:cubicBezTo>
                      <a:pt x="f9" y="f9"/>
                      <a:pt x="f12" y="f5"/>
                      <a:pt x="f6" y="f9"/>
                    </a:cubicBezTo>
                    <a:cubicBezTo>
                      <a:pt x="f15" y="f16"/>
                      <a:pt x="f6" y="f12"/>
                      <a:pt x="f6" y="f12"/>
                    </a:cubicBezTo>
                    <a:cubicBezTo>
                      <a:pt x="f6" y="f11"/>
                      <a:pt x="f17" y="f7"/>
                      <a:pt x="f8" y="f7"/>
                    </a:cubicBezTo>
                    <a:close/>
                  </a:path>
                </a:pathLst>
              </a:custGeom>
              <a:solidFill>
                <a:srgbClr val="00D5D0"/>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52" name="Freeform 525">
                <a:extLst>
                  <a:ext uri="{FF2B5EF4-FFF2-40B4-BE49-F238E27FC236}">
                    <a16:creationId xmlns:a16="http://schemas.microsoft.com/office/drawing/2014/main" id="{ECE8933A-AA80-4209-86FE-1DFB5E064018}"/>
                  </a:ext>
                </a:extLst>
              </p:cNvPr>
              <p:cNvSpPr/>
              <p:nvPr/>
            </p:nvSpPr>
            <p:spPr>
              <a:xfrm>
                <a:off x="2722827" y="5265544"/>
                <a:ext cx="242425" cy="26444"/>
              </a:xfrm>
              <a:custGeom>
                <a:avLst/>
                <a:gdLst>
                  <a:gd name="f0" fmla="val 10800000"/>
                  <a:gd name="f1" fmla="val 5400000"/>
                  <a:gd name="f2" fmla="val 180"/>
                  <a:gd name="f3" fmla="val w"/>
                  <a:gd name="f4" fmla="val h"/>
                  <a:gd name="f5" fmla="val 0"/>
                  <a:gd name="f6" fmla="val 139"/>
                  <a:gd name="f7" fmla="val 15"/>
                  <a:gd name="f8" fmla="val 132"/>
                  <a:gd name="f9" fmla="val 7"/>
                  <a:gd name="f10" fmla="val 4"/>
                  <a:gd name="f11" fmla="val 12"/>
                  <a:gd name="f12" fmla="val 8"/>
                  <a:gd name="f13" fmla="val 3"/>
                  <a:gd name="f14" fmla="val 136"/>
                  <a:gd name="f15" fmla="+- 0 0 -90"/>
                  <a:gd name="f16" fmla="*/ f3 1 139"/>
                  <a:gd name="f17" fmla="*/ f4 1 15"/>
                  <a:gd name="f18" fmla="val f5"/>
                  <a:gd name="f19" fmla="val f6"/>
                  <a:gd name="f20" fmla="val f7"/>
                  <a:gd name="f21" fmla="*/ f15 f0 1"/>
                  <a:gd name="f22" fmla="+- f20 0 f18"/>
                  <a:gd name="f23" fmla="+- f19 0 f18"/>
                  <a:gd name="f24" fmla="*/ f21 1 f2"/>
                  <a:gd name="f25" fmla="*/ f23 1 139"/>
                  <a:gd name="f26" fmla="*/ f22 1 15"/>
                  <a:gd name="f27" fmla="*/ 132 f23 1"/>
                  <a:gd name="f28" fmla="*/ 15 f22 1"/>
                  <a:gd name="f29" fmla="*/ 7 f23 1"/>
                  <a:gd name="f30" fmla="*/ 0 f23 1"/>
                  <a:gd name="f31" fmla="*/ 8 f22 1"/>
                  <a:gd name="f32" fmla="*/ 7 f22 1"/>
                  <a:gd name="f33" fmla="*/ 0 f22 1"/>
                  <a:gd name="f34" fmla="*/ 139 f23 1"/>
                  <a:gd name="f35" fmla="+- f24 0 f1"/>
                  <a:gd name="f36" fmla="*/ f27 1 139"/>
                  <a:gd name="f37" fmla="*/ f28 1 15"/>
                  <a:gd name="f38" fmla="*/ f29 1 139"/>
                  <a:gd name="f39" fmla="*/ f30 1 139"/>
                  <a:gd name="f40" fmla="*/ f31 1 15"/>
                  <a:gd name="f41" fmla="*/ f32 1 15"/>
                  <a:gd name="f42" fmla="*/ f33 1 15"/>
                  <a:gd name="f43" fmla="*/ f34 1 139"/>
                  <a:gd name="f44" fmla="*/ 0 1 f25"/>
                  <a:gd name="f45" fmla="*/ f19 1 f25"/>
                  <a:gd name="f46" fmla="*/ 0 1 f26"/>
                  <a:gd name="f47" fmla="*/ f20 1 f26"/>
                  <a:gd name="f48" fmla="*/ f36 1 f25"/>
                  <a:gd name="f49" fmla="*/ f37 1 f26"/>
                  <a:gd name="f50" fmla="*/ f38 1 f25"/>
                  <a:gd name="f51" fmla="*/ f39 1 f25"/>
                  <a:gd name="f52" fmla="*/ f40 1 f26"/>
                  <a:gd name="f53" fmla="*/ f41 1 f26"/>
                  <a:gd name="f54" fmla="*/ f42 1 f26"/>
                  <a:gd name="f55" fmla="*/ f43 1 f25"/>
                  <a:gd name="f56" fmla="*/ f44 f16 1"/>
                  <a:gd name="f57" fmla="*/ f45 f16 1"/>
                  <a:gd name="f58" fmla="*/ f47 f17 1"/>
                  <a:gd name="f59" fmla="*/ f46 f17 1"/>
                  <a:gd name="f60" fmla="*/ f48 f16 1"/>
                  <a:gd name="f61" fmla="*/ f49 f17 1"/>
                  <a:gd name="f62" fmla="*/ f50 f16 1"/>
                  <a:gd name="f63" fmla="*/ f51 f16 1"/>
                  <a:gd name="f64" fmla="*/ f52 f17 1"/>
                  <a:gd name="f65" fmla="*/ f53 f17 1"/>
                  <a:gd name="f66" fmla="*/ f54 f17 1"/>
                  <a:gd name="f67" fmla="*/ f55 f16 1"/>
                </a:gdLst>
                <a:ahLst/>
                <a:cxnLst>
                  <a:cxn ang="3cd4">
                    <a:pos x="hc" y="t"/>
                  </a:cxn>
                  <a:cxn ang="0">
                    <a:pos x="r" y="vc"/>
                  </a:cxn>
                  <a:cxn ang="cd4">
                    <a:pos x="hc" y="b"/>
                  </a:cxn>
                  <a:cxn ang="cd2">
                    <a:pos x="l" y="vc"/>
                  </a:cxn>
                  <a:cxn ang="f35">
                    <a:pos x="f60" y="f61"/>
                  </a:cxn>
                  <a:cxn ang="f35">
                    <a:pos x="f62" y="f61"/>
                  </a:cxn>
                  <a:cxn ang="f35">
                    <a:pos x="f63" y="f64"/>
                  </a:cxn>
                  <a:cxn ang="f35">
                    <a:pos x="f63" y="f65"/>
                  </a:cxn>
                  <a:cxn ang="f35">
                    <a:pos x="f62" y="f66"/>
                  </a:cxn>
                  <a:cxn ang="f35">
                    <a:pos x="f60" y="f66"/>
                  </a:cxn>
                  <a:cxn ang="f35">
                    <a:pos x="f67" y="f65"/>
                  </a:cxn>
                  <a:cxn ang="f35">
                    <a:pos x="f67" y="f64"/>
                  </a:cxn>
                  <a:cxn ang="f35">
                    <a:pos x="f60" y="f61"/>
                  </a:cxn>
                </a:cxnLst>
                <a:rect l="f56" t="f59" r="f57" b="f58"/>
                <a:pathLst>
                  <a:path w="139" h="15">
                    <a:moveTo>
                      <a:pt x="f8" y="f7"/>
                    </a:moveTo>
                    <a:cubicBezTo>
                      <a:pt x="f9" y="f7"/>
                      <a:pt x="f9" y="f7"/>
                      <a:pt x="f9" y="f7"/>
                    </a:cubicBezTo>
                    <a:cubicBezTo>
                      <a:pt x="f10" y="f7"/>
                      <a:pt x="f5" y="f11"/>
                      <a:pt x="f5" y="f12"/>
                    </a:cubicBezTo>
                    <a:cubicBezTo>
                      <a:pt x="f5" y="f9"/>
                      <a:pt x="f5" y="f9"/>
                      <a:pt x="f5" y="f9"/>
                    </a:cubicBezTo>
                    <a:cubicBezTo>
                      <a:pt x="f5" y="f13"/>
                      <a:pt x="f10" y="f5"/>
                      <a:pt x="f9" y="f5"/>
                    </a:cubicBezTo>
                    <a:cubicBezTo>
                      <a:pt x="f8" y="f5"/>
                      <a:pt x="f8" y="f5"/>
                      <a:pt x="f8" y="f5"/>
                    </a:cubicBezTo>
                    <a:cubicBezTo>
                      <a:pt x="f14" y="f5"/>
                      <a:pt x="f6" y="f13"/>
                      <a:pt x="f6" y="f9"/>
                    </a:cubicBezTo>
                    <a:cubicBezTo>
                      <a:pt x="f6" y="f12"/>
                      <a:pt x="f6" y="f12"/>
                      <a:pt x="f6" y="f12"/>
                    </a:cubicBezTo>
                    <a:cubicBezTo>
                      <a:pt x="f6" y="f11"/>
                      <a:pt x="f14" y="f7"/>
                      <a:pt x="f8" y="f7"/>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53" name="Freeform 527">
                <a:extLst>
                  <a:ext uri="{FF2B5EF4-FFF2-40B4-BE49-F238E27FC236}">
                    <a16:creationId xmlns:a16="http://schemas.microsoft.com/office/drawing/2014/main" id="{C0CFF5B9-89CA-49F7-9A00-28F6451869AA}"/>
                  </a:ext>
                </a:extLst>
              </p:cNvPr>
              <p:cNvSpPr/>
              <p:nvPr/>
            </p:nvSpPr>
            <p:spPr>
              <a:xfrm>
                <a:off x="2810243" y="5163433"/>
                <a:ext cx="71259" cy="81546"/>
              </a:xfrm>
              <a:custGeom>
                <a:avLst/>
                <a:gdLst>
                  <a:gd name="f0" fmla="val 10800000"/>
                  <a:gd name="f1" fmla="val 5400000"/>
                  <a:gd name="f2" fmla="val 180"/>
                  <a:gd name="f3" fmla="val w"/>
                  <a:gd name="f4" fmla="val h"/>
                  <a:gd name="f5" fmla="val 0"/>
                  <a:gd name="f6" fmla="val 41"/>
                  <a:gd name="f7" fmla="val 46"/>
                  <a:gd name="f8" fmla="val 23"/>
                  <a:gd name="f9" fmla="val 19"/>
                  <a:gd name="f10" fmla="val 1"/>
                  <a:gd name="f11" fmla="val 16"/>
                  <a:gd name="f12" fmla="val 2"/>
                  <a:gd name="f13" fmla="val 13"/>
                  <a:gd name="f14" fmla="val 3"/>
                  <a:gd name="f15" fmla="val 10"/>
                  <a:gd name="f16" fmla="val 4"/>
                  <a:gd name="f17" fmla="val 7"/>
                  <a:gd name="f18" fmla="val 6"/>
                  <a:gd name="f19" fmla="val 8"/>
                  <a:gd name="f20" fmla="val 11"/>
                  <a:gd name="f21" fmla="val 18"/>
                  <a:gd name="f22" fmla="val 21"/>
                  <a:gd name="f23" fmla="val 27"/>
                  <a:gd name="f24" fmla="val 32"/>
                  <a:gd name="f25" fmla="val 36"/>
                  <a:gd name="f26" fmla="val 5"/>
                  <a:gd name="f27" fmla="val 39"/>
                  <a:gd name="f28" fmla="val 9"/>
                  <a:gd name="f29" fmla="val 15"/>
                  <a:gd name="f30" fmla="val 22"/>
                  <a:gd name="f31" fmla="val 24"/>
                  <a:gd name="f32" fmla="val 25"/>
                  <a:gd name="f33" fmla="val 26"/>
                  <a:gd name="f34" fmla="val 29"/>
                  <a:gd name="f35" fmla="val 14"/>
                  <a:gd name="f36" fmla="val 31"/>
                  <a:gd name="f37" fmla="val 33"/>
                  <a:gd name="f38" fmla="val 34"/>
                  <a:gd name="f39" fmla="val 35"/>
                  <a:gd name="f40" fmla="val 37"/>
                  <a:gd name="f41" fmla="val 43"/>
                  <a:gd name="f42" fmla="val 38"/>
                  <a:gd name="f43" fmla="val 44"/>
                  <a:gd name="f44" fmla="val 45"/>
                  <a:gd name="f45" fmla="val 28"/>
                  <a:gd name="f46" fmla="val 17"/>
                  <a:gd name="f47" fmla="val 12"/>
                  <a:gd name="f48" fmla="val 20"/>
                  <a:gd name="f49" fmla="+- 0 0 -90"/>
                  <a:gd name="f50" fmla="*/ f3 1 41"/>
                  <a:gd name="f51" fmla="*/ f4 1 46"/>
                  <a:gd name="f52" fmla="val f5"/>
                  <a:gd name="f53" fmla="val f6"/>
                  <a:gd name="f54" fmla="val f7"/>
                  <a:gd name="f55" fmla="*/ f49 f0 1"/>
                  <a:gd name="f56" fmla="+- f54 0 f52"/>
                  <a:gd name="f57" fmla="+- f53 0 f52"/>
                  <a:gd name="f58" fmla="*/ f55 1 f2"/>
                  <a:gd name="f59" fmla="*/ f57 1 41"/>
                  <a:gd name="f60" fmla="*/ f56 1 46"/>
                  <a:gd name="f61" fmla="*/ 0 f57 1"/>
                  <a:gd name="f62" fmla="*/ 23 f56 1"/>
                  <a:gd name="f63" fmla="*/ 2 f57 1"/>
                  <a:gd name="f64" fmla="*/ 13 f56 1"/>
                  <a:gd name="f65" fmla="*/ 6 f57 1"/>
                  <a:gd name="f66" fmla="*/ 6 f56 1"/>
                  <a:gd name="f67" fmla="*/ 13 f57 1"/>
                  <a:gd name="f68" fmla="*/ 1 f56 1"/>
                  <a:gd name="f69" fmla="*/ 21 f57 1"/>
                  <a:gd name="f70" fmla="*/ 0 f56 1"/>
                  <a:gd name="f71" fmla="*/ 36 f57 1"/>
                  <a:gd name="f72" fmla="*/ 5 f56 1"/>
                  <a:gd name="f73" fmla="*/ 41 f57 1"/>
                  <a:gd name="f74" fmla="*/ 22 f56 1"/>
                  <a:gd name="f75" fmla="*/ 25 f56 1"/>
                  <a:gd name="f76" fmla="*/ 27 f56 1"/>
                  <a:gd name="f77" fmla="*/ 16 f57 1"/>
                  <a:gd name="f78" fmla="*/ 33 f56 1"/>
                  <a:gd name="f79" fmla="*/ 25 f57 1"/>
                  <a:gd name="f80" fmla="*/ 35 f56 1"/>
                  <a:gd name="f81" fmla="*/ 32 f57 1"/>
                  <a:gd name="f82" fmla="*/ 37 f57 1"/>
                  <a:gd name="f83" fmla="*/ 39 f57 1"/>
                  <a:gd name="f84" fmla="*/ 43 f56 1"/>
                  <a:gd name="f85" fmla="*/ 44 f56 1"/>
                  <a:gd name="f86" fmla="*/ 45 f56 1"/>
                  <a:gd name="f87" fmla="*/ 28 f57 1"/>
                  <a:gd name="f88" fmla="*/ 46 f56 1"/>
                  <a:gd name="f89" fmla="*/ 23 f57 1"/>
                  <a:gd name="f90" fmla="*/ 39 f56 1"/>
                  <a:gd name="f91" fmla="*/ 1 f57 1"/>
                  <a:gd name="f92" fmla="*/ 32 f56 1"/>
                  <a:gd name="f93" fmla="*/ 29 f57 1"/>
                  <a:gd name="f94" fmla="*/ 18 f56 1"/>
                  <a:gd name="f95" fmla="*/ 15 f56 1"/>
                  <a:gd name="f96" fmla="*/ 27 f57 1"/>
                  <a:gd name="f97" fmla="*/ 11 f56 1"/>
                  <a:gd name="f98" fmla="*/ 10 f56 1"/>
                  <a:gd name="f99" fmla="*/ 18 f57 1"/>
                  <a:gd name="f100" fmla="*/ 15 f57 1"/>
                  <a:gd name="f101" fmla="*/ 12 f56 1"/>
                  <a:gd name="f102" fmla="+- f58 0 f1"/>
                  <a:gd name="f103" fmla="*/ f61 1 41"/>
                  <a:gd name="f104" fmla="*/ f62 1 46"/>
                  <a:gd name="f105" fmla="*/ f63 1 41"/>
                  <a:gd name="f106" fmla="*/ f64 1 46"/>
                  <a:gd name="f107" fmla="*/ f65 1 41"/>
                  <a:gd name="f108" fmla="*/ f66 1 46"/>
                  <a:gd name="f109" fmla="*/ f67 1 41"/>
                  <a:gd name="f110" fmla="*/ f68 1 46"/>
                  <a:gd name="f111" fmla="*/ f69 1 41"/>
                  <a:gd name="f112" fmla="*/ f70 1 46"/>
                  <a:gd name="f113" fmla="*/ f71 1 41"/>
                  <a:gd name="f114" fmla="*/ f72 1 46"/>
                  <a:gd name="f115" fmla="*/ f73 1 41"/>
                  <a:gd name="f116" fmla="*/ f74 1 46"/>
                  <a:gd name="f117" fmla="*/ f75 1 46"/>
                  <a:gd name="f118" fmla="*/ f76 1 46"/>
                  <a:gd name="f119" fmla="*/ f77 1 41"/>
                  <a:gd name="f120" fmla="*/ f78 1 46"/>
                  <a:gd name="f121" fmla="*/ f79 1 41"/>
                  <a:gd name="f122" fmla="*/ f80 1 46"/>
                  <a:gd name="f123" fmla="*/ f81 1 41"/>
                  <a:gd name="f124" fmla="*/ f82 1 41"/>
                  <a:gd name="f125" fmla="*/ f83 1 41"/>
                  <a:gd name="f126" fmla="*/ f84 1 46"/>
                  <a:gd name="f127" fmla="*/ f85 1 46"/>
                  <a:gd name="f128" fmla="*/ f86 1 46"/>
                  <a:gd name="f129" fmla="*/ f87 1 41"/>
                  <a:gd name="f130" fmla="*/ f88 1 46"/>
                  <a:gd name="f131" fmla="*/ f89 1 41"/>
                  <a:gd name="f132" fmla="*/ f90 1 46"/>
                  <a:gd name="f133" fmla="*/ f91 1 41"/>
                  <a:gd name="f134" fmla="*/ f92 1 46"/>
                  <a:gd name="f135" fmla="*/ f93 1 41"/>
                  <a:gd name="f136" fmla="*/ f94 1 46"/>
                  <a:gd name="f137" fmla="*/ f95 1 46"/>
                  <a:gd name="f138" fmla="*/ f96 1 41"/>
                  <a:gd name="f139" fmla="*/ f97 1 46"/>
                  <a:gd name="f140" fmla="*/ f98 1 46"/>
                  <a:gd name="f141" fmla="*/ f99 1 41"/>
                  <a:gd name="f142" fmla="*/ f100 1 41"/>
                  <a:gd name="f143" fmla="*/ f101 1 46"/>
                  <a:gd name="f144" fmla="*/ 0 1 f59"/>
                  <a:gd name="f145" fmla="*/ f53 1 f59"/>
                  <a:gd name="f146" fmla="*/ 0 1 f60"/>
                  <a:gd name="f147" fmla="*/ f54 1 f60"/>
                  <a:gd name="f148" fmla="*/ f103 1 f59"/>
                  <a:gd name="f149" fmla="*/ f104 1 f60"/>
                  <a:gd name="f150" fmla="*/ f105 1 f59"/>
                  <a:gd name="f151" fmla="*/ f106 1 f60"/>
                  <a:gd name="f152" fmla="*/ f107 1 f59"/>
                  <a:gd name="f153" fmla="*/ f108 1 f60"/>
                  <a:gd name="f154" fmla="*/ f109 1 f59"/>
                  <a:gd name="f155" fmla="*/ f110 1 f60"/>
                  <a:gd name="f156" fmla="*/ f111 1 f59"/>
                  <a:gd name="f157" fmla="*/ f112 1 f60"/>
                  <a:gd name="f158" fmla="*/ f113 1 f59"/>
                  <a:gd name="f159" fmla="*/ f114 1 f60"/>
                  <a:gd name="f160" fmla="*/ f115 1 f59"/>
                  <a:gd name="f161" fmla="*/ f116 1 f60"/>
                  <a:gd name="f162" fmla="*/ f117 1 f60"/>
                  <a:gd name="f163" fmla="*/ f118 1 f60"/>
                  <a:gd name="f164" fmla="*/ f119 1 f59"/>
                  <a:gd name="f165" fmla="*/ f120 1 f60"/>
                  <a:gd name="f166" fmla="*/ f121 1 f59"/>
                  <a:gd name="f167" fmla="*/ f122 1 f60"/>
                  <a:gd name="f168" fmla="*/ f123 1 f59"/>
                  <a:gd name="f169" fmla="*/ f124 1 f59"/>
                  <a:gd name="f170" fmla="*/ f125 1 f59"/>
                  <a:gd name="f171" fmla="*/ f126 1 f60"/>
                  <a:gd name="f172" fmla="*/ f127 1 f60"/>
                  <a:gd name="f173" fmla="*/ f128 1 f60"/>
                  <a:gd name="f174" fmla="*/ f129 1 f59"/>
                  <a:gd name="f175" fmla="*/ f130 1 f60"/>
                  <a:gd name="f176" fmla="*/ f131 1 f59"/>
                  <a:gd name="f177" fmla="*/ f132 1 f60"/>
                  <a:gd name="f178" fmla="*/ f133 1 f59"/>
                  <a:gd name="f179" fmla="*/ f134 1 f60"/>
                  <a:gd name="f180" fmla="*/ f135 1 f59"/>
                  <a:gd name="f181" fmla="*/ f136 1 f60"/>
                  <a:gd name="f182" fmla="*/ f137 1 f60"/>
                  <a:gd name="f183" fmla="*/ f138 1 f59"/>
                  <a:gd name="f184" fmla="*/ f139 1 f60"/>
                  <a:gd name="f185" fmla="*/ f140 1 f60"/>
                  <a:gd name="f186" fmla="*/ f141 1 f59"/>
                  <a:gd name="f187" fmla="*/ f142 1 f59"/>
                  <a:gd name="f188" fmla="*/ f143 1 f60"/>
                  <a:gd name="f189" fmla="*/ f144 f50 1"/>
                  <a:gd name="f190" fmla="*/ f145 f50 1"/>
                  <a:gd name="f191" fmla="*/ f147 f51 1"/>
                  <a:gd name="f192" fmla="*/ f146 f51 1"/>
                  <a:gd name="f193" fmla="*/ f148 f50 1"/>
                  <a:gd name="f194" fmla="*/ f149 f51 1"/>
                  <a:gd name="f195" fmla="*/ f150 f50 1"/>
                  <a:gd name="f196" fmla="*/ f151 f51 1"/>
                  <a:gd name="f197" fmla="*/ f152 f50 1"/>
                  <a:gd name="f198" fmla="*/ f153 f51 1"/>
                  <a:gd name="f199" fmla="*/ f154 f50 1"/>
                  <a:gd name="f200" fmla="*/ f155 f51 1"/>
                  <a:gd name="f201" fmla="*/ f156 f50 1"/>
                  <a:gd name="f202" fmla="*/ f157 f51 1"/>
                  <a:gd name="f203" fmla="*/ f158 f50 1"/>
                  <a:gd name="f204" fmla="*/ f159 f51 1"/>
                  <a:gd name="f205" fmla="*/ f160 f50 1"/>
                  <a:gd name="f206" fmla="*/ f161 f51 1"/>
                  <a:gd name="f207" fmla="*/ f162 f51 1"/>
                  <a:gd name="f208" fmla="*/ f163 f51 1"/>
                  <a:gd name="f209" fmla="*/ f164 f50 1"/>
                  <a:gd name="f210" fmla="*/ f165 f51 1"/>
                  <a:gd name="f211" fmla="*/ f166 f50 1"/>
                  <a:gd name="f212" fmla="*/ f167 f51 1"/>
                  <a:gd name="f213" fmla="*/ f168 f50 1"/>
                  <a:gd name="f214" fmla="*/ f169 f50 1"/>
                  <a:gd name="f215" fmla="*/ f170 f50 1"/>
                  <a:gd name="f216" fmla="*/ f171 f51 1"/>
                  <a:gd name="f217" fmla="*/ f172 f51 1"/>
                  <a:gd name="f218" fmla="*/ f173 f51 1"/>
                  <a:gd name="f219" fmla="*/ f174 f50 1"/>
                  <a:gd name="f220" fmla="*/ f175 f51 1"/>
                  <a:gd name="f221" fmla="*/ f176 f50 1"/>
                  <a:gd name="f222" fmla="*/ f177 f51 1"/>
                  <a:gd name="f223" fmla="*/ f178 f50 1"/>
                  <a:gd name="f224" fmla="*/ f179 f51 1"/>
                  <a:gd name="f225" fmla="*/ f180 f50 1"/>
                  <a:gd name="f226" fmla="*/ f181 f51 1"/>
                  <a:gd name="f227" fmla="*/ f182 f51 1"/>
                  <a:gd name="f228" fmla="*/ f183 f50 1"/>
                  <a:gd name="f229" fmla="*/ f184 f51 1"/>
                  <a:gd name="f230" fmla="*/ f185 f51 1"/>
                  <a:gd name="f231" fmla="*/ f186 f50 1"/>
                  <a:gd name="f232" fmla="*/ f187 f50 1"/>
                  <a:gd name="f233" fmla="*/ f188 f51 1"/>
                </a:gdLst>
                <a:ahLst/>
                <a:cxnLst>
                  <a:cxn ang="3cd4">
                    <a:pos x="hc" y="t"/>
                  </a:cxn>
                  <a:cxn ang="0">
                    <a:pos x="r" y="vc"/>
                  </a:cxn>
                  <a:cxn ang="cd4">
                    <a:pos x="hc" y="b"/>
                  </a:cxn>
                  <a:cxn ang="cd2">
                    <a:pos x="l" y="vc"/>
                  </a:cxn>
                  <a:cxn ang="f102">
                    <a:pos x="f193" y="f194"/>
                  </a:cxn>
                  <a:cxn ang="f102">
                    <a:pos x="f195" y="f196"/>
                  </a:cxn>
                  <a:cxn ang="f102">
                    <a:pos x="f197" y="f198"/>
                  </a:cxn>
                  <a:cxn ang="f102">
                    <a:pos x="f199" y="f200"/>
                  </a:cxn>
                  <a:cxn ang="f102">
                    <a:pos x="f201" y="f202"/>
                  </a:cxn>
                  <a:cxn ang="f102">
                    <a:pos x="f203" y="f204"/>
                  </a:cxn>
                  <a:cxn ang="f102">
                    <a:pos x="f205" y="f206"/>
                  </a:cxn>
                  <a:cxn ang="f102">
                    <a:pos x="f205" y="f207"/>
                  </a:cxn>
                  <a:cxn ang="f102">
                    <a:pos x="f205" y="f208"/>
                  </a:cxn>
                  <a:cxn ang="f102">
                    <a:pos x="f199" y="f208"/>
                  </a:cxn>
                  <a:cxn ang="f102">
                    <a:pos x="f209" y="f210"/>
                  </a:cxn>
                  <a:cxn ang="f102">
                    <a:pos x="f211" y="f212"/>
                  </a:cxn>
                  <a:cxn ang="f102">
                    <a:pos x="f213" y="f212"/>
                  </a:cxn>
                  <a:cxn ang="f102">
                    <a:pos x="f214" y="f210"/>
                  </a:cxn>
                  <a:cxn ang="f102">
                    <a:pos x="f215" y="f216"/>
                  </a:cxn>
                  <a:cxn ang="f102">
                    <a:pos x="f203" y="f217"/>
                  </a:cxn>
                  <a:cxn ang="f102">
                    <a:pos x="f213" y="f218"/>
                  </a:cxn>
                  <a:cxn ang="f102">
                    <a:pos x="f219" y="f220"/>
                  </a:cxn>
                  <a:cxn ang="f102">
                    <a:pos x="f221" y="f220"/>
                  </a:cxn>
                  <a:cxn ang="f102">
                    <a:pos x="f199" y="f217"/>
                  </a:cxn>
                  <a:cxn ang="f102">
                    <a:pos x="f197" y="f222"/>
                  </a:cxn>
                  <a:cxn ang="f102">
                    <a:pos x="f223" y="f224"/>
                  </a:cxn>
                  <a:cxn ang="f102">
                    <a:pos x="f193" y="f194"/>
                  </a:cxn>
                  <a:cxn ang="f102">
                    <a:pos x="f225" y="f226"/>
                  </a:cxn>
                  <a:cxn ang="f102">
                    <a:pos x="f225" y="f227"/>
                  </a:cxn>
                  <a:cxn ang="f102">
                    <a:pos x="f228" y="f196"/>
                  </a:cxn>
                  <a:cxn ang="f102">
                    <a:pos x="f211" y="f229"/>
                  </a:cxn>
                  <a:cxn ang="f102">
                    <a:pos x="f201" y="f230"/>
                  </a:cxn>
                  <a:cxn ang="f102">
                    <a:pos x="f231" y="f229"/>
                  </a:cxn>
                  <a:cxn ang="f102">
                    <a:pos x="f232" y="f233"/>
                  </a:cxn>
                  <a:cxn ang="f102">
                    <a:pos x="f199" y="f227"/>
                  </a:cxn>
                  <a:cxn ang="f102">
                    <a:pos x="f199" y="f226"/>
                  </a:cxn>
                  <a:cxn ang="f102">
                    <a:pos x="f225" y="f226"/>
                  </a:cxn>
                </a:cxnLst>
                <a:rect l="f189" t="f192" r="f190" b="f191"/>
                <a:pathLst>
                  <a:path w="41" h="46">
                    <a:moveTo>
                      <a:pt x="f5" y="f8"/>
                    </a:moveTo>
                    <a:cubicBezTo>
                      <a:pt x="f5" y="f9"/>
                      <a:pt x="f10" y="f11"/>
                      <a:pt x="f12" y="f13"/>
                    </a:cubicBezTo>
                    <a:cubicBezTo>
                      <a:pt x="f14" y="f15"/>
                      <a:pt x="f16" y="f17"/>
                      <a:pt x="f18" y="f18"/>
                    </a:cubicBezTo>
                    <a:cubicBezTo>
                      <a:pt x="f19" y="f16"/>
                      <a:pt x="f20" y="f12"/>
                      <a:pt x="f13" y="f10"/>
                    </a:cubicBezTo>
                    <a:cubicBezTo>
                      <a:pt x="f11" y="f5"/>
                      <a:pt x="f21" y="f5"/>
                      <a:pt x="f22" y="f5"/>
                    </a:cubicBezTo>
                    <a:cubicBezTo>
                      <a:pt x="f23" y="f5"/>
                      <a:pt x="f24" y="f12"/>
                      <a:pt x="f25" y="f26"/>
                    </a:cubicBezTo>
                    <a:cubicBezTo>
                      <a:pt x="f27" y="f28"/>
                      <a:pt x="f6" y="f29"/>
                      <a:pt x="f6" y="f30"/>
                    </a:cubicBezTo>
                    <a:cubicBezTo>
                      <a:pt x="f6" y="f8"/>
                      <a:pt x="f6" y="f31"/>
                      <a:pt x="f6" y="f32"/>
                    </a:cubicBezTo>
                    <a:cubicBezTo>
                      <a:pt x="f6" y="f32"/>
                      <a:pt x="f6" y="f33"/>
                      <a:pt x="f6" y="f23"/>
                    </a:cubicBezTo>
                    <a:cubicBezTo>
                      <a:pt x="f13" y="f23"/>
                      <a:pt x="f13" y="f23"/>
                      <a:pt x="f13" y="f23"/>
                    </a:cubicBezTo>
                    <a:cubicBezTo>
                      <a:pt x="f13" y="f34"/>
                      <a:pt x="f35" y="f36"/>
                      <a:pt x="f11" y="f37"/>
                    </a:cubicBezTo>
                    <a:cubicBezTo>
                      <a:pt x="f21" y="f38"/>
                      <a:pt x="f22" y="f39"/>
                      <a:pt x="f32" y="f39"/>
                    </a:cubicBezTo>
                    <a:cubicBezTo>
                      <a:pt x="f23" y="f39"/>
                      <a:pt x="f34" y="f39"/>
                      <a:pt x="f24" y="f39"/>
                    </a:cubicBezTo>
                    <a:cubicBezTo>
                      <a:pt x="f38" y="f38"/>
                      <a:pt x="f25" y="f38"/>
                      <a:pt x="f40" y="f37"/>
                    </a:cubicBezTo>
                    <a:cubicBezTo>
                      <a:pt x="f27" y="f41"/>
                      <a:pt x="f27" y="f41"/>
                      <a:pt x="f27" y="f41"/>
                    </a:cubicBezTo>
                    <a:cubicBezTo>
                      <a:pt x="f42" y="f41"/>
                      <a:pt x="f40" y="f43"/>
                      <a:pt x="f25" y="f43"/>
                    </a:cubicBezTo>
                    <a:cubicBezTo>
                      <a:pt x="f39" y="f43"/>
                      <a:pt x="f38" y="f44"/>
                      <a:pt x="f24" y="f44"/>
                    </a:cubicBezTo>
                    <a:cubicBezTo>
                      <a:pt x="f36" y="f44"/>
                      <a:pt x="f34" y="f44"/>
                      <a:pt x="f45" y="f7"/>
                    </a:cubicBezTo>
                    <a:cubicBezTo>
                      <a:pt x="f33" y="f7"/>
                      <a:pt x="f32" y="f7"/>
                      <a:pt x="f8" y="f7"/>
                    </a:cubicBezTo>
                    <a:cubicBezTo>
                      <a:pt x="f9" y="f7"/>
                      <a:pt x="f11" y="f44"/>
                      <a:pt x="f13" y="f43"/>
                    </a:cubicBezTo>
                    <a:cubicBezTo>
                      <a:pt x="f15" y="f41"/>
                      <a:pt x="f17" y="f6"/>
                      <a:pt x="f18" y="f27"/>
                    </a:cubicBezTo>
                    <a:cubicBezTo>
                      <a:pt x="f16" y="f40"/>
                      <a:pt x="f12" y="f39"/>
                      <a:pt x="f10" y="f24"/>
                    </a:cubicBezTo>
                    <a:cubicBezTo>
                      <a:pt x="f5" y="f34"/>
                      <a:pt x="f5" y="f33"/>
                      <a:pt x="f5" y="f8"/>
                    </a:cubicBezTo>
                    <a:close/>
                    <a:moveTo>
                      <a:pt x="f34" y="f21"/>
                    </a:moveTo>
                    <a:cubicBezTo>
                      <a:pt x="f34" y="f46"/>
                      <a:pt x="f34" y="f11"/>
                      <a:pt x="f34" y="f29"/>
                    </a:cubicBezTo>
                    <a:cubicBezTo>
                      <a:pt x="f45" y="f35"/>
                      <a:pt x="f45" y="f13"/>
                      <a:pt x="f23" y="f13"/>
                    </a:cubicBezTo>
                    <a:cubicBezTo>
                      <a:pt x="f23" y="f47"/>
                      <a:pt x="f33" y="f20"/>
                      <a:pt x="f32" y="f20"/>
                    </a:cubicBezTo>
                    <a:cubicBezTo>
                      <a:pt x="f31" y="f15"/>
                      <a:pt x="f8" y="f15"/>
                      <a:pt x="f22" y="f15"/>
                    </a:cubicBezTo>
                    <a:cubicBezTo>
                      <a:pt x="f48" y="f15"/>
                      <a:pt x="f9" y="f15"/>
                      <a:pt x="f21" y="f20"/>
                    </a:cubicBezTo>
                    <a:cubicBezTo>
                      <a:pt x="f46" y="f20"/>
                      <a:pt x="f11" y="f47"/>
                      <a:pt x="f29" y="f47"/>
                    </a:cubicBezTo>
                    <a:cubicBezTo>
                      <a:pt x="f35" y="f13"/>
                      <a:pt x="f35" y="f35"/>
                      <a:pt x="f13" y="f29"/>
                    </a:cubicBezTo>
                    <a:cubicBezTo>
                      <a:pt x="f13" y="f11"/>
                      <a:pt x="f13" y="f46"/>
                      <a:pt x="f13" y="f21"/>
                    </a:cubicBezTo>
                    <a:lnTo>
                      <a:pt x="f34" y="f21"/>
                    </a:ln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grpSp>
      </p:grpSp>
      <p:grpSp>
        <p:nvGrpSpPr>
          <p:cNvPr id="54" name="Groupe 54">
            <a:extLst>
              <a:ext uri="{FF2B5EF4-FFF2-40B4-BE49-F238E27FC236}">
                <a16:creationId xmlns:a16="http://schemas.microsoft.com/office/drawing/2014/main" id="{012D873C-9711-49E3-8D6B-95D90F19E5DE}"/>
              </a:ext>
            </a:extLst>
          </p:cNvPr>
          <p:cNvGrpSpPr/>
          <p:nvPr/>
        </p:nvGrpSpPr>
        <p:grpSpPr>
          <a:xfrm>
            <a:off x="5282049" y="5013563"/>
            <a:ext cx="1432444" cy="630927"/>
            <a:chOff x="5282049" y="5013563"/>
            <a:chExt cx="1432444" cy="630927"/>
          </a:xfrm>
        </p:grpSpPr>
        <p:sp>
          <p:nvSpPr>
            <p:cNvPr id="55" name="ZoneTexte 55">
              <a:extLst>
                <a:ext uri="{FF2B5EF4-FFF2-40B4-BE49-F238E27FC236}">
                  <a16:creationId xmlns:a16="http://schemas.microsoft.com/office/drawing/2014/main" id="{07EF2BB8-FA94-4AF6-99F4-08567F8E28C2}"/>
                </a:ext>
              </a:extLst>
            </p:cNvPr>
            <p:cNvSpPr txBox="1"/>
            <p:nvPr/>
          </p:nvSpPr>
          <p:spPr>
            <a:xfrm>
              <a:off x="5884310" y="5013563"/>
              <a:ext cx="269629"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0" cap="none" spc="0" baseline="0">
                  <a:solidFill>
                    <a:srgbClr val="000000"/>
                  </a:solidFill>
                  <a:uFillTx/>
                  <a:latin typeface="Arial"/>
                  <a:cs typeface="Arial"/>
                </a:rPr>
                <a:t>/</a:t>
              </a:r>
            </a:p>
          </p:txBody>
        </p:sp>
        <p:sp>
          <p:nvSpPr>
            <p:cNvPr id="56" name="object 12">
              <a:extLst>
                <a:ext uri="{FF2B5EF4-FFF2-40B4-BE49-F238E27FC236}">
                  <a16:creationId xmlns:a16="http://schemas.microsoft.com/office/drawing/2014/main" id="{860938A9-E654-4979-92F6-49264BAE9F81}"/>
                </a:ext>
              </a:extLst>
            </p:cNvPr>
            <p:cNvSpPr txBox="1"/>
            <p:nvPr/>
          </p:nvSpPr>
          <p:spPr>
            <a:xfrm>
              <a:off x="5282049" y="5490039"/>
              <a:ext cx="696781" cy="154451"/>
            </a:xfrm>
            <a:prstGeom prst="rect">
              <a:avLst/>
            </a:prstGeom>
            <a:noFill/>
            <a:ln cap="flat">
              <a:noFill/>
            </a:ln>
          </p:spPr>
          <p:txBody>
            <a:bodyPr vert="horz" wrap="square" lIns="0" tIns="10780" rIns="0" bIns="0" anchor="t" anchorCtr="1" compatLnSpc="1">
              <a:spAutoFit/>
            </a:bodyPr>
            <a:lstStyle/>
            <a:p>
              <a:pPr marL="7699" marR="0" lvl="0" indent="0" algn="ctr" defTabSz="914400" rtl="0" fontAlgn="auto" hangingPunct="1">
                <a:lnSpc>
                  <a:spcPct val="100000"/>
                </a:lnSpc>
                <a:spcBef>
                  <a:spcPts val="85"/>
                </a:spcBef>
                <a:spcAft>
                  <a:spcPts val="0"/>
                </a:spcAft>
                <a:buNone/>
                <a:tabLst/>
                <a:defRPr sz="1800" b="0" i="0" u="none" strike="noStrike" kern="0" cap="none" spc="0" baseline="0">
                  <a:solidFill>
                    <a:srgbClr val="000000"/>
                  </a:solidFill>
                  <a:uFillTx/>
                </a:defRPr>
              </a:pPr>
              <a:r>
                <a:rPr lang="fr-FR" sz="933" b="0" i="0" u="none" strike="noStrike" kern="0" cap="none" spc="-2" baseline="0">
                  <a:solidFill>
                    <a:srgbClr val="000000"/>
                  </a:solidFill>
                  <a:uFillTx/>
                  <a:latin typeface="Arial"/>
                  <a:cs typeface="Arial"/>
                </a:rPr>
                <a:t>Présentiel</a:t>
              </a:r>
              <a:endParaRPr lang="fr-FR" sz="933" b="0" i="0" u="none" strike="noStrike" kern="0" cap="none" spc="0" baseline="0">
                <a:solidFill>
                  <a:srgbClr val="000000"/>
                </a:solidFill>
                <a:uFillTx/>
                <a:latin typeface="Arial"/>
                <a:cs typeface="Arial"/>
              </a:endParaRPr>
            </a:p>
          </p:txBody>
        </p:sp>
        <p:sp>
          <p:nvSpPr>
            <p:cNvPr id="57" name="object 12">
              <a:extLst>
                <a:ext uri="{FF2B5EF4-FFF2-40B4-BE49-F238E27FC236}">
                  <a16:creationId xmlns:a16="http://schemas.microsoft.com/office/drawing/2014/main" id="{73A5B1B0-DD13-4826-9A37-36B77825B0FB}"/>
                </a:ext>
              </a:extLst>
            </p:cNvPr>
            <p:cNvSpPr txBox="1"/>
            <p:nvPr/>
          </p:nvSpPr>
          <p:spPr>
            <a:xfrm>
              <a:off x="6017712" y="5490039"/>
              <a:ext cx="696781" cy="154451"/>
            </a:xfrm>
            <a:prstGeom prst="rect">
              <a:avLst/>
            </a:prstGeom>
            <a:noFill/>
            <a:ln cap="flat">
              <a:noFill/>
            </a:ln>
          </p:spPr>
          <p:txBody>
            <a:bodyPr vert="horz" wrap="square" lIns="0" tIns="10780" rIns="0" bIns="0" anchor="t" anchorCtr="1" compatLnSpc="1">
              <a:spAutoFit/>
            </a:bodyPr>
            <a:lstStyle/>
            <a:p>
              <a:pPr marL="7699" marR="0" lvl="0" indent="0" algn="ctr" defTabSz="914400" rtl="0" fontAlgn="auto" hangingPunct="1">
                <a:lnSpc>
                  <a:spcPct val="100000"/>
                </a:lnSpc>
                <a:spcBef>
                  <a:spcPts val="85"/>
                </a:spcBef>
                <a:spcAft>
                  <a:spcPts val="0"/>
                </a:spcAft>
                <a:buNone/>
                <a:tabLst/>
                <a:defRPr sz="1800" b="0" i="0" u="none" strike="noStrike" kern="0" cap="none" spc="0" baseline="0">
                  <a:solidFill>
                    <a:srgbClr val="000000"/>
                  </a:solidFill>
                  <a:uFillTx/>
                </a:defRPr>
              </a:pPr>
              <a:r>
                <a:rPr lang="fr-FR" sz="933" b="0" i="0" u="none" strike="noStrike" kern="0" cap="none" spc="-2" baseline="0">
                  <a:solidFill>
                    <a:srgbClr val="000000"/>
                  </a:solidFill>
                  <a:uFillTx/>
                  <a:latin typeface="Arial"/>
                  <a:cs typeface="Arial"/>
                </a:rPr>
                <a:t>Distanciel</a:t>
              </a:r>
              <a:endParaRPr lang="fr-FR" sz="933" b="0" i="0" u="none" strike="noStrike" kern="0" cap="none" spc="0" baseline="0">
                <a:solidFill>
                  <a:srgbClr val="000000"/>
                </a:solidFill>
                <a:uFillTx/>
                <a:latin typeface="Arial"/>
                <a:cs typeface="Arial"/>
              </a:endParaRPr>
            </a:p>
          </p:txBody>
        </p:sp>
        <p:grpSp>
          <p:nvGrpSpPr>
            <p:cNvPr id="58" name="Group 29">
              <a:extLst>
                <a:ext uri="{FF2B5EF4-FFF2-40B4-BE49-F238E27FC236}">
                  <a16:creationId xmlns:a16="http://schemas.microsoft.com/office/drawing/2014/main" id="{BA681812-C961-4AA3-913D-F0AA6DFE07B1}"/>
                </a:ext>
              </a:extLst>
            </p:cNvPr>
            <p:cNvGrpSpPr/>
            <p:nvPr/>
          </p:nvGrpSpPr>
          <p:grpSpPr>
            <a:xfrm>
              <a:off x="5425272" y="5054611"/>
              <a:ext cx="409102" cy="384212"/>
              <a:chOff x="5425272" y="5054611"/>
              <a:chExt cx="409102" cy="384212"/>
            </a:xfrm>
          </p:grpSpPr>
          <p:sp>
            <p:nvSpPr>
              <p:cNvPr id="59" name="Freeform 21">
                <a:extLst>
                  <a:ext uri="{FF2B5EF4-FFF2-40B4-BE49-F238E27FC236}">
                    <a16:creationId xmlns:a16="http://schemas.microsoft.com/office/drawing/2014/main" id="{420CFE76-EB72-4814-9039-4FA339F71D84}"/>
                  </a:ext>
                </a:extLst>
              </p:cNvPr>
              <p:cNvSpPr/>
              <p:nvPr/>
            </p:nvSpPr>
            <p:spPr>
              <a:xfrm>
                <a:off x="5425272" y="5054611"/>
                <a:ext cx="409102" cy="384212"/>
              </a:xfrm>
              <a:custGeom>
                <a:avLst/>
                <a:gdLst>
                  <a:gd name="f0" fmla="val 10800000"/>
                  <a:gd name="f1" fmla="val 5400000"/>
                  <a:gd name="f2" fmla="val 180"/>
                  <a:gd name="f3" fmla="val w"/>
                  <a:gd name="f4" fmla="val h"/>
                  <a:gd name="f5" fmla="val 0"/>
                  <a:gd name="f6" fmla="val 439"/>
                  <a:gd name="f7" fmla="val 410"/>
                  <a:gd name="f8" fmla="val 62"/>
                  <a:gd name="f9" fmla="val 322"/>
                  <a:gd name="f10" fmla="val 238"/>
                  <a:gd name="f11" fmla="val 19"/>
                  <a:gd name="f12" fmla="val 123"/>
                  <a:gd name="f13" fmla="val 106"/>
                  <a:gd name="f14" fmla="val 61"/>
                  <a:gd name="f15" fmla="val 191"/>
                  <a:gd name="f16" fmla="val 312"/>
                  <a:gd name="f17" fmla="val 17"/>
                  <a:gd name="f18" fmla="val 376"/>
                  <a:gd name="f19" fmla="val 99"/>
                  <a:gd name="f20" fmla="val 182"/>
                  <a:gd name="f21" fmla="val 412"/>
                  <a:gd name="f22" fmla="val 288"/>
                  <a:gd name="f23" fmla="val 327"/>
                  <a:gd name="f24" fmla="val 348"/>
                  <a:gd name="f25" fmla="val 240"/>
                  <a:gd name="f26" fmla="val 126"/>
                  <a:gd name="f27" fmla="val 403"/>
                  <a:gd name="f28" fmla="+- 0 0 -90"/>
                  <a:gd name="f29" fmla="*/ f3 1 439"/>
                  <a:gd name="f30" fmla="*/ f4 1 410"/>
                  <a:gd name="f31" fmla="val f5"/>
                  <a:gd name="f32" fmla="val f6"/>
                  <a:gd name="f33" fmla="val f7"/>
                  <a:gd name="f34" fmla="*/ f28 f0 1"/>
                  <a:gd name="f35" fmla="+- f33 0 f31"/>
                  <a:gd name="f36" fmla="+- f32 0 f31"/>
                  <a:gd name="f37" fmla="*/ f34 1 f2"/>
                  <a:gd name="f38" fmla="*/ f36 1 439"/>
                  <a:gd name="f39" fmla="*/ f35 1 410"/>
                  <a:gd name="f40" fmla="*/ 62 f36 1"/>
                  <a:gd name="f41" fmla="*/ 322 f35 1"/>
                  <a:gd name="f42" fmla="*/ 106 f36 1"/>
                  <a:gd name="f43" fmla="*/ 61 f35 1"/>
                  <a:gd name="f44" fmla="*/ 376 f36 1"/>
                  <a:gd name="f45" fmla="*/ 99 f35 1"/>
                  <a:gd name="f46" fmla="*/ 327 f36 1"/>
                  <a:gd name="f47" fmla="*/ 348 f35 1"/>
                  <a:gd name="f48" fmla="+- f37 0 f1"/>
                  <a:gd name="f49" fmla="*/ f40 1 439"/>
                  <a:gd name="f50" fmla="*/ f41 1 410"/>
                  <a:gd name="f51" fmla="*/ f42 1 439"/>
                  <a:gd name="f52" fmla="*/ f43 1 410"/>
                  <a:gd name="f53" fmla="*/ f44 1 439"/>
                  <a:gd name="f54" fmla="*/ f45 1 410"/>
                  <a:gd name="f55" fmla="*/ f46 1 439"/>
                  <a:gd name="f56" fmla="*/ f47 1 410"/>
                  <a:gd name="f57" fmla="*/ 0 1 f38"/>
                  <a:gd name="f58" fmla="*/ f32 1 f38"/>
                  <a:gd name="f59" fmla="*/ 0 1 f39"/>
                  <a:gd name="f60" fmla="*/ f33 1 f39"/>
                  <a:gd name="f61" fmla="*/ f49 1 f38"/>
                  <a:gd name="f62" fmla="*/ f50 1 f39"/>
                  <a:gd name="f63" fmla="*/ f51 1 f38"/>
                  <a:gd name="f64" fmla="*/ f52 1 f39"/>
                  <a:gd name="f65" fmla="*/ f53 1 f38"/>
                  <a:gd name="f66" fmla="*/ f54 1 f39"/>
                  <a:gd name="f67" fmla="*/ f55 1 f38"/>
                  <a:gd name="f68" fmla="*/ f56 1 f39"/>
                  <a:gd name="f69" fmla="*/ f57 f29 1"/>
                  <a:gd name="f70" fmla="*/ f58 f29 1"/>
                  <a:gd name="f71" fmla="*/ f60 f30 1"/>
                  <a:gd name="f72" fmla="*/ f59 f30 1"/>
                  <a:gd name="f73" fmla="*/ f61 f29 1"/>
                  <a:gd name="f74" fmla="*/ f62 f30 1"/>
                  <a:gd name="f75" fmla="*/ f63 f29 1"/>
                  <a:gd name="f76" fmla="*/ f64 f30 1"/>
                  <a:gd name="f77" fmla="*/ f65 f29 1"/>
                  <a:gd name="f78" fmla="*/ f66 f30 1"/>
                  <a:gd name="f79" fmla="*/ f67 f29 1"/>
                  <a:gd name="f80" fmla="*/ f68 f30 1"/>
                </a:gdLst>
                <a:ahLst/>
                <a:cxnLst>
                  <a:cxn ang="3cd4">
                    <a:pos x="hc" y="t"/>
                  </a:cxn>
                  <a:cxn ang="0">
                    <a:pos x="r" y="vc"/>
                  </a:cxn>
                  <a:cxn ang="cd4">
                    <a:pos x="hc" y="b"/>
                  </a:cxn>
                  <a:cxn ang="cd2">
                    <a:pos x="l" y="vc"/>
                  </a:cxn>
                  <a:cxn ang="f48">
                    <a:pos x="f73" y="f74"/>
                  </a:cxn>
                  <a:cxn ang="f48">
                    <a:pos x="f75" y="f76"/>
                  </a:cxn>
                  <a:cxn ang="f48">
                    <a:pos x="f77" y="f78"/>
                  </a:cxn>
                  <a:cxn ang="f48">
                    <a:pos x="f79" y="f80"/>
                  </a:cxn>
                  <a:cxn ang="f48">
                    <a:pos x="f73" y="f74"/>
                  </a:cxn>
                </a:cxnLst>
                <a:rect l="f69" t="f72" r="f70" b="f71"/>
                <a:pathLst>
                  <a:path w="439" h="410">
                    <a:moveTo>
                      <a:pt x="f8" y="f9"/>
                    </a:moveTo>
                    <a:cubicBezTo>
                      <a:pt x="f5" y="f10"/>
                      <a:pt x="f11" y="f12"/>
                      <a:pt x="f13" y="f14"/>
                    </a:cubicBezTo>
                    <a:cubicBezTo>
                      <a:pt x="f15" y="f5"/>
                      <a:pt x="f16" y="f17"/>
                      <a:pt x="f18" y="f19"/>
                    </a:cubicBezTo>
                    <a:cubicBezTo>
                      <a:pt x="f6" y="f20"/>
                      <a:pt x="f21" y="f22"/>
                      <a:pt x="f23" y="f24"/>
                    </a:cubicBezTo>
                    <a:cubicBezTo>
                      <a:pt x="f25" y="f7"/>
                      <a:pt x="f26" y="f27"/>
                      <a:pt x="f8" y="f9"/>
                    </a:cubicBezTo>
                  </a:path>
                </a:pathLst>
              </a:custGeom>
              <a:noFill/>
              <a:ln cap="flat">
                <a:noFill/>
                <a:prstDash val="solid"/>
              </a:ln>
            </p:spPr>
            <p:txBody>
              <a:bodyPr vert="horz" wrap="square" lIns="45052" tIns="22530" rIns="45052" bIns="22530" anchor="t" anchorCtr="0" compatLnSpc="1">
                <a:noAutofit/>
              </a:bodyPr>
              <a:lstStyle/>
              <a:p>
                <a:pPr marL="0" marR="0" lvl="0" indent="0" algn="l" defTabSz="45052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70" b="0" i="0" u="none" strike="noStrike" kern="0" cap="none" spc="0" baseline="0">
                  <a:solidFill>
                    <a:srgbClr val="000000"/>
                  </a:solidFill>
                  <a:uFillTx/>
                  <a:latin typeface="Verdana"/>
                  <a:cs typeface="Arial"/>
                </a:endParaRPr>
              </a:p>
            </p:txBody>
          </p:sp>
          <p:grpSp>
            <p:nvGrpSpPr>
              <p:cNvPr id="60" name="Groupe 66">
                <a:extLst>
                  <a:ext uri="{FF2B5EF4-FFF2-40B4-BE49-F238E27FC236}">
                    <a16:creationId xmlns:a16="http://schemas.microsoft.com/office/drawing/2014/main" id="{625816F2-9818-4263-B181-A7487FA0FFC4}"/>
                  </a:ext>
                </a:extLst>
              </p:cNvPr>
              <p:cNvGrpSpPr/>
              <p:nvPr/>
            </p:nvGrpSpPr>
            <p:grpSpPr>
              <a:xfrm>
                <a:off x="5508967" y="5140473"/>
                <a:ext cx="244958" cy="202786"/>
                <a:chOff x="5508967" y="5140473"/>
                <a:chExt cx="244958" cy="202786"/>
              </a:xfrm>
            </p:grpSpPr>
            <p:sp>
              <p:nvSpPr>
                <p:cNvPr id="61" name="Freeform 68">
                  <a:extLst>
                    <a:ext uri="{FF2B5EF4-FFF2-40B4-BE49-F238E27FC236}">
                      <a16:creationId xmlns:a16="http://schemas.microsoft.com/office/drawing/2014/main" id="{23140D2E-1796-4501-A0BB-C3A824FB847F}"/>
                    </a:ext>
                  </a:extLst>
                </p:cNvPr>
                <p:cNvSpPr/>
                <p:nvPr/>
              </p:nvSpPr>
              <p:spPr>
                <a:xfrm>
                  <a:off x="5610356" y="5140473"/>
                  <a:ext cx="42181" cy="48664"/>
                </a:xfrm>
                <a:custGeom>
                  <a:avLst/>
                  <a:gdLst>
                    <a:gd name="f0" fmla="val 10800000"/>
                    <a:gd name="f1" fmla="val 5400000"/>
                    <a:gd name="f2" fmla="val 180"/>
                    <a:gd name="f3" fmla="val w"/>
                    <a:gd name="f4" fmla="val h"/>
                    <a:gd name="f5" fmla="val 0"/>
                    <a:gd name="f6" fmla="val 326"/>
                    <a:gd name="f7" fmla="val 377"/>
                    <a:gd name="f8" fmla="val 163"/>
                    <a:gd name="f9" fmla="val 255"/>
                    <a:gd name="f10" fmla="val 375"/>
                    <a:gd name="f11" fmla="val 267"/>
                    <a:gd name="f12" fmla="val 175"/>
                    <a:gd name="f13" fmla="val 81"/>
                    <a:gd name="f14" fmla="val 253"/>
                    <a:gd name="f15" fmla="val 2"/>
                    <a:gd name="f16" fmla="val 73"/>
                    <a:gd name="f17" fmla="val 71"/>
                    <a:gd name="f18" fmla="+- 0 0 -90"/>
                    <a:gd name="f19" fmla="*/ f3 1 326"/>
                    <a:gd name="f20" fmla="*/ f4 1 377"/>
                    <a:gd name="f21" fmla="val f5"/>
                    <a:gd name="f22" fmla="val f6"/>
                    <a:gd name="f23" fmla="val f7"/>
                    <a:gd name="f24" fmla="*/ f18 f0 1"/>
                    <a:gd name="f25" fmla="+- f23 0 f21"/>
                    <a:gd name="f26" fmla="+- f22 0 f21"/>
                    <a:gd name="f27" fmla="*/ f24 1 f2"/>
                    <a:gd name="f28" fmla="*/ f26 1 326"/>
                    <a:gd name="f29" fmla="*/ f25 1 377"/>
                    <a:gd name="f30" fmla="*/ 163 f26 1"/>
                    <a:gd name="f31" fmla="*/ 377 f25 1"/>
                    <a:gd name="f32" fmla="*/ 326 f26 1"/>
                    <a:gd name="f33" fmla="*/ 175 f25 1"/>
                    <a:gd name="f34" fmla="*/ 0 f25 1"/>
                    <a:gd name="f35" fmla="*/ 0 f26 1"/>
                    <a:gd name="f36" fmla="+- f27 0 f1"/>
                    <a:gd name="f37" fmla="*/ f30 1 326"/>
                    <a:gd name="f38" fmla="*/ f31 1 377"/>
                    <a:gd name="f39" fmla="*/ f32 1 326"/>
                    <a:gd name="f40" fmla="*/ f33 1 377"/>
                    <a:gd name="f41" fmla="*/ f34 1 377"/>
                    <a:gd name="f42" fmla="*/ f35 1 326"/>
                    <a:gd name="f43" fmla="*/ 0 1 f28"/>
                    <a:gd name="f44" fmla="*/ f22 1 f28"/>
                    <a:gd name="f45" fmla="*/ 0 1 f29"/>
                    <a:gd name="f46" fmla="*/ f23 1 f29"/>
                    <a:gd name="f47" fmla="*/ f37 1 f28"/>
                    <a:gd name="f48" fmla="*/ f38 1 f29"/>
                    <a:gd name="f49" fmla="*/ f39 1 f28"/>
                    <a:gd name="f50" fmla="*/ f40 1 f29"/>
                    <a:gd name="f51" fmla="*/ f41 1 f29"/>
                    <a:gd name="f52" fmla="*/ f42 1 f28"/>
                    <a:gd name="f53" fmla="*/ f43 f19 1"/>
                    <a:gd name="f54" fmla="*/ f44 f19 1"/>
                    <a:gd name="f55" fmla="*/ f46 f20 1"/>
                    <a:gd name="f56" fmla="*/ f45 f20 1"/>
                    <a:gd name="f57" fmla="*/ f47 f19 1"/>
                    <a:gd name="f58" fmla="*/ f48 f20 1"/>
                    <a:gd name="f59" fmla="*/ f49 f19 1"/>
                    <a:gd name="f60" fmla="*/ f50 f20 1"/>
                    <a:gd name="f61" fmla="*/ f51 f20 1"/>
                    <a:gd name="f62" fmla="*/ f52 f19 1"/>
                  </a:gdLst>
                  <a:ahLst/>
                  <a:cxnLst>
                    <a:cxn ang="3cd4">
                      <a:pos x="hc" y="t"/>
                    </a:cxn>
                    <a:cxn ang="0">
                      <a:pos x="r" y="vc"/>
                    </a:cxn>
                    <a:cxn ang="cd4">
                      <a:pos x="hc" y="b"/>
                    </a:cxn>
                    <a:cxn ang="cd2">
                      <a:pos x="l" y="vc"/>
                    </a:cxn>
                    <a:cxn ang="f36">
                      <a:pos x="f57" y="f58"/>
                    </a:cxn>
                    <a:cxn ang="f36">
                      <a:pos x="f59" y="f60"/>
                    </a:cxn>
                    <a:cxn ang="f36">
                      <a:pos x="f57" y="f61"/>
                    </a:cxn>
                    <a:cxn ang="f36">
                      <a:pos x="f62" y="f60"/>
                    </a:cxn>
                    <a:cxn ang="f36">
                      <a:pos x="f57" y="f58"/>
                    </a:cxn>
                  </a:cxnLst>
                  <a:rect l="f53" t="f56" r="f54" b="f55"/>
                  <a:pathLst>
                    <a:path w="326" h="377">
                      <a:moveTo>
                        <a:pt x="f8" y="f7"/>
                      </a:moveTo>
                      <a:cubicBezTo>
                        <a:pt x="f9" y="f10"/>
                        <a:pt x="f6" y="f11"/>
                        <a:pt x="f6" y="f12"/>
                      </a:cubicBezTo>
                      <a:cubicBezTo>
                        <a:pt x="f6" y="f13"/>
                        <a:pt x="f14" y="f15"/>
                        <a:pt x="f8" y="f5"/>
                      </a:cubicBezTo>
                      <a:cubicBezTo>
                        <a:pt x="f16" y="f15"/>
                        <a:pt x="f5" y="f13"/>
                        <a:pt x="f5" y="f12"/>
                      </a:cubicBezTo>
                      <a:cubicBezTo>
                        <a:pt x="f5" y="f11"/>
                        <a:pt x="f17" y="f10"/>
                        <a:pt x="f8" y="f7"/>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62" name="Freeform 69">
                  <a:extLst>
                    <a:ext uri="{FF2B5EF4-FFF2-40B4-BE49-F238E27FC236}">
                      <a16:creationId xmlns:a16="http://schemas.microsoft.com/office/drawing/2014/main" id="{1E2FA4D0-03A1-4E3E-9A4D-F65F4B4E4564}"/>
                    </a:ext>
                  </a:extLst>
                </p:cNvPr>
                <p:cNvSpPr/>
                <p:nvPr/>
              </p:nvSpPr>
              <p:spPr>
                <a:xfrm>
                  <a:off x="5627391" y="5192795"/>
                  <a:ext cx="8110" cy="4864"/>
                </a:xfrm>
                <a:custGeom>
                  <a:avLst/>
                  <a:gdLst>
                    <a:gd name="f0" fmla="val 10800000"/>
                    <a:gd name="f1" fmla="val 5400000"/>
                    <a:gd name="f2" fmla="val 180"/>
                    <a:gd name="f3" fmla="val w"/>
                    <a:gd name="f4" fmla="val h"/>
                    <a:gd name="f5" fmla="val 0"/>
                    <a:gd name="f6" fmla="val 61"/>
                    <a:gd name="f7" fmla="val 38"/>
                    <a:gd name="f8" fmla="val 53"/>
                    <a:gd name="f9" fmla="val 1"/>
                    <a:gd name="f10" fmla="val 23"/>
                    <a:gd name="f11" fmla="val 7"/>
                    <a:gd name="f12" fmla="val 5"/>
                    <a:gd name="f13" fmla="val 4"/>
                    <a:gd name="f14" fmla="val 2"/>
                    <a:gd name="f15" fmla="val 3"/>
                    <a:gd name="f16" fmla="val 6"/>
                    <a:gd name="f17" fmla="val 8"/>
                    <a:gd name="f18" fmla="val 10"/>
                    <a:gd name="f19" fmla="val 11"/>
                    <a:gd name="f20" fmla="val 13"/>
                    <a:gd name="f21" fmla="val 14"/>
                    <a:gd name="f22" fmla="val 21"/>
                    <a:gd name="f23" fmla="val 29"/>
                    <a:gd name="f24" fmla="val 36"/>
                    <a:gd name="f25" fmla="val 12"/>
                    <a:gd name="f26" fmla="val 37"/>
                    <a:gd name="f27" fmla="val 19"/>
                    <a:gd name="f28" fmla="val 25"/>
                    <a:gd name="f29" fmla="val 30"/>
                    <a:gd name="f30" fmla="val 41"/>
                    <a:gd name="f31" fmla="val 47"/>
                    <a:gd name="f32" fmla="val 48"/>
                    <a:gd name="f33" fmla="val 49"/>
                    <a:gd name="f34" fmla="val 50"/>
                    <a:gd name="f35" fmla="val 52"/>
                    <a:gd name="f36" fmla="val 54"/>
                    <a:gd name="f37" fmla="val 58"/>
                    <a:gd name="f38" fmla="val 20"/>
                    <a:gd name="f39" fmla="val 57"/>
                    <a:gd name="f40" fmla="val 56"/>
                    <a:gd name="f41" fmla="+- 0 0 -90"/>
                    <a:gd name="f42" fmla="*/ f3 1 61"/>
                    <a:gd name="f43" fmla="*/ f4 1 38"/>
                    <a:gd name="f44" fmla="val f5"/>
                    <a:gd name="f45" fmla="val f6"/>
                    <a:gd name="f46" fmla="val f7"/>
                    <a:gd name="f47" fmla="*/ f41 f0 1"/>
                    <a:gd name="f48" fmla="+- f46 0 f44"/>
                    <a:gd name="f49" fmla="+- f45 0 f44"/>
                    <a:gd name="f50" fmla="*/ f47 1 f2"/>
                    <a:gd name="f51" fmla="*/ f49 1 61"/>
                    <a:gd name="f52" fmla="*/ f48 1 38"/>
                    <a:gd name="f53" fmla="*/ 53 f49 1"/>
                    <a:gd name="f54" fmla="*/ 1 f48 1"/>
                    <a:gd name="f55" fmla="*/ 7 f49 1"/>
                    <a:gd name="f56" fmla="*/ 3 f49 1"/>
                    <a:gd name="f57" fmla="*/ 4 f48 1"/>
                    <a:gd name="f58" fmla="*/ 0 f49 1"/>
                    <a:gd name="f59" fmla="*/ 10 f48 1"/>
                    <a:gd name="f60" fmla="*/ 14 f48 1"/>
                    <a:gd name="f61" fmla="*/ 11 f49 1"/>
                    <a:gd name="f62" fmla="*/ 36 f48 1"/>
                    <a:gd name="f63" fmla="*/ 14 f49 1"/>
                    <a:gd name="f64" fmla="*/ 38 f48 1"/>
                    <a:gd name="f65" fmla="*/ 30 f49 1"/>
                    <a:gd name="f66" fmla="*/ 47 f49 1"/>
                    <a:gd name="f67" fmla="*/ 50 f49 1"/>
                    <a:gd name="f68" fmla="*/ 58 f49 1"/>
                    <a:gd name="f69" fmla="*/ 20 f48 1"/>
                    <a:gd name="f70" fmla="+- f50 0 f1"/>
                    <a:gd name="f71" fmla="*/ f53 1 61"/>
                    <a:gd name="f72" fmla="*/ f54 1 38"/>
                    <a:gd name="f73" fmla="*/ f55 1 61"/>
                    <a:gd name="f74" fmla="*/ f56 1 61"/>
                    <a:gd name="f75" fmla="*/ f57 1 38"/>
                    <a:gd name="f76" fmla="*/ f58 1 61"/>
                    <a:gd name="f77" fmla="*/ f59 1 38"/>
                    <a:gd name="f78" fmla="*/ f60 1 38"/>
                    <a:gd name="f79" fmla="*/ f61 1 61"/>
                    <a:gd name="f80" fmla="*/ f62 1 38"/>
                    <a:gd name="f81" fmla="*/ f63 1 61"/>
                    <a:gd name="f82" fmla="*/ f64 1 38"/>
                    <a:gd name="f83" fmla="*/ f65 1 61"/>
                    <a:gd name="f84" fmla="*/ f66 1 61"/>
                    <a:gd name="f85" fmla="*/ f67 1 61"/>
                    <a:gd name="f86" fmla="*/ f68 1 61"/>
                    <a:gd name="f87" fmla="*/ f69 1 38"/>
                    <a:gd name="f88" fmla="*/ 0 1 f51"/>
                    <a:gd name="f89" fmla="*/ f45 1 f51"/>
                    <a:gd name="f90" fmla="*/ 0 1 f52"/>
                    <a:gd name="f91" fmla="*/ f46 1 f52"/>
                    <a:gd name="f92" fmla="*/ f71 1 f51"/>
                    <a:gd name="f93" fmla="*/ f72 1 f52"/>
                    <a:gd name="f94" fmla="*/ f73 1 f51"/>
                    <a:gd name="f95" fmla="*/ f74 1 f51"/>
                    <a:gd name="f96" fmla="*/ f75 1 f52"/>
                    <a:gd name="f97" fmla="*/ f76 1 f51"/>
                    <a:gd name="f98" fmla="*/ f77 1 f52"/>
                    <a:gd name="f99" fmla="*/ f78 1 f52"/>
                    <a:gd name="f100" fmla="*/ f79 1 f51"/>
                    <a:gd name="f101" fmla="*/ f80 1 f52"/>
                    <a:gd name="f102" fmla="*/ f81 1 f51"/>
                    <a:gd name="f103" fmla="*/ f82 1 f52"/>
                    <a:gd name="f104" fmla="*/ f83 1 f51"/>
                    <a:gd name="f105" fmla="*/ f84 1 f51"/>
                    <a:gd name="f106" fmla="*/ f85 1 f51"/>
                    <a:gd name="f107" fmla="*/ f86 1 f51"/>
                    <a:gd name="f108" fmla="*/ f87 1 f52"/>
                    <a:gd name="f109" fmla="*/ f88 f42 1"/>
                    <a:gd name="f110" fmla="*/ f89 f42 1"/>
                    <a:gd name="f111" fmla="*/ f91 f43 1"/>
                    <a:gd name="f112" fmla="*/ f90 f43 1"/>
                    <a:gd name="f113" fmla="*/ f92 f42 1"/>
                    <a:gd name="f114" fmla="*/ f93 f43 1"/>
                    <a:gd name="f115" fmla="*/ f94 f42 1"/>
                    <a:gd name="f116" fmla="*/ f95 f42 1"/>
                    <a:gd name="f117" fmla="*/ f96 f43 1"/>
                    <a:gd name="f118" fmla="*/ f97 f42 1"/>
                    <a:gd name="f119" fmla="*/ f98 f43 1"/>
                    <a:gd name="f120" fmla="*/ f99 f43 1"/>
                    <a:gd name="f121" fmla="*/ f100 f42 1"/>
                    <a:gd name="f122" fmla="*/ f101 f43 1"/>
                    <a:gd name="f123" fmla="*/ f102 f42 1"/>
                    <a:gd name="f124" fmla="*/ f103 f43 1"/>
                    <a:gd name="f125" fmla="*/ f104 f42 1"/>
                    <a:gd name="f126" fmla="*/ f105 f42 1"/>
                    <a:gd name="f127" fmla="*/ f106 f42 1"/>
                    <a:gd name="f128" fmla="*/ f107 f42 1"/>
                    <a:gd name="f129" fmla="*/ f108 f43 1"/>
                  </a:gdLst>
                  <a:ahLst/>
                  <a:cxnLst>
                    <a:cxn ang="3cd4">
                      <a:pos x="hc" y="t"/>
                    </a:cxn>
                    <a:cxn ang="0">
                      <a:pos x="r" y="vc"/>
                    </a:cxn>
                    <a:cxn ang="cd4">
                      <a:pos x="hc" y="b"/>
                    </a:cxn>
                    <a:cxn ang="cd2">
                      <a:pos x="l" y="vc"/>
                    </a:cxn>
                    <a:cxn ang="f70">
                      <a:pos x="f113" y="f114"/>
                    </a:cxn>
                    <a:cxn ang="f70">
                      <a:pos x="f115" y="f114"/>
                    </a:cxn>
                    <a:cxn ang="f70">
                      <a:pos x="f116" y="f117"/>
                    </a:cxn>
                    <a:cxn ang="f70">
                      <a:pos x="f118" y="f119"/>
                    </a:cxn>
                    <a:cxn ang="f70">
                      <a:pos x="f118" y="f120"/>
                    </a:cxn>
                    <a:cxn ang="f70">
                      <a:pos x="f121" y="f122"/>
                    </a:cxn>
                    <a:cxn ang="f70">
                      <a:pos x="f123" y="f124"/>
                    </a:cxn>
                    <a:cxn ang="f70">
                      <a:pos x="f125" y="f124"/>
                    </a:cxn>
                    <a:cxn ang="f70">
                      <a:pos x="f126" y="f124"/>
                    </a:cxn>
                    <a:cxn ang="f70">
                      <a:pos x="f127" y="f122"/>
                    </a:cxn>
                    <a:cxn ang="f70">
                      <a:pos x="f128" y="f129"/>
                    </a:cxn>
                    <a:cxn ang="f70">
                      <a:pos x="f128" y="f117"/>
                    </a:cxn>
                    <a:cxn ang="f70">
                      <a:pos x="f113" y="f114"/>
                    </a:cxn>
                  </a:cxnLst>
                  <a:rect l="f109" t="f112" r="f110" b="f111"/>
                  <a:pathLst>
                    <a:path w="61" h="38">
                      <a:moveTo>
                        <a:pt x="f8" y="f9"/>
                      </a:moveTo>
                      <a:cubicBezTo>
                        <a:pt x="f7" y="f5"/>
                        <a:pt x="f10" y="f5"/>
                        <a:pt x="f11" y="f9"/>
                      </a:cubicBezTo>
                      <a:cubicBezTo>
                        <a:pt x="f12" y="f9"/>
                        <a:pt x="f13" y="f14"/>
                        <a:pt x="f15" y="f13"/>
                      </a:cubicBezTo>
                      <a:cubicBezTo>
                        <a:pt x="f14" y="f16"/>
                        <a:pt x="f9" y="f17"/>
                        <a:pt x="f5" y="f18"/>
                      </a:cubicBezTo>
                      <a:cubicBezTo>
                        <a:pt x="f5" y="f19"/>
                        <a:pt x="f5" y="f20"/>
                        <a:pt x="f5" y="f21"/>
                      </a:cubicBezTo>
                      <a:cubicBezTo>
                        <a:pt x="f13" y="f22"/>
                        <a:pt x="f11" y="f23"/>
                        <a:pt x="f19" y="f24"/>
                      </a:cubicBezTo>
                      <a:cubicBezTo>
                        <a:pt x="f25" y="f26"/>
                        <a:pt x="f25" y="f7"/>
                        <a:pt x="f21" y="f7"/>
                      </a:cubicBezTo>
                      <a:cubicBezTo>
                        <a:pt x="f27" y="f7"/>
                        <a:pt x="f28" y="f7"/>
                        <a:pt x="f29" y="f7"/>
                      </a:cubicBezTo>
                      <a:cubicBezTo>
                        <a:pt x="f24" y="f7"/>
                        <a:pt x="f30" y="f7"/>
                        <a:pt x="f31" y="f7"/>
                      </a:cubicBezTo>
                      <a:cubicBezTo>
                        <a:pt x="f32" y="f7"/>
                        <a:pt x="f33" y="f26"/>
                        <a:pt x="f34" y="f24"/>
                      </a:cubicBezTo>
                      <a:cubicBezTo>
                        <a:pt x="f35" y="f29"/>
                        <a:pt x="f36" y="f28"/>
                        <a:pt x="f37" y="f38"/>
                      </a:cubicBezTo>
                      <a:cubicBezTo>
                        <a:pt x="f6" y="f21"/>
                        <a:pt x="f6" y="f18"/>
                        <a:pt x="f37" y="f13"/>
                      </a:cubicBezTo>
                      <a:cubicBezTo>
                        <a:pt x="f39" y="f14"/>
                        <a:pt x="f40" y="f9"/>
                        <a:pt x="f8" y="f9"/>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63" name="Freeform 70">
                  <a:extLst>
                    <a:ext uri="{FF2B5EF4-FFF2-40B4-BE49-F238E27FC236}">
                      <a16:creationId xmlns:a16="http://schemas.microsoft.com/office/drawing/2014/main" id="{5AE4DB5B-9F7A-497D-9EC9-362CAE562F98}"/>
                    </a:ext>
                  </a:extLst>
                </p:cNvPr>
                <p:cNvSpPr/>
                <p:nvPr/>
              </p:nvSpPr>
              <p:spPr>
                <a:xfrm>
                  <a:off x="5595762" y="5192795"/>
                  <a:ext cx="71789" cy="40151"/>
                </a:xfrm>
                <a:custGeom>
                  <a:avLst/>
                  <a:gdLst>
                    <a:gd name="f0" fmla="val 10800000"/>
                    <a:gd name="f1" fmla="val 5400000"/>
                    <a:gd name="f2" fmla="val 180"/>
                    <a:gd name="f3" fmla="val w"/>
                    <a:gd name="f4" fmla="val h"/>
                    <a:gd name="f5" fmla="val 0"/>
                    <a:gd name="f6" fmla="val 554"/>
                    <a:gd name="f7" fmla="val 311"/>
                    <a:gd name="f8" fmla="val 101"/>
                    <a:gd name="f9" fmla="val 45"/>
                    <a:gd name="f10" fmla="val 511"/>
                    <a:gd name="f11" fmla="val 458"/>
                    <a:gd name="f12" fmla="val 371"/>
                    <a:gd name="f13" fmla="val 310"/>
                    <a:gd name="f14" fmla="val 118"/>
                    <a:gd name="f15" fmla="val 308"/>
                    <a:gd name="f16" fmla="val 109"/>
                    <a:gd name="f17" fmla="val 306"/>
                    <a:gd name="f18" fmla="val 99"/>
                    <a:gd name="f19" fmla="val 304"/>
                    <a:gd name="f20" fmla="val 89"/>
                    <a:gd name="f21" fmla="val 300"/>
                    <a:gd name="f22" fmla="val 75"/>
                    <a:gd name="f23" fmla="val 297"/>
                    <a:gd name="f24" fmla="val 61"/>
                    <a:gd name="f25" fmla="val 294"/>
                    <a:gd name="f26" fmla="val 46"/>
                    <a:gd name="f27" fmla="val 283"/>
                    <a:gd name="f28" fmla="val 271"/>
                    <a:gd name="f29" fmla="val 260"/>
                    <a:gd name="f30" fmla="val 258"/>
                    <a:gd name="f31" fmla="val 47"/>
                    <a:gd name="f32" fmla="val 48"/>
                    <a:gd name="f33" fmla="val 254"/>
                    <a:gd name="f34" fmla="val 69"/>
                    <a:gd name="f35" fmla="val 249"/>
                    <a:gd name="f36" fmla="val 90"/>
                    <a:gd name="f37" fmla="val 245"/>
                    <a:gd name="f38" fmla="val 111"/>
                    <a:gd name="f39" fmla="val 244"/>
                    <a:gd name="f40" fmla="val 113"/>
                    <a:gd name="f41" fmla="val 116"/>
                    <a:gd name="f42" fmla="val 243"/>
                    <a:gd name="f43" fmla="val 182"/>
                    <a:gd name="f44" fmla="val 95"/>
                    <a:gd name="f45" fmla="val 42"/>
                    <a:gd name="f46" fmla="+- 0 0 -90"/>
                    <a:gd name="f47" fmla="*/ f3 1 554"/>
                    <a:gd name="f48" fmla="*/ f4 1 311"/>
                    <a:gd name="f49" fmla="val f5"/>
                    <a:gd name="f50" fmla="val f6"/>
                    <a:gd name="f51" fmla="val f7"/>
                    <a:gd name="f52" fmla="*/ f46 f0 1"/>
                    <a:gd name="f53" fmla="+- f51 0 f49"/>
                    <a:gd name="f54" fmla="+- f50 0 f49"/>
                    <a:gd name="f55" fmla="*/ f52 1 f2"/>
                    <a:gd name="f56" fmla="*/ f54 1 554"/>
                    <a:gd name="f57" fmla="*/ f53 1 311"/>
                    <a:gd name="f58" fmla="*/ 554 f54 1"/>
                    <a:gd name="f59" fmla="*/ 101 f53 1"/>
                    <a:gd name="f60" fmla="*/ 458 f54 1"/>
                    <a:gd name="f61" fmla="*/ 0 f53 1"/>
                    <a:gd name="f62" fmla="*/ 371 f54 1"/>
                    <a:gd name="f63" fmla="*/ 310 f54 1"/>
                    <a:gd name="f64" fmla="*/ 118 f53 1"/>
                    <a:gd name="f65" fmla="*/ 304 f54 1"/>
                    <a:gd name="f66" fmla="*/ 89 f53 1"/>
                    <a:gd name="f67" fmla="*/ 294 f54 1"/>
                    <a:gd name="f68" fmla="*/ 46 f53 1"/>
                    <a:gd name="f69" fmla="*/ 260 f54 1"/>
                    <a:gd name="f70" fmla="*/ 258 f54 1"/>
                    <a:gd name="f71" fmla="*/ 48 f53 1"/>
                    <a:gd name="f72" fmla="*/ 245 f54 1"/>
                    <a:gd name="f73" fmla="*/ 111 f53 1"/>
                    <a:gd name="f74" fmla="*/ 243 f54 1"/>
                    <a:gd name="f75" fmla="*/ 182 f54 1"/>
                    <a:gd name="f76" fmla="*/ 95 f54 1"/>
                    <a:gd name="f77" fmla="*/ 0 f54 1"/>
                    <a:gd name="f78" fmla="*/ 311 f53 1"/>
                    <a:gd name="f79" fmla="+- f55 0 f1"/>
                    <a:gd name="f80" fmla="*/ f58 1 554"/>
                    <a:gd name="f81" fmla="*/ f59 1 311"/>
                    <a:gd name="f82" fmla="*/ f60 1 554"/>
                    <a:gd name="f83" fmla="*/ f61 1 311"/>
                    <a:gd name="f84" fmla="*/ f62 1 554"/>
                    <a:gd name="f85" fmla="*/ f63 1 554"/>
                    <a:gd name="f86" fmla="*/ f64 1 311"/>
                    <a:gd name="f87" fmla="*/ f65 1 554"/>
                    <a:gd name="f88" fmla="*/ f66 1 311"/>
                    <a:gd name="f89" fmla="*/ f67 1 554"/>
                    <a:gd name="f90" fmla="*/ f68 1 311"/>
                    <a:gd name="f91" fmla="*/ f69 1 554"/>
                    <a:gd name="f92" fmla="*/ f70 1 554"/>
                    <a:gd name="f93" fmla="*/ f71 1 311"/>
                    <a:gd name="f94" fmla="*/ f72 1 554"/>
                    <a:gd name="f95" fmla="*/ f73 1 311"/>
                    <a:gd name="f96" fmla="*/ f74 1 554"/>
                    <a:gd name="f97" fmla="*/ f75 1 554"/>
                    <a:gd name="f98" fmla="*/ f76 1 554"/>
                    <a:gd name="f99" fmla="*/ f77 1 554"/>
                    <a:gd name="f100" fmla="*/ f78 1 311"/>
                    <a:gd name="f101" fmla="*/ 0 1 f56"/>
                    <a:gd name="f102" fmla="*/ f50 1 f56"/>
                    <a:gd name="f103" fmla="*/ 0 1 f57"/>
                    <a:gd name="f104" fmla="*/ f51 1 f57"/>
                    <a:gd name="f105" fmla="*/ f80 1 f56"/>
                    <a:gd name="f106" fmla="*/ f81 1 f57"/>
                    <a:gd name="f107" fmla="*/ f82 1 f56"/>
                    <a:gd name="f108" fmla="*/ f83 1 f57"/>
                    <a:gd name="f109" fmla="*/ f84 1 f56"/>
                    <a:gd name="f110" fmla="*/ f85 1 f56"/>
                    <a:gd name="f111" fmla="*/ f86 1 f57"/>
                    <a:gd name="f112" fmla="*/ f87 1 f56"/>
                    <a:gd name="f113" fmla="*/ f88 1 f57"/>
                    <a:gd name="f114" fmla="*/ f89 1 f56"/>
                    <a:gd name="f115" fmla="*/ f90 1 f57"/>
                    <a:gd name="f116" fmla="*/ f91 1 f56"/>
                    <a:gd name="f117" fmla="*/ f92 1 f56"/>
                    <a:gd name="f118" fmla="*/ f93 1 f57"/>
                    <a:gd name="f119" fmla="*/ f94 1 f56"/>
                    <a:gd name="f120" fmla="*/ f95 1 f57"/>
                    <a:gd name="f121" fmla="*/ f96 1 f56"/>
                    <a:gd name="f122" fmla="*/ f97 1 f56"/>
                    <a:gd name="f123" fmla="*/ f98 1 f56"/>
                    <a:gd name="f124" fmla="*/ f99 1 f56"/>
                    <a:gd name="f125" fmla="*/ f100 1 f57"/>
                    <a:gd name="f126" fmla="*/ f101 f47 1"/>
                    <a:gd name="f127" fmla="*/ f102 f47 1"/>
                    <a:gd name="f128" fmla="*/ f104 f48 1"/>
                    <a:gd name="f129" fmla="*/ f103 f48 1"/>
                    <a:gd name="f130" fmla="*/ f105 f47 1"/>
                    <a:gd name="f131" fmla="*/ f106 f48 1"/>
                    <a:gd name="f132" fmla="*/ f107 f47 1"/>
                    <a:gd name="f133" fmla="*/ f108 f48 1"/>
                    <a:gd name="f134" fmla="*/ f109 f47 1"/>
                    <a:gd name="f135" fmla="*/ f110 f47 1"/>
                    <a:gd name="f136" fmla="*/ f111 f48 1"/>
                    <a:gd name="f137" fmla="*/ f112 f47 1"/>
                    <a:gd name="f138" fmla="*/ f113 f48 1"/>
                    <a:gd name="f139" fmla="*/ f114 f47 1"/>
                    <a:gd name="f140" fmla="*/ f115 f48 1"/>
                    <a:gd name="f141" fmla="*/ f116 f47 1"/>
                    <a:gd name="f142" fmla="*/ f117 f47 1"/>
                    <a:gd name="f143" fmla="*/ f118 f48 1"/>
                    <a:gd name="f144" fmla="*/ f119 f47 1"/>
                    <a:gd name="f145" fmla="*/ f120 f48 1"/>
                    <a:gd name="f146" fmla="*/ f121 f47 1"/>
                    <a:gd name="f147" fmla="*/ f122 f47 1"/>
                    <a:gd name="f148" fmla="*/ f123 f47 1"/>
                    <a:gd name="f149" fmla="*/ f124 f47 1"/>
                    <a:gd name="f150" fmla="*/ f125 f48 1"/>
                  </a:gdLst>
                  <a:ahLst/>
                  <a:cxnLst>
                    <a:cxn ang="3cd4">
                      <a:pos x="hc" y="t"/>
                    </a:cxn>
                    <a:cxn ang="0">
                      <a:pos x="r" y="vc"/>
                    </a:cxn>
                    <a:cxn ang="cd4">
                      <a:pos x="hc" y="b"/>
                    </a:cxn>
                    <a:cxn ang="cd2">
                      <a:pos x="l" y="vc"/>
                    </a:cxn>
                    <a:cxn ang="f79">
                      <a:pos x="f130" y="f131"/>
                    </a:cxn>
                    <a:cxn ang="f79">
                      <a:pos x="f132" y="f133"/>
                    </a:cxn>
                    <a:cxn ang="f79">
                      <a:pos x="f134" y="f133"/>
                    </a:cxn>
                    <a:cxn ang="f79">
                      <a:pos x="f135" y="f136"/>
                    </a:cxn>
                    <a:cxn ang="f79">
                      <a:pos x="f137" y="f138"/>
                    </a:cxn>
                    <a:cxn ang="f79">
                      <a:pos x="f139" y="f140"/>
                    </a:cxn>
                    <a:cxn ang="f79">
                      <a:pos x="f141" y="f140"/>
                    </a:cxn>
                    <a:cxn ang="f79">
                      <a:pos x="f142" y="f143"/>
                    </a:cxn>
                    <a:cxn ang="f79">
                      <a:pos x="f144" y="f145"/>
                    </a:cxn>
                    <a:cxn ang="f79">
                      <a:pos x="f146" y="f136"/>
                    </a:cxn>
                    <a:cxn ang="f79">
                      <a:pos x="f147" y="f133"/>
                    </a:cxn>
                    <a:cxn ang="f79">
                      <a:pos x="f148" y="f133"/>
                    </a:cxn>
                    <a:cxn ang="f79">
                      <a:pos x="f149" y="f131"/>
                    </a:cxn>
                    <a:cxn ang="f79">
                      <a:pos x="f149" y="f150"/>
                    </a:cxn>
                    <a:cxn ang="f79">
                      <a:pos x="f130" y="f150"/>
                    </a:cxn>
                    <a:cxn ang="f79">
                      <a:pos x="f130" y="f131"/>
                    </a:cxn>
                  </a:cxnLst>
                  <a:rect l="f126" t="f129" r="f127" b="f128"/>
                  <a:pathLst>
                    <a:path w="554" h="311">
                      <a:moveTo>
                        <a:pt x="f6" y="f8"/>
                      </a:moveTo>
                      <a:cubicBezTo>
                        <a:pt x="f6" y="f9"/>
                        <a:pt x="f10" y="f5"/>
                        <a:pt x="f11" y="f5"/>
                      </a:cubicBezTo>
                      <a:cubicBezTo>
                        <a:pt x="f12" y="f5"/>
                        <a:pt x="f12" y="f5"/>
                        <a:pt x="f12" y="f5"/>
                      </a:cubicBezTo>
                      <a:cubicBezTo>
                        <a:pt x="f13" y="f14"/>
                        <a:pt x="f13" y="f14"/>
                        <a:pt x="f13" y="f14"/>
                      </a:cubicBezTo>
                      <a:cubicBezTo>
                        <a:pt x="f15" y="f16"/>
                        <a:pt x="f17" y="f18"/>
                        <a:pt x="f19" y="f20"/>
                      </a:cubicBezTo>
                      <a:cubicBezTo>
                        <a:pt x="f21" y="f22"/>
                        <a:pt x="f23" y="f24"/>
                        <a:pt x="f25" y="f26"/>
                      </a:cubicBezTo>
                      <a:cubicBezTo>
                        <a:pt x="f27" y="f26"/>
                        <a:pt x="f28" y="f26"/>
                        <a:pt x="f29" y="f26"/>
                      </a:cubicBezTo>
                      <a:cubicBezTo>
                        <a:pt x="f30" y="f26"/>
                        <a:pt x="f30" y="f31"/>
                        <a:pt x="f30" y="f32"/>
                      </a:cubicBezTo>
                      <a:cubicBezTo>
                        <a:pt x="f33" y="f34"/>
                        <a:pt x="f35" y="f36"/>
                        <a:pt x="f37" y="f38"/>
                      </a:cubicBezTo>
                      <a:cubicBezTo>
                        <a:pt x="f39" y="f40"/>
                        <a:pt x="f39" y="f41"/>
                        <a:pt x="f42" y="f14"/>
                      </a:cubicBezTo>
                      <a:cubicBezTo>
                        <a:pt x="f43" y="f5"/>
                        <a:pt x="f43" y="f5"/>
                        <a:pt x="f43" y="f5"/>
                      </a:cubicBezTo>
                      <a:cubicBezTo>
                        <a:pt x="f44" y="f5"/>
                        <a:pt x="f44" y="f5"/>
                        <a:pt x="f44" y="f5"/>
                      </a:cubicBezTo>
                      <a:cubicBezTo>
                        <a:pt x="f45" y="f5"/>
                        <a:pt x="f5" y="f9"/>
                        <a:pt x="f5" y="f8"/>
                      </a:cubicBezTo>
                      <a:cubicBezTo>
                        <a:pt x="f5" y="f7"/>
                        <a:pt x="f5" y="f7"/>
                        <a:pt x="f5" y="f7"/>
                      </a:cubicBezTo>
                      <a:cubicBezTo>
                        <a:pt x="f6" y="f7"/>
                        <a:pt x="f6" y="f7"/>
                        <a:pt x="f6" y="f7"/>
                      </a:cubicBezTo>
                      <a:lnTo>
                        <a:pt x="f6" y="f8"/>
                      </a:ln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64" name="Oval 71">
                  <a:extLst>
                    <a:ext uri="{FF2B5EF4-FFF2-40B4-BE49-F238E27FC236}">
                      <a16:creationId xmlns:a16="http://schemas.microsoft.com/office/drawing/2014/main" id="{ED19BE9D-A1A3-44F0-8BCC-D61BE44FEEBC}"/>
                    </a:ext>
                  </a:extLst>
                </p:cNvPr>
                <p:cNvSpPr/>
                <p:nvPr/>
              </p:nvSpPr>
              <p:spPr>
                <a:xfrm>
                  <a:off x="5510997" y="5164805"/>
                  <a:ext cx="45015" cy="490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65" name="Freeform 72">
                  <a:extLst>
                    <a:ext uri="{FF2B5EF4-FFF2-40B4-BE49-F238E27FC236}">
                      <a16:creationId xmlns:a16="http://schemas.microsoft.com/office/drawing/2014/main" id="{25BC1E40-2A16-4486-A9EB-A2D2817ABF25}"/>
                    </a:ext>
                  </a:extLst>
                </p:cNvPr>
                <p:cNvSpPr/>
                <p:nvPr/>
              </p:nvSpPr>
              <p:spPr>
                <a:xfrm>
                  <a:off x="5508967" y="5219157"/>
                  <a:ext cx="70564" cy="124102"/>
                </a:xfrm>
                <a:custGeom>
                  <a:avLst/>
                  <a:gdLst>
                    <a:gd name="f0" fmla="val 10800000"/>
                    <a:gd name="f1" fmla="val 5400000"/>
                    <a:gd name="f2" fmla="val 180"/>
                    <a:gd name="f3" fmla="val w"/>
                    <a:gd name="f4" fmla="val h"/>
                    <a:gd name="f5" fmla="val 0"/>
                    <a:gd name="f6" fmla="val 542"/>
                    <a:gd name="f7" fmla="val 958"/>
                    <a:gd name="f8" fmla="val 436"/>
                    <a:gd name="f9" fmla="val 419"/>
                    <a:gd name="f10" fmla="val 431"/>
                    <a:gd name="f11" fmla="val 426"/>
                    <a:gd name="f12" fmla="val 421"/>
                    <a:gd name="f13" fmla="val 420"/>
                    <a:gd name="f14" fmla="val 418"/>
                    <a:gd name="f15" fmla="val 414"/>
                    <a:gd name="f16" fmla="val 411"/>
                    <a:gd name="f17" fmla="val 330"/>
                    <a:gd name="f18" fmla="val 175"/>
                    <a:gd name="f19" fmla="val 78"/>
                    <a:gd name="f20" fmla="val 256"/>
                    <a:gd name="f21" fmla="val 165"/>
                    <a:gd name="f22" fmla="val 74"/>
                    <a:gd name="f23" fmla="val 445"/>
                    <a:gd name="f24" fmla="val 495"/>
                    <a:gd name="f25" fmla="val 20"/>
                    <a:gd name="f26" fmla="val 540"/>
                    <a:gd name="f27" fmla="val 52"/>
                    <a:gd name="f28" fmla="val 572"/>
                    <a:gd name="f29" fmla="val 69"/>
                    <a:gd name="f30" fmla="val 601"/>
                    <a:gd name="f31" fmla="val 98"/>
                    <a:gd name="f32" fmla="val 620"/>
                    <a:gd name="f33" fmla="val 132"/>
                    <a:gd name="f34" fmla="val 845"/>
                    <a:gd name="f35" fmla="val 907"/>
                    <a:gd name="f36" fmla="val 377"/>
                    <a:gd name="f37" fmla="val 494"/>
                    <a:gd name="f38" fmla="val 531"/>
                    <a:gd name="f39" fmla="val 469"/>
                    <a:gd name="f40" fmla="+- 0 0 -90"/>
                    <a:gd name="f41" fmla="*/ f3 1 542"/>
                    <a:gd name="f42" fmla="*/ f4 1 958"/>
                    <a:gd name="f43" fmla="val f5"/>
                    <a:gd name="f44" fmla="val f6"/>
                    <a:gd name="f45" fmla="val f7"/>
                    <a:gd name="f46" fmla="*/ f40 f0 1"/>
                    <a:gd name="f47" fmla="+- f45 0 f43"/>
                    <a:gd name="f48" fmla="+- f44 0 f43"/>
                    <a:gd name="f49" fmla="*/ f46 1 f2"/>
                    <a:gd name="f50" fmla="*/ f48 1 542"/>
                    <a:gd name="f51" fmla="*/ f47 1 958"/>
                    <a:gd name="f52" fmla="*/ 436 f48 1"/>
                    <a:gd name="f53" fmla="*/ 419 f47 1"/>
                    <a:gd name="f54" fmla="*/ 421 f48 1"/>
                    <a:gd name="f55" fmla="*/ 420 f47 1"/>
                    <a:gd name="f56" fmla="*/ 411 f48 1"/>
                    <a:gd name="f57" fmla="*/ 330 f48 1"/>
                    <a:gd name="f58" fmla="*/ 175 f47 1"/>
                    <a:gd name="f59" fmla="*/ 165 f48 1"/>
                    <a:gd name="f60" fmla="*/ 0 f47 1"/>
                    <a:gd name="f61" fmla="*/ 0 f48 1"/>
                    <a:gd name="f62" fmla="*/ 445 f47 1"/>
                    <a:gd name="f63" fmla="*/ 52 f48 1"/>
                    <a:gd name="f64" fmla="*/ 572 f47 1"/>
                    <a:gd name="f65" fmla="*/ 132 f48 1"/>
                    <a:gd name="f66" fmla="*/ 620 f47 1"/>
                    <a:gd name="f67" fmla="*/ 845 f47 1"/>
                    <a:gd name="f68" fmla="*/ 958 f47 1"/>
                    <a:gd name="f69" fmla="*/ 542 f48 1"/>
                    <a:gd name="f70" fmla="*/ 531 f47 1"/>
                    <a:gd name="f71" fmla="+- f49 0 f1"/>
                    <a:gd name="f72" fmla="*/ f52 1 542"/>
                    <a:gd name="f73" fmla="*/ f53 1 958"/>
                    <a:gd name="f74" fmla="*/ f54 1 542"/>
                    <a:gd name="f75" fmla="*/ f55 1 958"/>
                    <a:gd name="f76" fmla="*/ f56 1 542"/>
                    <a:gd name="f77" fmla="*/ f57 1 542"/>
                    <a:gd name="f78" fmla="*/ f58 1 958"/>
                    <a:gd name="f79" fmla="*/ f59 1 542"/>
                    <a:gd name="f80" fmla="*/ f60 1 958"/>
                    <a:gd name="f81" fmla="*/ f61 1 542"/>
                    <a:gd name="f82" fmla="*/ f62 1 958"/>
                    <a:gd name="f83" fmla="*/ f63 1 542"/>
                    <a:gd name="f84" fmla="*/ f64 1 958"/>
                    <a:gd name="f85" fmla="*/ f65 1 542"/>
                    <a:gd name="f86" fmla="*/ f66 1 958"/>
                    <a:gd name="f87" fmla="*/ f67 1 958"/>
                    <a:gd name="f88" fmla="*/ f68 1 958"/>
                    <a:gd name="f89" fmla="*/ f69 1 542"/>
                    <a:gd name="f90" fmla="*/ f70 1 958"/>
                    <a:gd name="f91" fmla="*/ 0 1 f50"/>
                    <a:gd name="f92" fmla="*/ f44 1 f50"/>
                    <a:gd name="f93" fmla="*/ 0 1 f51"/>
                    <a:gd name="f94" fmla="*/ f45 1 f51"/>
                    <a:gd name="f95" fmla="*/ f72 1 f50"/>
                    <a:gd name="f96" fmla="*/ f73 1 f51"/>
                    <a:gd name="f97" fmla="*/ f74 1 f50"/>
                    <a:gd name="f98" fmla="*/ f75 1 f51"/>
                    <a:gd name="f99" fmla="*/ f76 1 f50"/>
                    <a:gd name="f100" fmla="*/ f77 1 f50"/>
                    <a:gd name="f101" fmla="*/ f78 1 f51"/>
                    <a:gd name="f102" fmla="*/ f79 1 f50"/>
                    <a:gd name="f103" fmla="*/ f80 1 f51"/>
                    <a:gd name="f104" fmla="*/ f81 1 f50"/>
                    <a:gd name="f105" fmla="*/ f82 1 f51"/>
                    <a:gd name="f106" fmla="*/ f83 1 f50"/>
                    <a:gd name="f107" fmla="*/ f84 1 f51"/>
                    <a:gd name="f108" fmla="*/ f85 1 f50"/>
                    <a:gd name="f109" fmla="*/ f86 1 f51"/>
                    <a:gd name="f110" fmla="*/ f87 1 f51"/>
                    <a:gd name="f111" fmla="*/ f88 1 f51"/>
                    <a:gd name="f112" fmla="*/ f89 1 f50"/>
                    <a:gd name="f113" fmla="*/ f90 1 f51"/>
                    <a:gd name="f114" fmla="*/ f91 f41 1"/>
                    <a:gd name="f115" fmla="*/ f92 f41 1"/>
                    <a:gd name="f116" fmla="*/ f94 f42 1"/>
                    <a:gd name="f117" fmla="*/ f93 f42 1"/>
                    <a:gd name="f118" fmla="*/ f95 f41 1"/>
                    <a:gd name="f119" fmla="*/ f96 f42 1"/>
                    <a:gd name="f120" fmla="*/ f97 f41 1"/>
                    <a:gd name="f121" fmla="*/ f98 f42 1"/>
                    <a:gd name="f122" fmla="*/ f99 f41 1"/>
                    <a:gd name="f123" fmla="*/ f100 f41 1"/>
                    <a:gd name="f124" fmla="*/ f101 f42 1"/>
                    <a:gd name="f125" fmla="*/ f102 f41 1"/>
                    <a:gd name="f126" fmla="*/ f103 f42 1"/>
                    <a:gd name="f127" fmla="*/ f104 f41 1"/>
                    <a:gd name="f128" fmla="*/ f105 f42 1"/>
                    <a:gd name="f129" fmla="*/ f106 f41 1"/>
                    <a:gd name="f130" fmla="*/ f107 f42 1"/>
                    <a:gd name="f131" fmla="*/ f108 f41 1"/>
                    <a:gd name="f132" fmla="*/ f109 f42 1"/>
                    <a:gd name="f133" fmla="*/ f110 f42 1"/>
                    <a:gd name="f134" fmla="*/ f111 f42 1"/>
                    <a:gd name="f135" fmla="*/ f112 f41 1"/>
                    <a:gd name="f136" fmla="*/ f113 f42 1"/>
                  </a:gdLst>
                  <a:ahLst/>
                  <a:cxnLst>
                    <a:cxn ang="3cd4">
                      <a:pos x="hc" y="t"/>
                    </a:cxn>
                    <a:cxn ang="0">
                      <a:pos x="r" y="vc"/>
                    </a:cxn>
                    <a:cxn ang="cd4">
                      <a:pos x="hc" y="b"/>
                    </a:cxn>
                    <a:cxn ang="cd2">
                      <a:pos x="l" y="vc"/>
                    </a:cxn>
                    <a:cxn ang="f71">
                      <a:pos x="f118" y="f119"/>
                    </a:cxn>
                    <a:cxn ang="f71">
                      <a:pos x="f120" y="f121"/>
                    </a:cxn>
                    <a:cxn ang="f71">
                      <a:pos x="f122" y="f119"/>
                    </a:cxn>
                    <a:cxn ang="f71">
                      <a:pos x="f123" y="f119"/>
                    </a:cxn>
                    <a:cxn ang="f71">
                      <a:pos x="f123" y="f124"/>
                    </a:cxn>
                    <a:cxn ang="f71">
                      <a:pos x="f125" y="f126"/>
                    </a:cxn>
                    <a:cxn ang="f71">
                      <a:pos x="f127" y="f124"/>
                    </a:cxn>
                    <a:cxn ang="f71">
                      <a:pos x="f127" y="f128"/>
                    </a:cxn>
                    <a:cxn ang="f71">
                      <a:pos x="f129" y="f130"/>
                    </a:cxn>
                    <a:cxn ang="f71">
                      <a:pos x="f131" y="f132"/>
                    </a:cxn>
                    <a:cxn ang="f71">
                      <a:pos x="f123" y="f132"/>
                    </a:cxn>
                    <a:cxn ang="f71">
                      <a:pos x="f123" y="f133"/>
                    </a:cxn>
                    <a:cxn ang="f71">
                      <a:pos x="f118" y="f134"/>
                    </a:cxn>
                    <a:cxn ang="f71">
                      <a:pos x="f135" y="f133"/>
                    </a:cxn>
                    <a:cxn ang="f71">
                      <a:pos x="f135" y="f136"/>
                    </a:cxn>
                    <a:cxn ang="f71">
                      <a:pos x="f118" y="f119"/>
                    </a:cxn>
                  </a:cxnLst>
                  <a:rect l="f114" t="f117" r="f115" b="f116"/>
                  <a:pathLst>
                    <a:path w="542" h="958">
                      <a:moveTo>
                        <a:pt x="f8" y="f9"/>
                      </a:moveTo>
                      <a:cubicBezTo>
                        <a:pt x="f10" y="f9"/>
                        <a:pt x="f11" y="f9"/>
                        <a:pt x="f12" y="f13"/>
                      </a:cubicBezTo>
                      <a:cubicBezTo>
                        <a:pt x="f14" y="f13"/>
                        <a:pt x="f15" y="f9"/>
                        <a:pt x="f16" y="f9"/>
                      </a:cubicBezTo>
                      <a:cubicBezTo>
                        <a:pt x="f17" y="f9"/>
                        <a:pt x="f17" y="f9"/>
                        <a:pt x="f17" y="f9"/>
                      </a:cubicBezTo>
                      <a:cubicBezTo>
                        <a:pt x="f17" y="f18"/>
                        <a:pt x="f17" y="f18"/>
                        <a:pt x="f17" y="f18"/>
                      </a:cubicBezTo>
                      <a:cubicBezTo>
                        <a:pt x="f17" y="f19"/>
                        <a:pt x="f20" y="f5"/>
                        <a:pt x="f21" y="f5"/>
                      </a:cubicBezTo>
                      <a:cubicBezTo>
                        <a:pt x="f22" y="f5"/>
                        <a:pt x="f5" y="f19"/>
                        <a:pt x="f5" y="f18"/>
                      </a:cubicBezTo>
                      <a:cubicBezTo>
                        <a:pt x="f5" y="f23"/>
                        <a:pt x="f5" y="f23"/>
                        <a:pt x="f5" y="f23"/>
                      </a:cubicBezTo>
                      <a:cubicBezTo>
                        <a:pt x="f5" y="f24"/>
                        <a:pt x="f25" y="f26"/>
                        <a:pt x="f27" y="f28"/>
                      </a:cubicBezTo>
                      <a:cubicBezTo>
                        <a:pt x="f29" y="f30"/>
                        <a:pt x="f31" y="f32"/>
                        <a:pt x="f33" y="f32"/>
                      </a:cubicBezTo>
                      <a:cubicBezTo>
                        <a:pt x="f17" y="f32"/>
                        <a:pt x="f17" y="f32"/>
                        <a:pt x="f17" y="f32"/>
                      </a:cubicBezTo>
                      <a:cubicBezTo>
                        <a:pt x="f17" y="f34"/>
                        <a:pt x="f17" y="f34"/>
                        <a:pt x="f17" y="f34"/>
                      </a:cubicBezTo>
                      <a:cubicBezTo>
                        <a:pt x="f17" y="f35"/>
                        <a:pt x="f36" y="f7"/>
                        <a:pt x="f8" y="f7"/>
                      </a:cubicBezTo>
                      <a:cubicBezTo>
                        <a:pt x="f37" y="f7"/>
                        <a:pt x="f6" y="f35"/>
                        <a:pt x="f6" y="f34"/>
                      </a:cubicBezTo>
                      <a:cubicBezTo>
                        <a:pt x="f6" y="f38"/>
                        <a:pt x="f6" y="f38"/>
                        <a:pt x="f6" y="f38"/>
                      </a:cubicBezTo>
                      <a:cubicBezTo>
                        <a:pt x="f6" y="f39"/>
                        <a:pt x="f37" y="f9"/>
                        <a:pt x="f8" y="f9"/>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66" name="Oval 73">
                  <a:extLst>
                    <a:ext uri="{FF2B5EF4-FFF2-40B4-BE49-F238E27FC236}">
                      <a16:creationId xmlns:a16="http://schemas.microsoft.com/office/drawing/2014/main" id="{03F085E2-FF4F-432C-BA92-C25DF963F9D6}"/>
                    </a:ext>
                  </a:extLst>
                </p:cNvPr>
                <p:cNvSpPr/>
                <p:nvPr/>
              </p:nvSpPr>
              <p:spPr>
                <a:xfrm>
                  <a:off x="5707419" y="5164805"/>
                  <a:ext cx="45427" cy="490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67" name="Freeform 74">
                  <a:extLst>
                    <a:ext uri="{FF2B5EF4-FFF2-40B4-BE49-F238E27FC236}">
                      <a16:creationId xmlns:a16="http://schemas.microsoft.com/office/drawing/2014/main" id="{DCFFC096-B849-46E4-AB4A-0F47C73A8F81}"/>
                    </a:ext>
                  </a:extLst>
                </p:cNvPr>
                <p:cNvSpPr/>
                <p:nvPr/>
              </p:nvSpPr>
              <p:spPr>
                <a:xfrm>
                  <a:off x="5683764" y="5219157"/>
                  <a:ext cx="70161" cy="124102"/>
                </a:xfrm>
                <a:custGeom>
                  <a:avLst/>
                  <a:gdLst>
                    <a:gd name="f0" fmla="val 10800000"/>
                    <a:gd name="f1" fmla="val 5400000"/>
                    <a:gd name="f2" fmla="val 180"/>
                    <a:gd name="f3" fmla="val w"/>
                    <a:gd name="f4" fmla="val h"/>
                    <a:gd name="f5" fmla="val 0"/>
                    <a:gd name="f6" fmla="val 542"/>
                    <a:gd name="f7" fmla="val 958"/>
                    <a:gd name="f8" fmla="val 377"/>
                    <a:gd name="f9" fmla="val 286"/>
                    <a:gd name="f10" fmla="val 212"/>
                    <a:gd name="f11" fmla="val 78"/>
                    <a:gd name="f12" fmla="val 175"/>
                    <a:gd name="f13" fmla="val 419"/>
                    <a:gd name="f14" fmla="val 132"/>
                    <a:gd name="f15" fmla="val 128"/>
                    <a:gd name="f16" fmla="val 124"/>
                    <a:gd name="f17" fmla="val 420"/>
                    <a:gd name="f18" fmla="val 121"/>
                    <a:gd name="f19" fmla="val 116"/>
                    <a:gd name="f20" fmla="val 111"/>
                    <a:gd name="f21" fmla="val 106"/>
                    <a:gd name="f22" fmla="val 48"/>
                    <a:gd name="f23" fmla="val 469"/>
                    <a:gd name="f24" fmla="val 531"/>
                    <a:gd name="f25" fmla="val 845"/>
                    <a:gd name="f26" fmla="val 907"/>
                    <a:gd name="f27" fmla="val 165"/>
                    <a:gd name="f28" fmla="val 620"/>
                    <a:gd name="f29" fmla="val 410"/>
                    <a:gd name="f30" fmla="val 444"/>
                    <a:gd name="f31" fmla="val 473"/>
                    <a:gd name="f32" fmla="val 601"/>
                    <a:gd name="f33" fmla="val 490"/>
                    <a:gd name="f34" fmla="val 572"/>
                    <a:gd name="f35" fmla="val 522"/>
                    <a:gd name="f36" fmla="val 540"/>
                    <a:gd name="f37" fmla="val 495"/>
                    <a:gd name="f38" fmla="val 445"/>
                    <a:gd name="f39" fmla="val 468"/>
                    <a:gd name="f40" fmla="+- 0 0 -90"/>
                    <a:gd name="f41" fmla="*/ f3 1 542"/>
                    <a:gd name="f42" fmla="*/ f4 1 958"/>
                    <a:gd name="f43" fmla="val f5"/>
                    <a:gd name="f44" fmla="val f6"/>
                    <a:gd name="f45" fmla="val f7"/>
                    <a:gd name="f46" fmla="*/ f40 f0 1"/>
                    <a:gd name="f47" fmla="+- f45 0 f43"/>
                    <a:gd name="f48" fmla="+- f44 0 f43"/>
                    <a:gd name="f49" fmla="*/ f46 1 f2"/>
                    <a:gd name="f50" fmla="*/ f48 1 542"/>
                    <a:gd name="f51" fmla="*/ f47 1 958"/>
                    <a:gd name="f52" fmla="*/ 377 f48 1"/>
                    <a:gd name="f53" fmla="*/ 0 f47 1"/>
                    <a:gd name="f54" fmla="*/ 212 f48 1"/>
                    <a:gd name="f55" fmla="*/ 175 f47 1"/>
                    <a:gd name="f56" fmla="*/ 419 f47 1"/>
                    <a:gd name="f57" fmla="*/ 132 f48 1"/>
                    <a:gd name="f58" fmla="*/ 121 f48 1"/>
                    <a:gd name="f59" fmla="*/ 420 f47 1"/>
                    <a:gd name="f60" fmla="*/ 106 f48 1"/>
                    <a:gd name="f61" fmla="*/ 0 f48 1"/>
                    <a:gd name="f62" fmla="*/ 531 f47 1"/>
                    <a:gd name="f63" fmla="*/ 845 f47 1"/>
                    <a:gd name="f64" fmla="*/ 958 f47 1"/>
                    <a:gd name="f65" fmla="*/ 620 f47 1"/>
                    <a:gd name="f66" fmla="*/ 410 f48 1"/>
                    <a:gd name="f67" fmla="*/ 490 f48 1"/>
                    <a:gd name="f68" fmla="*/ 572 f47 1"/>
                    <a:gd name="f69" fmla="*/ 542 f48 1"/>
                    <a:gd name="f70" fmla="*/ 445 f47 1"/>
                    <a:gd name="f71" fmla="+- f49 0 f1"/>
                    <a:gd name="f72" fmla="*/ f52 1 542"/>
                    <a:gd name="f73" fmla="*/ f53 1 958"/>
                    <a:gd name="f74" fmla="*/ f54 1 542"/>
                    <a:gd name="f75" fmla="*/ f55 1 958"/>
                    <a:gd name="f76" fmla="*/ f56 1 958"/>
                    <a:gd name="f77" fmla="*/ f57 1 542"/>
                    <a:gd name="f78" fmla="*/ f58 1 542"/>
                    <a:gd name="f79" fmla="*/ f59 1 958"/>
                    <a:gd name="f80" fmla="*/ f60 1 542"/>
                    <a:gd name="f81" fmla="*/ f61 1 542"/>
                    <a:gd name="f82" fmla="*/ f62 1 958"/>
                    <a:gd name="f83" fmla="*/ f63 1 958"/>
                    <a:gd name="f84" fmla="*/ f64 1 958"/>
                    <a:gd name="f85" fmla="*/ f65 1 958"/>
                    <a:gd name="f86" fmla="*/ f66 1 542"/>
                    <a:gd name="f87" fmla="*/ f67 1 542"/>
                    <a:gd name="f88" fmla="*/ f68 1 958"/>
                    <a:gd name="f89" fmla="*/ f69 1 542"/>
                    <a:gd name="f90" fmla="*/ f70 1 958"/>
                    <a:gd name="f91" fmla="*/ 0 1 f50"/>
                    <a:gd name="f92" fmla="*/ f44 1 f50"/>
                    <a:gd name="f93" fmla="*/ 0 1 f51"/>
                    <a:gd name="f94" fmla="*/ f45 1 f51"/>
                    <a:gd name="f95" fmla="*/ f72 1 f50"/>
                    <a:gd name="f96" fmla="*/ f73 1 f51"/>
                    <a:gd name="f97" fmla="*/ f74 1 f50"/>
                    <a:gd name="f98" fmla="*/ f75 1 f51"/>
                    <a:gd name="f99" fmla="*/ f76 1 f51"/>
                    <a:gd name="f100" fmla="*/ f77 1 f50"/>
                    <a:gd name="f101" fmla="*/ f78 1 f50"/>
                    <a:gd name="f102" fmla="*/ f79 1 f51"/>
                    <a:gd name="f103" fmla="*/ f80 1 f50"/>
                    <a:gd name="f104" fmla="*/ f81 1 f50"/>
                    <a:gd name="f105" fmla="*/ f82 1 f51"/>
                    <a:gd name="f106" fmla="*/ f83 1 f51"/>
                    <a:gd name="f107" fmla="*/ f84 1 f51"/>
                    <a:gd name="f108" fmla="*/ f85 1 f51"/>
                    <a:gd name="f109" fmla="*/ f86 1 f50"/>
                    <a:gd name="f110" fmla="*/ f87 1 f50"/>
                    <a:gd name="f111" fmla="*/ f88 1 f51"/>
                    <a:gd name="f112" fmla="*/ f89 1 f50"/>
                    <a:gd name="f113" fmla="*/ f90 1 f51"/>
                    <a:gd name="f114" fmla="*/ f91 f41 1"/>
                    <a:gd name="f115" fmla="*/ f92 f41 1"/>
                    <a:gd name="f116" fmla="*/ f94 f42 1"/>
                    <a:gd name="f117" fmla="*/ f93 f42 1"/>
                    <a:gd name="f118" fmla="*/ f95 f41 1"/>
                    <a:gd name="f119" fmla="*/ f96 f42 1"/>
                    <a:gd name="f120" fmla="*/ f97 f41 1"/>
                    <a:gd name="f121" fmla="*/ f98 f42 1"/>
                    <a:gd name="f122" fmla="*/ f99 f42 1"/>
                    <a:gd name="f123" fmla="*/ f100 f41 1"/>
                    <a:gd name="f124" fmla="*/ f101 f41 1"/>
                    <a:gd name="f125" fmla="*/ f102 f42 1"/>
                    <a:gd name="f126" fmla="*/ f103 f41 1"/>
                    <a:gd name="f127" fmla="*/ f104 f41 1"/>
                    <a:gd name="f128" fmla="*/ f105 f42 1"/>
                    <a:gd name="f129" fmla="*/ f106 f42 1"/>
                    <a:gd name="f130" fmla="*/ f107 f42 1"/>
                    <a:gd name="f131" fmla="*/ f108 f42 1"/>
                    <a:gd name="f132" fmla="*/ f109 f41 1"/>
                    <a:gd name="f133" fmla="*/ f110 f41 1"/>
                    <a:gd name="f134" fmla="*/ f111 f42 1"/>
                    <a:gd name="f135" fmla="*/ f112 f41 1"/>
                    <a:gd name="f136" fmla="*/ f113 f42 1"/>
                  </a:gdLst>
                  <a:ahLst/>
                  <a:cxnLst>
                    <a:cxn ang="3cd4">
                      <a:pos x="hc" y="t"/>
                    </a:cxn>
                    <a:cxn ang="0">
                      <a:pos x="r" y="vc"/>
                    </a:cxn>
                    <a:cxn ang="cd4">
                      <a:pos x="hc" y="b"/>
                    </a:cxn>
                    <a:cxn ang="cd2">
                      <a:pos x="l" y="vc"/>
                    </a:cxn>
                    <a:cxn ang="f71">
                      <a:pos x="f118" y="f119"/>
                    </a:cxn>
                    <a:cxn ang="f71">
                      <a:pos x="f120" y="f121"/>
                    </a:cxn>
                    <a:cxn ang="f71">
                      <a:pos x="f120" y="f122"/>
                    </a:cxn>
                    <a:cxn ang="f71">
                      <a:pos x="f123" y="f122"/>
                    </a:cxn>
                    <a:cxn ang="f71">
                      <a:pos x="f124" y="f125"/>
                    </a:cxn>
                    <a:cxn ang="f71">
                      <a:pos x="f126" y="f122"/>
                    </a:cxn>
                    <a:cxn ang="f71">
                      <a:pos x="f127" y="f128"/>
                    </a:cxn>
                    <a:cxn ang="f71">
                      <a:pos x="f127" y="f129"/>
                    </a:cxn>
                    <a:cxn ang="f71">
                      <a:pos x="f126" y="f130"/>
                    </a:cxn>
                    <a:cxn ang="f71">
                      <a:pos x="f120" y="f129"/>
                    </a:cxn>
                    <a:cxn ang="f71">
                      <a:pos x="f120" y="f131"/>
                    </a:cxn>
                    <a:cxn ang="f71">
                      <a:pos x="f132" y="f131"/>
                    </a:cxn>
                    <a:cxn ang="f71">
                      <a:pos x="f133" y="f134"/>
                    </a:cxn>
                    <a:cxn ang="f71">
                      <a:pos x="f135" y="f136"/>
                    </a:cxn>
                    <a:cxn ang="f71">
                      <a:pos x="f135" y="f121"/>
                    </a:cxn>
                    <a:cxn ang="f71">
                      <a:pos x="f118" y="f119"/>
                    </a:cxn>
                  </a:cxnLst>
                  <a:rect l="f114" t="f117" r="f115" b="f116"/>
                  <a:pathLst>
                    <a:path w="542" h="958">
                      <a:moveTo>
                        <a:pt x="f8" y="f5"/>
                      </a:moveTo>
                      <a:cubicBezTo>
                        <a:pt x="f9" y="f5"/>
                        <a:pt x="f10" y="f11"/>
                        <a:pt x="f10" y="f12"/>
                      </a:cubicBezTo>
                      <a:cubicBezTo>
                        <a:pt x="f10" y="f13"/>
                        <a:pt x="f10" y="f13"/>
                        <a:pt x="f10" y="f13"/>
                      </a:cubicBezTo>
                      <a:cubicBezTo>
                        <a:pt x="f14" y="f13"/>
                        <a:pt x="f14" y="f13"/>
                        <a:pt x="f14" y="f13"/>
                      </a:cubicBezTo>
                      <a:cubicBezTo>
                        <a:pt x="f15" y="f13"/>
                        <a:pt x="f16" y="f17"/>
                        <a:pt x="f18" y="f17"/>
                      </a:cubicBezTo>
                      <a:cubicBezTo>
                        <a:pt x="f19" y="f13"/>
                        <a:pt x="f20" y="f13"/>
                        <a:pt x="f21" y="f13"/>
                      </a:cubicBezTo>
                      <a:cubicBezTo>
                        <a:pt x="f22" y="f13"/>
                        <a:pt x="f5" y="f23"/>
                        <a:pt x="f5" y="f24"/>
                      </a:cubicBezTo>
                      <a:cubicBezTo>
                        <a:pt x="f5" y="f25"/>
                        <a:pt x="f5" y="f25"/>
                        <a:pt x="f5" y="f25"/>
                      </a:cubicBezTo>
                      <a:cubicBezTo>
                        <a:pt x="f5" y="f26"/>
                        <a:pt x="f22" y="f7"/>
                        <a:pt x="f21" y="f7"/>
                      </a:cubicBezTo>
                      <a:cubicBezTo>
                        <a:pt x="f27" y="f7"/>
                        <a:pt x="f10" y="f26"/>
                        <a:pt x="f10" y="f25"/>
                      </a:cubicBezTo>
                      <a:cubicBezTo>
                        <a:pt x="f10" y="f28"/>
                        <a:pt x="f10" y="f28"/>
                        <a:pt x="f10" y="f28"/>
                      </a:cubicBezTo>
                      <a:cubicBezTo>
                        <a:pt x="f29" y="f28"/>
                        <a:pt x="f29" y="f28"/>
                        <a:pt x="f29" y="f28"/>
                      </a:cubicBezTo>
                      <a:cubicBezTo>
                        <a:pt x="f30" y="f28"/>
                        <a:pt x="f31" y="f32"/>
                        <a:pt x="f33" y="f34"/>
                      </a:cubicBezTo>
                      <a:cubicBezTo>
                        <a:pt x="f35" y="f36"/>
                        <a:pt x="f6" y="f37"/>
                        <a:pt x="f6" y="f38"/>
                      </a:cubicBezTo>
                      <a:cubicBezTo>
                        <a:pt x="f6" y="f12"/>
                        <a:pt x="f6" y="f12"/>
                        <a:pt x="f6" y="f12"/>
                      </a:cubicBezTo>
                      <a:cubicBezTo>
                        <a:pt x="f6" y="f11"/>
                        <a:pt x="f39" y="f5"/>
                        <a:pt x="f8" y="f5"/>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68" name="Rectangle 75">
                  <a:extLst>
                    <a:ext uri="{FF2B5EF4-FFF2-40B4-BE49-F238E27FC236}">
                      <a16:creationId xmlns:a16="http://schemas.microsoft.com/office/drawing/2014/main" id="{B513CCDE-ECBB-4182-BDB8-CF6FAA5766BC}"/>
                    </a:ext>
                  </a:extLst>
                </p:cNvPr>
                <p:cNvSpPr/>
                <p:nvPr/>
              </p:nvSpPr>
              <p:spPr>
                <a:xfrm>
                  <a:off x="5586837" y="5266203"/>
                  <a:ext cx="89227" cy="77056"/>
                </a:xfrm>
                <a:prstGeom prst="rect">
                  <a:avLst/>
                </a:pr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69" name="Freeform 76">
                  <a:extLst>
                    <a:ext uri="{FF2B5EF4-FFF2-40B4-BE49-F238E27FC236}">
                      <a16:creationId xmlns:a16="http://schemas.microsoft.com/office/drawing/2014/main" id="{778A2DF8-E843-47FC-B99F-CD700B4FFB80}"/>
                    </a:ext>
                  </a:extLst>
                </p:cNvPr>
                <p:cNvSpPr/>
                <p:nvPr/>
              </p:nvSpPr>
              <p:spPr>
                <a:xfrm>
                  <a:off x="5562094" y="5239027"/>
                  <a:ext cx="139107" cy="19065"/>
                </a:xfrm>
                <a:custGeom>
                  <a:avLst/>
                  <a:gdLst>
                    <a:gd name="f0" fmla="val 10800000"/>
                    <a:gd name="f1" fmla="val 5400000"/>
                    <a:gd name="f2" fmla="val 180"/>
                    <a:gd name="f3" fmla="val w"/>
                    <a:gd name="f4" fmla="val h"/>
                    <a:gd name="f5" fmla="val 0"/>
                    <a:gd name="f6" fmla="val 1073"/>
                    <a:gd name="f7" fmla="val 145"/>
                    <a:gd name="f8" fmla="val 1009"/>
                    <a:gd name="f9" fmla="val 1045"/>
                    <a:gd name="f10" fmla="val 113"/>
                    <a:gd name="f11" fmla="val 73"/>
                    <a:gd name="f12" fmla="val 33"/>
                    <a:gd name="f13" fmla="val 64"/>
                    <a:gd name="f14" fmla="val 29"/>
                    <a:gd name="f15" fmla="val 99"/>
                    <a:gd name="f16" fmla="val 193"/>
                    <a:gd name="f17" fmla="val 880"/>
                    <a:gd name="f18" fmla="val 939"/>
                    <a:gd name="f19" fmla="+- 0 0 -90"/>
                    <a:gd name="f20" fmla="*/ f3 1 1073"/>
                    <a:gd name="f21" fmla="*/ f4 1 145"/>
                    <a:gd name="f22" fmla="val f5"/>
                    <a:gd name="f23" fmla="val f6"/>
                    <a:gd name="f24" fmla="val f7"/>
                    <a:gd name="f25" fmla="*/ f19 f0 1"/>
                    <a:gd name="f26" fmla="+- f24 0 f22"/>
                    <a:gd name="f27" fmla="+- f23 0 f22"/>
                    <a:gd name="f28" fmla="*/ f25 1 f2"/>
                    <a:gd name="f29" fmla="*/ f27 1 1073"/>
                    <a:gd name="f30" fmla="*/ f26 1 145"/>
                    <a:gd name="f31" fmla="*/ 1009 f27 1"/>
                    <a:gd name="f32" fmla="*/ 145 f26 1"/>
                    <a:gd name="f33" fmla="*/ 1073 f27 1"/>
                    <a:gd name="f34" fmla="*/ 73 f26 1"/>
                    <a:gd name="f35" fmla="*/ 0 f26 1"/>
                    <a:gd name="f36" fmla="*/ 64 f27 1"/>
                    <a:gd name="f37" fmla="*/ 0 f27 1"/>
                    <a:gd name="f38" fmla="*/ 99 f27 1"/>
                    <a:gd name="f39" fmla="*/ 193 f27 1"/>
                    <a:gd name="f40" fmla="*/ 880 f27 1"/>
                    <a:gd name="f41" fmla="*/ 939 f27 1"/>
                    <a:gd name="f42" fmla="+- f28 0 f1"/>
                    <a:gd name="f43" fmla="*/ f31 1 1073"/>
                    <a:gd name="f44" fmla="*/ f32 1 145"/>
                    <a:gd name="f45" fmla="*/ f33 1 1073"/>
                    <a:gd name="f46" fmla="*/ f34 1 145"/>
                    <a:gd name="f47" fmla="*/ f35 1 145"/>
                    <a:gd name="f48" fmla="*/ f36 1 1073"/>
                    <a:gd name="f49" fmla="*/ f37 1 1073"/>
                    <a:gd name="f50" fmla="*/ f38 1 1073"/>
                    <a:gd name="f51" fmla="*/ f39 1 1073"/>
                    <a:gd name="f52" fmla="*/ f40 1 1073"/>
                    <a:gd name="f53" fmla="*/ f41 1 1073"/>
                    <a:gd name="f54" fmla="*/ 0 1 f29"/>
                    <a:gd name="f55" fmla="*/ f23 1 f29"/>
                    <a:gd name="f56" fmla="*/ 0 1 f30"/>
                    <a:gd name="f57" fmla="*/ f24 1 f30"/>
                    <a:gd name="f58" fmla="*/ f43 1 f29"/>
                    <a:gd name="f59" fmla="*/ f44 1 f30"/>
                    <a:gd name="f60" fmla="*/ f45 1 f29"/>
                    <a:gd name="f61" fmla="*/ f46 1 f30"/>
                    <a:gd name="f62" fmla="*/ f47 1 f30"/>
                    <a:gd name="f63" fmla="*/ f48 1 f29"/>
                    <a:gd name="f64" fmla="*/ f49 1 f29"/>
                    <a:gd name="f65" fmla="*/ f50 1 f29"/>
                    <a:gd name="f66" fmla="*/ f51 1 f29"/>
                    <a:gd name="f67" fmla="*/ f52 1 f29"/>
                    <a:gd name="f68" fmla="*/ f53 1 f29"/>
                    <a:gd name="f69" fmla="*/ f54 f20 1"/>
                    <a:gd name="f70" fmla="*/ f55 f20 1"/>
                    <a:gd name="f71" fmla="*/ f57 f21 1"/>
                    <a:gd name="f72" fmla="*/ f56 f21 1"/>
                    <a:gd name="f73" fmla="*/ f58 f20 1"/>
                    <a:gd name="f74" fmla="*/ f59 f21 1"/>
                    <a:gd name="f75" fmla="*/ f60 f20 1"/>
                    <a:gd name="f76" fmla="*/ f61 f21 1"/>
                    <a:gd name="f77" fmla="*/ f62 f21 1"/>
                    <a:gd name="f78" fmla="*/ f63 f20 1"/>
                    <a:gd name="f79" fmla="*/ f64 f20 1"/>
                    <a:gd name="f80" fmla="*/ f65 f20 1"/>
                    <a:gd name="f81" fmla="*/ f66 f20 1"/>
                    <a:gd name="f82" fmla="*/ f67 f20 1"/>
                    <a:gd name="f83" fmla="*/ f68 f20 1"/>
                  </a:gdLst>
                  <a:ahLst/>
                  <a:cxnLst>
                    <a:cxn ang="3cd4">
                      <a:pos x="hc" y="t"/>
                    </a:cxn>
                    <a:cxn ang="0">
                      <a:pos x="r" y="vc"/>
                    </a:cxn>
                    <a:cxn ang="cd4">
                      <a:pos x="hc" y="b"/>
                    </a:cxn>
                    <a:cxn ang="cd2">
                      <a:pos x="l" y="vc"/>
                    </a:cxn>
                    <a:cxn ang="f42">
                      <a:pos x="f73" y="f74"/>
                    </a:cxn>
                    <a:cxn ang="f42">
                      <a:pos x="f75" y="f76"/>
                    </a:cxn>
                    <a:cxn ang="f42">
                      <a:pos x="f73" y="f77"/>
                    </a:cxn>
                    <a:cxn ang="f42">
                      <a:pos x="f78" y="f77"/>
                    </a:cxn>
                    <a:cxn ang="f42">
                      <a:pos x="f79" y="f76"/>
                    </a:cxn>
                    <a:cxn ang="f42">
                      <a:pos x="f78" y="f74"/>
                    </a:cxn>
                    <a:cxn ang="f42">
                      <a:pos x="f80" y="f74"/>
                    </a:cxn>
                    <a:cxn ang="f42">
                      <a:pos x="f81" y="f74"/>
                    </a:cxn>
                    <a:cxn ang="f42">
                      <a:pos x="f82" y="f74"/>
                    </a:cxn>
                    <a:cxn ang="f42">
                      <a:pos x="f83" y="f74"/>
                    </a:cxn>
                    <a:cxn ang="f42">
                      <a:pos x="f73" y="f74"/>
                    </a:cxn>
                  </a:cxnLst>
                  <a:rect l="f69" t="f72" r="f70" b="f71"/>
                  <a:pathLst>
                    <a:path w="1073" h="145">
                      <a:moveTo>
                        <a:pt x="f8" y="f7"/>
                      </a:moveTo>
                      <a:cubicBezTo>
                        <a:pt x="f9" y="f7"/>
                        <a:pt x="f6" y="f10"/>
                        <a:pt x="f6" y="f11"/>
                      </a:cubicBezTo>
                      <a:cubicBezTo>
                        <a:pt x="f6" y="f12"/>
                        <a:pt x="f9" y="f5"/>
                        <a:pt x="f8" y="f5"/>
                      </a:cubicBezTo>
                      <a:cubicBezTo>
                        <a:pt x="f13" y="f5"/>
                        <a:pt x="f13" y="f5"/>
                        <a:pt x="f13" y="f5"/>
                      </a:cubicBezTo>
                      <a:cubicBezTo>
                        <a:pt x="f14" y="f5"/>
                        <a:pt x="f5" y="f12"/>
                        <a:pt x="f5" y="f11"/>
                      </a:cubicBezTo>
                      <a:cubicBezTo>
                        <a:pt x="f5" y="f10"/>
                        <a:pt x="f14" y="f7"/>
                        <a:pt x="f13" y="f7"/>
                      </a:cubicBezTo>
                      <a:cubicBezTo>
                        <a:pt x="f15" y="f7"/>
                        <a:pt x="f15" y="f7"/>
                        <a:pt x="f15" y="f7"/>
                      </a:cubicBezTo>
                      <a:cubicBezTo>
                        <a:pt x="f16" y="f7"/>
                        <a:pt x="f16" y="f7"/>
                        <a:pt x="f16" y="f7"/>
                      </a:cubicBezTo>
                      <a:cubicBezTo>
                        <a:pt x="f17" y="f7"/>
                        <a:pt x="f17" y="f7"/>
                        <a:pt x="f17" y="f7"/>
                      </a:cubicBezTo>
                      <a:cubicBezTo>
                        <a:pt x="f18" y="f7"/>
                        <a:pt x="f18" y="f7"/>
                        <a:pt x="f18" y="f7"/>
                      </a:cubicBezTo>
                      <a:lnTo>
                        <a:pt x="f8" y="f7"/>
                      </a:ln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grpSp>
        </p:grpSp>
        <p:grpSp>
          <p:nvGrpSpPr>
            <p:cNvPr id="70" name="Group 604">
              <a:extLst>
                <a:ext uri="{FF2B5EF4-FFF2-40B4-BE49-F238E27FC236}">
                  <a16:creationId xmlns:a16="http://schemas.microsoft.com/office/drawing/2014/main" id="{5B0A57D1-86E9-41C3-A24E-50B6951DFF55}"/>
                </a:ext>
              </a:extLst>
            </p:cNvPr>
            <p:cNvGrpSpPr/>
            <p:nvPr/>
          </p:nvGrpSpPr>
          <p:grpSpPr>
            <a:xfrm>
              <a:off x="6153463" y="5065894"/>
              <a:ext cx="406990" cy="384212"/>
              <a:chOff x="6153463" y="5065894"/>
              <a:chExt cx="406990" cy="384212"/>
            </a:xfrm>
          </p:grpSpPr>
          <p:sp>
            <p:nvSpPr>
              <p:cNvPr id="71" name="Freeform 522">
                <a:extLst>
                  <a:ext uri="{FF2B5EF4-FFF2-40B4-BE49-F238E27FC236}">
                    <a16:creationId xmlns:a16="http://schemas.microsoft.com/office/drawing/2014/main" id="{06CA2D18-B7A3-4445-9796-D58DA14099D4}"/>
                  </a:ext>
                </a:extLst>
              </p:cNvPr>
              <p:cNvSpPr/>
              <p:nvPr/>
            </p:nvSpPr>
            <p:spPr>
              <a:xfrm>
                <a:off x="6153463" y="5065894"/>
                <a:ext cx="406990" cy="384212"/>
              </a:xfrm>
              <a:custGeom>
                <a:avLst/>
                <a:gdLst>
                  <a:gd name="f0" fmla="val 10800000"/>
                  <a:gd name="f1" fmla="val 5400000"/>
                  <a:gd name="f2" fmla="val 180"/>
                  <a:gd name="f3" fmla="val w"/>
                  <a:gd name="f4" fmla="val h"/>
                  <a:gd name="f5" fmla="val 0"/>
                  <a:gd name="f6" fmla="val 233"/>
                  <a:gd name="f7" fmla="val 218"/>
                  <a:gd name="f8" fmla="val 33"/>
                  <a:gd name="f9" fmla="val 170"/>
                  <a:gd name="f10" fmla="val 127"/>
                  <a:gd name="f11" fmla="val 10"/>
                  <a:gd name="f12" fmla="val 65"/>
                  <a:gd name="f13" fmla="val 56"/>
                  <a:gd name="f14" fmla="val 32"/>
                  <a:gd name="f15" fmla="val 102"/>
                  <a:gd name="f16" fmla="val 166"/>
                  <a:gd name="f17" fmla="val 9"/>
                  <a:gd name="f18" fmla="val 200"/>
                  <a:gd name="f19" fmla="val 53"/>
                  <a:gd name="f20" fmla="val 96"/>
                  <a:gd name="f21" fmla="val 219"/>
                  <a:gd name="f22" fmla="val 153"/>
                  <a:gd name="f23" fmla="val 173"/>
                  <a:gd name="f24" fmla="val 185"/>
                  <a:gd name="f25" fmla="val 128"/>
                  <a:gd name="f26" fmla="val 67"/>
                  <a:gd name="f27" fmla="val 214"/>
                  <a:gd name="f28" fmla="+- 0 0 -90"/>
                  <a:gd name="f29" fmla="*/ f3 1 233"/>
                  <a:gd name="f30" fmla="*/ f4 1 218"/>
                  <a:gd name="f31" fmla="val f5"/>
                  <a:gd name="f32" fmla="val f6"/>
                  <a:gd name="f33" fmla="val f7"/>
                  <a:gd name="f34" fmla="*/ f28 f0 1"/>
                  <a:gd name="f35" fmla="+- f33 0 f31"/>
                  <a:gd name="f36" fmla="+- f32 0 f31"/>
                  <a:gd name="f37" fmla="*/ f34 1 f2"/>
                  <a:gd name="f38" fmla="*/ f36 1 233"/>
                  <a:gd name="f39" fmla="*/ f35 1 218"/>
                  <a:gd name="f40" fmla="*/ 33 f36 1"/>
                  <a:gd name="f41" fmla="*/ 170 f35 1"/>
                  <a:gd name="f42" fmla="*/ 56 f36 1"/>
                  <a:gd name="f43" fmla="*/ 32 f35 1"/>
                  <a:gd name="f44" fmla="*/ 200 f36 1"/>
                  <a:gd name="f45" fmla="*/ 53 f35 1"/>
                  <a:gd name="f46" fmla="*/ 173 f36 1"/>
                  <a:gd name="f47" fmla="*/ 185 f35 1"/>
                  <a:gd name="f48" fmla="+- f37 0 f1"/>
                  <a:gd name="f49" fmla="*/ f40 1 233"/>
                  <a:gd name="f50" fmla="*/ f41 1 218"/>
                  <a:gd name="f51" fmla="*/ f42 1 233"/>
                  <a:gd name="f52" fmla="*/ f43 1 218"/>
                  <a:gd name="f53" fmla="*/ f44 1 233"/>
                  <a:gd name="f54" fmla="*/ f45 1 218"/>
                  <a:gd name="f55" fmla="*/ f46 1 233"/>
                  <a:gd name="f56" fmla="*/ f47 1 218"/>
                  <a:gd name="f57" fmla="*/ 0 1 f38"/>
                  <a:gd name="f58" fmla="*/ f32 1 f38"/>
                  <a:gd name="f59" fmla="*/ 0 1 f39"/>
                  <a:gd name="f60" fmla="*/ f33 1 f39"/>
                  <a:gd name="f61" fmla="*/ f49 1 f38"/>
                  <a:gd name="f62" fmla="*/ f50 1 f39"/>
                  <a:gd name="f63" fmla="*/ f51 1 f38"/>
                  <a:gd name="f64" fmla="*/ f52 1 f39"/>
                  <a:gd name="f65" fmla="*/ f53 1 f38"/>
                  <a:gd name="f66" fmla="*/ f54 1 f39"/>
                  <a:gd name="f67" fmla="*/ f55 1 f38"/>
                  <a:gd name="f68" fmla="*/ f56 1 f39"/>
                  <a:gd name="f69" fmla="*/ f57 f29 1"/>
                  <a:gd name="f70" fmla="*/ f58 f29 1"/>
                  <a:gd name="f71" fmla="*/ f60 f30 1"/>
                  <a:gd name="f72" fmla="*/ f59 f30 1"/>
                  <a:gd name="f73" fmla="*/ f61 f29 1"/>
                  <a:gd name="f74" fmla="*/ f62 f30 1"/>
                  <a:gd name="f75" fmla="*/ f63 f29 1"/>
                  <a:gd name="f76" fmla="*/ f64 f30 1"/>
                  <a:gd name="f77" fmla="*/ f65 f29 1"/>
                  <a:gd name="f78" fmla="*/ f66 f30 1"/>
                  <a:gd name="f79" fmla="*/ f67 f29 1"/>
                  <a:gd name="f80" fmla="*/ f68 f30 1"/>
                </a:gdLst>
                <a:ahLst/>
                <a:cxnLst>
                  <a:cxn ang="3cd4">
                    <a:pos x="hc" y="t"/>
                  </a:cxn>
                  <a:cxn ang="0">
                    <a:pos x="r" y="vc"/>
                  </a:cxn>
                  <a:cxn ang="cd4">
                    <a:pos x="hc" y="b"/>
                  </a:cxn>
                  <a:cxn ang="cd2">
                    <a:pos x="l" y="vc"/>
                  </a:cxn>
                  <a:cxn ang="f48">
                    <a:pos x="f73" y="f74"/>
                  </a:cxn>
                  <a:cxn ang="f48">
                    <a:pos x="f75" y="f76"/>
                  </a:cxn>
                  <a:cxn ang="f48">
                    <a:pos x="f77" y="f78"/>
                  </a:cxn>
                  <a:cxn ang="f48">
                    <a:pos x="f79" y="f80"/>
                  </a:cxn>
                  <a:cxn ang="f48">
                    <a:pos x="f73" y="f74"/>
                  </a:cxn>
                </a:cxnLst>
                <a:rect l="f69" t="f72" r="f70" b="f71"/>
                <a:pathLst>
                  <a:path w="233" h="218">
                    <a:moveTo>
                      <a:pt x="f8" y="f9"/>
                    </a:moveTo>
                    <a:cubicBezTo>
                      <a:pt x="f5" y="f10"/>
                      <a:pt x="f11" y="f12"/>
                      <a:pt x="f13" y="f14"/>
                    </a:cubicBezTo>
                    <a:cubicBezTo>
                      <a:pt x="f15" y="f5"/>
                      <a:pt x="f16" y="f17"/>
                      <a:pt x="f18" y="f19"/>
                    </a:cubicBezTo>
                    <a:cubicBezTo>
                      <a:pt x="f6" y="f20"/>
                      <a:pt x="f21" y="f22"/>
                      <a:pt x="f23" y="f24"/>
                    </a:cubicBezTo>
                    <a:cubicBezTo>
                      <a:pt x="f25" y="f7"/>
                      <a:pt x="f26" y="f27"/>
                      <a:pt x="f8" y="f9"/>
                    </a:cubicBezTo>
                  </a:path>
                </a:pathLst>
              </a:custGeom>
              <a:no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72" name="Freeform 523">
                <a:extLst>
                  <a:ext uri="{FF2B5EF4-FFF2-40B4-BE49-F238E27FC236}">
                    <a16:creationId xmlns:a16="http://schemas.microsoft.com/office/drawing/2014/main" id="{48C92C8D-8D68-4F2E-A16F-56C2D17CB579}"/>
                  </a:ext>
                </a:extLst>
              </p:cNvPr>
              <p:cNvSpPr/>
              <p:nvPr/>
            </p:nvSpPr>
            <p:spPr>
              <a:xfrm>
                <a:off x="6253371" y="5170209"/>
                <a:ext cx="205703" cy="156481"/>
              </a:xfrm>
              <a:custGeom>
                <a:avLst/>
                <a:gdLst>
                  <a:gd name="f0" fmla="val 10800000"/>
                  <a:gd name="f1" fmla="val 5400000"/>
                  <a:gd name="f2" fmla="val 180"/>
                  <a:gd name="f3" fmla="val w"/>
                  <a:gd name="f4" fmla="val h"/>
                  <a:gd name="f5" fmla="val 0"/>
                  <a:gd name="f6" fmla="val 118"/>
                  <a:gd name="f7" fmla="val 89"/>
                  <a:gd name="f8" fmla="val 84"/>
                  <a:gd name="f9" fmla="val 78"/>
                  <a:gd name="f10" fmla="val 40"/>
                  <a:gd name="f11" fmla="val 9"/>
                  <a:gd name="f12" fmla="val 6"/>
                  <a:gd name="f13" fmla="val 2"/>
                  <a:gd name="f14" fmla="val 4"/>
                  <a:gd name="f15" fmla="val 5"/>
                  <a:gd name="f16" fmla="val 85"/>
                  <a:gd name="f17" fmla="val 115"/>
                  <a:gd name="f18" fmla="val 29"/>
                  <a:gd name="f19" fmla="+- 0 0 -90"/>
                  <a:gd name="f20" fmla="*/ f3 1 118"/>
                  <a:gd name="f21" fmla="*/ f4 1 89"/>
                  <a:gd name="f22" fmla="val f5"/>
                  <a:gd name="f23" fmla="val f6"/>
                  <a:gd name="f24" fmla="val f7"/>
                  <a:gd name="f25" fmla="*/ f19 f0 1"/>
                  <a:gd name="f26" fmla="+- f24 0 f22"/>
                  <a:gd name="f27" fmla="+- f23 0 f22"/>
                  <a:gd name="f28" fmla="*/ f25 1 f2"/>
                  <a:gd name="f29" fmla="*/ f27 1 118"/>
                  <a:gd name="f30" fmla="*/ f26 1 89"/>
                  <a:gd name="f31" fmla="*/ 118 f27 1"/>
                  <a:gd name="f32" fmla="*/ 84 f26 1"/>
                  <a:gd name="f33" fmla="*/ 78 f27 1"/>
                  <a:gd name="f34" fmla="*/ 89 f26 1"/>
                  <a:gd name="f35" fmla="*/ 40 f27 1"/>
                  <a:gd name="f36" fmla="*/ 0 f27 1"/>
                  <a:gd name="f37" fmla="*/ 9 f26 1"/>
                  <a:gd name="f38" fmla="*/ 5 f27 1"/>
                  <a:gd name="f39" fmla="*/ 4 f26 1"/>
                  <a:gd name="f40" fmla="+- f28 0 f1"/>
                  <a:gd name="f41" fmla="*/ f31 1 118"/>
                  <a:gd name="f42" fmla="*/ f32 1 89"/>
                  <a:gd name="f43" fmla="*/ f33 1 118"/>
                  <a:gd name="f44" fmla="*/ f34 1 89"/>
                  <a:gd name="f45" fmla="*/ f35 1 118"/>
                  <a:gd name="f46" fmla="*/ f36 1 118"/>
                  <a:gd name="f47" fmla="*/ f37 1 89"/>
                  <a:gd name="f48" fmla="*/ f38 1 118"/>
                  <a:gd name="f49" fmla="*/ f39 1 89"/>
                  <a:gd name="f50" fmla="*/ 0 1 f29"/>
                  <a:gd name="f51" fmla="*/ f23 1 f29"/>
                  <a:gd name="f52" fmla="*/ 0 1 f30"/>
                  <a:gd name="f53" fmla="*/ f24 1 f30"/>
                  <a:gd name="f54" fmla="*/ f41 1 f29"/>
                  <a:gd name="f55" fmla="*/ f42 1 f30"/>
                  <a:gd name="f56" fmla="*/ f43 1 f29"/>
                  <a:gd name="f57" fmla="*/ f44 1 f30"/>
                  <a:gd name="f58" fmla="*/ f45 1 f29"/>
                  <a:gd name="f59" fmla="*/ f46 1 f29"/>
                  <a:gd name="f60" fmla="*/ f47 1 f30"/>
                  <a:gd name="f61" fmla="*/ f48 1 f29"/>
                  <a:gd name="f62" fmla="*/ f49 1 f30"/>
                  <a:gd name="f63" fmla="*/ f50 f20 1"/>
                  <a:gd name="f64" fmla="*/ f51 f20 1"/>
                  <a:gd name="f65" fmla="*/ f53 f21 1"/>
                  <a:gd name="f66" fmla="*/ f52 f21 1"/>
                  <a:gd name="f67" fmla="*/ f54 f20 1"/>
                  <a:gd name="f68" fmla="*/ f55 f21 1"/>
                  <a:gd name="f69" fmla="*/ f56 f20 1"/>
                  <a:gd name="f70" fmla="*/ f57 f21 1"/>
                  <a:gd name="f71" fmla="*/ f58 f20 1"/>
                  <a:gd name="f72" fmla="*/ f59 f20 1"/>
                  <a:gd name="f73" fmla="*/ f60 f21 1"/>
                  <a:gd name="f74" fmla="*/ f61 f20 1"/>
                  <a:gd name="f75" fmla="*/ f62 f21 1"/>
                </a:gdLst>
                <a:ahLst/>
                <a:cxnLst>
                  <a:cxn ang="3cd4">
                    <a:pos x="hc" y="t"/>
                  </a:cxn>
                  <a:cxn ang="0">
                    <a:pos x="r" y="vc"/>
                  </a:cxn>
                  <a:cxn ang="cd4">
                    <a:pos x="hc" y="b"/>
                  </a:cxn>
                  <a:cxn ang="cd2">
                    <a:pos x="l" y="vc"/>
                  </a:cxn>
                  <a:cxn ang="f40">
                    <a:pos x="f67" y="f68"/>
                  </a:cxn>
                  <a:cxn ang="f40">
                    <a:pos x="f69" y="f68"/>
                  </a:cxn>
                  <a:cxn ang="f40">
                    <a:pos x="f69" y="f70"/>
                  </a:cxn>
                  <a:cxn ang="f40">
                    <a:pos x="f71" y="f70"/>
                  </a:cxn>
                  <a:cxn ang="f40">
                    <a:pos x="f71" y="f68"/>
                  </a:cxn>
                  <a:cxn ang="f40">
                    <a:pos x="f72" y="f68"/>
                  </a:cxn>
                  <a:cxn ang="f40">
                    <a:pos x="f72" y="f73"/>
                  </a:cxn>
                  <a:cxn ang="f40">
                    <a:pos x="f74" y="f75"/>
                  </a:cxn>
                  <a:cxn ang="f40">
                    <a:pos x="f67" y="f75"/>
                  </a:cxn>
                  <a:cxn ang="f40">
                    <a:pos x="f67" y="f68"/>
                  </a:cxn>
                </a:cxnLst>
                <a:rect l="f63" t="f66" r="f64" b="f65"/>
                <a:pathLst>
                  <a:path w="118" h="89">
                    <a:moveTo>
                      <a:pt x="f6" y="f8"/>
                    </a:moveTo>
                    <a:cubicBezTo>
                      <a:pt x="f9" y="f8"/>
                      <a:pt x="f9" y="f8"/>
                      <a:pt x="f9" y="f8"/>
                    </a:cubicBezTo>
                    <a:cubicBezTo>
                      <a:pt x="f9" y="f7"/>
                      <a:pt x="f9" y="f7"/>
                      <a:pt x="f9" y="f7"/>
                    </a:cubicBezTo>
                    <a:cubicBezTo>
                      <a:pt x="f10" y="f7"/>
                      <a:pt x="f10" y="f7"/>
                      <a:pt x="f10" y="f7"/>
                    </a:cubicBezTo>
                    <a:cubicBezTo>
                      <a:pt x="f10" y="f8"/>
                      <a:pt x="f10" y="f8"/>
                      <a:pt x="f10" y="f8"/>
                    </a:cubicBezTo>
                    <a:cubicBezTo>
                      <a:pt x="f5" y="f8"/>
                      <a:pt x="f5" y="f8"/>
                      <a:pt x="f5" y="f8"/>
                    </a:cubicBezTo>
                    <a:cubicBezTo>
                      <a:pt x="f5" y="f11"/>
                      <a:pt x="f5" y="f11"/>
                      <a:pt x="f5" y="f11"/>
                    </a:cubicBezTo>
                    <a:cubicBezTo>
                      <a:pt x="f5" y="f12"/>
                      <a:pt x="f13" y="f14"/>
                      <a:pt x="f15" y="f14"/>
                    </a:cubicBezTo>
                    <a:cubicBezTo>
                      <a:pt x="f15" y="f14"/>
                      <a:pt x="f16" y="f5"/>
                      <a:pt x="f6" y="f14"/>
                    </a:cubicBezTo>
                    <a:cubicBezTo>
                      <a:pt x="f17" y="f18"/>
                      <a:pt x="f6" y="f8"/>
                      <a:pt x="f6" y="f8"/>
                    </a:cubicBezTo>
                  </a:path>
                </a:pathLst>
              </a:custGeom>
              <a:no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73" name="Freeform 524">
                <a:extLst>
                  <a:ext uri="{FF2B5EF4-FFF2-40B4-BE49-F238E27FC236}">
                    <a16:creationId xmlns:a16="http://schemas.microsoft.com/office/drawing/2014/main" id="{1788E512-F5DD-4DCF-BF27-253B930EDC6D}"/>
                  </a:ext>
                </a:extLst>
              </p:cNvPr>
              <p:cNvSpPr/>
              <p:nvPr/>
            </p:nvSpPr>
            <p:spPr>
              <a:xfrm>
                <a:off x="6271000" y="5187839"/>
                <a:ext cx="168962" cy="127092"/>
              </a:xfrm>
              <a:custGeom>
                <a:avLst/>
                <a:gdLst>
                  <a:gd name="f0" fmla="val 10800000"/>
                  <a:gd name="f1" fmla="val 5400000"/>
                  <a:gd name="f2" fmla="val 180"/>
                  <a:gd name="f3" fmla="val w"/>
                  <a:gd name="f4" fmla="val h"/>
                  <a:gd name="f5" fmla="val 0"/>
                  <a:gd name="f6" fmla="val 97"/>
                  <a:gd name="f7" fmla="val 72"/>
                  <a:gd name="f8" fmla="val 93"/>
                  <a:gd name="f9" fmla="val 5"/>
                  <a:gd name="f10" fmla="val 3"/>
                  <a:gd name="f11" fmla="val 70"/>
                  <a:gd name="f12" fmla="val 67"/>
                  <a:gd name="f13" fmla="val 10"/>
                  <a:gd name="f14" fmla="val 7"/>
                  <a:gd name="f15" fmla="val 94"/>
                  <a:gd name="f16" fmla="val 28"/>
                  <a:gd name="f17" fmla="val 95"/>
                  <a:gd name="f18" fmla="+- 0 0 -90"/>
                  <a:gd name="f19" fmla="*/ f3 1 97"/>
                  <a:gd name="f20" fmla="*/ f4 1 72"/>
                  <a:gd name="f21" fmla="val f5"/>
                  <a:gd name="f22" fmla="val f6"/>
                  <a:gd name="f23" fmla="val f7"/>
                  <a:gd name="f24" fmla="*/ f18 f0 1"/>
                  <a:gd name="f25" fmla="+- f23 0 f21"/>
                  <a:gd name="f26" fmla="+- f22 0 f21"/>
                  <a:gd name="f27" fmla="*/ f24 1 f2"/>
                  <a:gd name="f28" fmla="*/ f26 1 97"/>
                  <a:gd name="f29" fmla="*/ f25 1 72"/>
                  <a:gd name="f30" fmla="*/ 93 f26 1"/>
                  <a:gd name="f31" fmla="*/ 72 f25 1"/>
                  <a:gd name="f32" fmla="*/ 5 f26 1"/>
                  <a:gd name="f33" fmla="*/ 0 f26 1"/>
                  <a:gd name="f34" fmla="*/ 67 f25 1"/>
                  <a:gd name="f35" fmla="*/ 10 f25 1"/>
                  <a:gd name="f36" fmla="*/ 5 f25 1"/>
                  <a:gd name="f37" fmla="*/ 97 f26 1"/>
                  <a:gd name="f38" fmla="+- f27 0 f1"/>
                  <a:gd name="f39" fmla="*/ f30 1 97"/>
                  <a:gd name="f40" fmla="*/ f31 1 72"/>
                  <a:gd name="f41" fmla="*/ f32 1 97"/>
                  <a:gd name="f42" fmla="*/ f33 1 97"/>
                  <a:gd name="f43" fmla="*/ f34 1 72"/>
                  <a:gd name="f44" fmla="*/ f35 1 72"/>
                  <a:gd name="f45" fmla="*/ f36 1 72"/>
                  <a:gd name="f46" fmla="*/ f37 1 97"/>
                  <a:gd name="f47" fmla="*/ 0 1 f28"/>
                  <a:gd name="f48" fmla="*/ f22 1 f28"/>
                  <a:gd name="f49" fmla="*/ 0 1 f29"/>
                  <a:gd name="f50" fmla="*/ f23 1 f29"/>
                  <a:gd name="f51" fmla="*/ f39 1 f28"/>
                  <a:gd name="f52" fmla="*/ f40 1 f29"/>
                  <a:gd name="f53" fmla="*/ f41 1 f28"/>
                  <a:gd name="f54" fmla="*/ f42 1 f28"/>
                  <a:gd name="f55" fmla="*/ f43 1 f29"/>
                  <a:gd name="f56" fmla="*/ f44 1 f29"/>
                  <a:gd name="f57" fmla="*/ f45 1 f29"/>
                  <a:gd name="f58" fmla="*/ f46 1 f28"/>
                  <a:gd name="f59" fmla="*/ f47 f19 1"/>
                  <a:gd name="f60" fmla="*/ f48 f19 1"/>
                  <a:gd name="f61" fmla="*/ f50 f20 1"/>
                  <a:gd name="f62" fmla="*/ f49 f20 1"/>
                  <a:gd name="f63" fmla="*/ f51 f19 1"/>
                  <a:gd name="f64" fmla="*/ f52 f20 1"/>
                  <a:gd name="f65" fmla="*/ f53 f19 1"/>
                  <a:gd name="f66" fmla="*/ f54 f19 1"/>
                  <a:gd name="f67" fmla="*/ f55 f20 1"/>
                  <a:gd name="f68" fmla="*/ f56 f20 1"/>
                  <a:gd name="f69" fmla="*/ f57 f20 1"/>
                  <a:gd name="f70" fmla="*/ f58 f19 1"/>
                </a:gdLst>
                <a:ahLst/>
                <a:cxnLst>
                  <a:cxn ang="3cd4">
                    <a:pos x="hc" y="t"/>
                  </a:cxn>
                  <a:cxn ang="0">
                    <a:pos x="r" y="vc"/>
                  </a:cxn>
                  <a:cxn ang="cd4">
                    <a:pos x="hc" y="b"/>
                  </a:cxn>
                  <a:cxn ang="cd2">
                    <a:pos x="l" y="vc"/>
                  </a:cxn>
                  <a:cxn ang="f38">
                    <a:pos x="f63" y="f64"/>
                  </a:cxn>
                  <a:cxn ang="f38">
                    <a:pos x="f65" y="f64"/>
                  </a:cxn>
                  <a:cxn ang="f38">
                    <a:pos x="f66" y="f67"/>
                  </a:cxn>
                  <a:cxn ang="f38">
                    <a:pos x="f66" y="f68"/>
                  </a:cxn>
                  <a:cxn ang="f38">
                    <a:pos x="f65" y="f69"/>
                  </a:cxn>
                  <a:cxn ang="f38">
                    <a:pos x="f70" y="f69"/>
                  </a:cxn>
                  <a:cxn ang="f38">
                    <a:pos x="f70" y="f67"/>
                  </a:cxn>
                  <a:cxn ang="f38">
                    <a:pos x="f63" y="f64"/>
                  </a:cxn>
                </a:cxnLst>
                <a:rect l="f59" t="f62" r="f60" b="f61"/>
                <a:pathLst>
                  <a:path w="97" h="72">
                    <a:moveTo>
                      <a:pt x="f8" y="f7"/>
                    </a:moveTo>
                    <a:cubicBezTo>
                      <a:pt x="f9" y="f7"/>
                      <a:pt x="f9" y="f7"/>
                      <a:pt x="f9" y="f7"/>
                    </a:cubicBezTo>
                    <a:cubicBezTo>
                      <a:pt x="f10" y="f7"/>
                      <a:pt x="f5" y="f11"/>
                      <a:pt x="f5" y="f12"/>
                    </a:cubicBezTo>
                    <a:cubicBezTo>
                      <a:pt x="f5" y="f13"/>
                      <a:pt x="f5" y="f13"/>
                      <a:pt x="f5" y="f13"/>
                    </a:cubicBezTo>
                    <a:cubicBezTo>
                      <a:pt x="f5" y="f14"/>
                      <a:pt x="f10" y="f9"/>
                      <a:pt x="f9" y="f9"/>
                    </a:cubicBezTo>
                    <a:cubicBezTo>
                      <a:pt x="f9" y="f9"/>
                      <a:pt x="f12" y="f5"/>
                      <a:pt x="f6" y="f9"/>
                    </a:cubicBezTo>
                    <a:cubicBezTo>
                      <a:pt x="f15" y="f16"/>
                      <a:pt x="f6" y="f12"/>
                      <a:pt x="f6" y="f12"/>
                    </a:cubicBezTo>
                    <a:cubicBezTo>
                      <a:pt x="f6" y="f11"/>
                      <a:pt x="f17" y="f7"/>
                      <a:pt x="f8" y="f7"/>
                    </a:cubicBezTo>
                    <a:close/>
                  </a:path>
                </a:pathLst>
              </a:custGeom>
              <a:solidFill>
                <a:srgbClr val="00D5D0"/>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74" name="Freeform 525">
                <a:extLst>
                  <a:ext uri="{FF2B5EF4-FFF2-40B4-BE49-F238E27FC236}">
                    <a16:creationId xmlns:a16="http://schemas.microsoft.com/office/drawing/2014/main" id="{4248A0F8-E434-4939-B95D-96801F333C54}"/>
                  </a:ext>
                </a:extLst>
              </p:cNvPr>
              <p:cNvSpPr/>
              <p:nvPr/>
            </p:nvSpPr>
            <p:spPr>
              <a:xfrm>
                <a:off x="6234269" y="5317866"/>
                <a:ext cx="242425" cy="26444"/>
              </a:xfrm>
              <a:custGeom>
                <a:avLst/>
                <a:gdLst>
                  <a:gd name="f0" fmla="val 10800000"/>
                  <a:gd name="f1" fmla="val 5400000"/>
                  <a:gd name="f2" fmla="val 180"/>
                  <a:gd name="f3" fmla="val w"/>
                  <a:gd name="f4" fmla="val h"/>
                  <a:gd name="f5" fmla="val 0"/>
                  <a:gd name="f6" fmla="val 139"/>
                  <a:gd name="f7" fmla="val 15"/>
                  <a:gd name="f8" fmla="val 132"/>
                  <a:gd name="f9" fmla="val 7"/>
                  <a:gd name="f10" fmla="val 4"/>
                  <a:gd name="f11" fmla="val 12"/>
                  <a:gd name="f12" fmla="val 8"/>
                  <a:gd name="f13" fmla="val 3"/>
                  <a:gd name="f14" fmla="val 136"/>
                  <a:gd name="f15" fmla="+- 0 0 -90"/>
                  <a:gd name="f16" fmla="*/ f3 1 139"/>
                  <a:gd name="f17" fmla="*/ f4 1 15"/>
                  <a:gd name="f18" fmla="val f5"/>
                  <a:gd name="f19" fmla="val f6"/>
                  <a:gd name="f20" fmla="val f7"/>
                  <a:gd name="f21" fmla="*/ f15 f0 1"/>
                  <a:gd name="f22" fmla="+- f20 0 f18"/>
                  <a:gd name="f23" fmla="+- f19 0 f18"/>
                  <a:gd name="f24" fmla="*/ f21 1 f2"/>
                  <a:gd name="f25" fmla="*/ f23 1 139"/>
                  <a:gd name="f26" fmla="*/ f22 1 15"/>
                  <a:gd name="f27" fmla="*/ 132 f23 1"/>
                  <a:gd name="f28" fmla="*/ 15 f22 1"/>
                  <a:gd name="f29" fmla="*/ 7 f23 1"/>
                  <a:gd name="f30" fmla="*/ 0 f23 1"/>
                  <a:gd name="f31" fmla="*/ 8 f22 1"/>
                  <a:gd name="f32" fmla="*/ 7 f22 1"/>
                  <a:gd name="f33" fmla="*/ 0 f22 1"/>
                  <a:gd name="f34" fmla="*/ 139 f23 1"/>
                  <a:gd name="f35" fmla="+- f24 0 f1"/>
                  <a:gd name="f36" fmla="*/ f27 1 139"/>
                  <a:gd name="f37" fmla="*/ f28 1 15"/>
                  <a:gd name="f38" fmla="*/ f29 1 139"/>
                  <a:gd name="f39" fmla="*/ f30 1 139"/>
                  <a:gd name="f40" fmla="*/ f31 1 15"/>
                  <a:gd name="f41" fmla="*/ f32 1 15"/>
                  <a:gd name="f42" fmla="*/ f33 1 15"/>
                  <a:gd name="f43" fmla="*/ f34 1 139"/>
                  <a:gd name="f44" fmla="*/ 0 1 f25"/>
                  <a:gd name="f45" fmla="*/ f19 1 f25"/>
                  <a:gd name="f46" fmla="*/ 0 1 f26"/>
                  <a:gd name="f47" fmla="*/ f20 1 f26"/>
                  <a:gd name="f48" fmla="*/ f36 1 f25"/>
                  <a:gd name="f49" fmla="*/ f37 1 f26"/>
                  <a:gd name="f50" fmla="*/ f38 1 f25"/>
                  <a:gd name="f51" fmla="*/ f39 1 f25"/>
                  <a:gd name="f52" fmla="*/ f40 1 f26"/>
                  <a:gd name="f53" fmla="*/ f41 1 f26"/>
                  <a:gd name="f54" fmla="*/ f42 1 f26"/>
                  <a:gd name="f55" fmla="*/ f43 1 f25"/>
                  <a:gd name="f56" fmla="*/ f44 f16 1"/>
                  <a:gd name="f57" fmla="*/ f45 f16 1"/>
                  <a:gd name="f58" fmla="*/ f47 f17 1"/>
                  <a:gd name="f59" fmla="*/ f46 f17 1"/>
                  <a:gd name="f60" fmla="*/ f48 f16 1"/>
                  <a:gd name="f61" fmla="*/ f49 f17 1"/>
                  <a:gd name="f62" fmla="*/ f50 f16 1"/>
                  <a:gd name="f63" fmla="*/ f51 f16 1"/>
                  <a:gd name="f64" fmla="*/ f52 f17 1"/>
                  <a:gd name="f65" fmla="*/ f53 f17 1"/>
                  <a:gd name="f66" fmla="*/ f54 f17 1"/>
                  <a:gd name="f67" fmla="*/ f55 f16 1"/>
                </a:gdLst>
                <a:ahLst/>
                <a:cxnLst>
                  <a:cxn ang="3cd4">
                    <a:pos x="hc" y="t"/>
                  </a:cxn>
                  <a:cxn ang="0">
                    <a:pos x="r" y="vc"/>
                  </a:cxn>
                  <a:cxn ang="cd4">
                    <a:pos x="hc" y="b"/>
                  </a:cxn>
                  <a:cxn ang="cd2">
                    <a:pos x="l" y="vc"/>
                  </a:cxn>
                  <a:cxn ang="f35">
                    <a:pos x="f60" y="f61"/>
                  </a:cxn>
                  <a:cxn ang="f35">
                    <a:pos x="f62" y="f61"/>
                  </a:cxn>
                  <a:cxn ang="f35">
                    <a:pos x="f63" y="f64"/>
                  </a:cxn>
                  <a:cxn ang="f35">
                    <a:pos x="f63" y="f65"/>
                  </a:cxn>
                  <a:cxn ang="f35">
                    <a:pos x="f62" y="f66"/>
                  </a:cxn>
                  <a:cxn ang="f35">
                    <a:pos x="f60" y="f66"/>
                  </a:cxn>
                  <a:cxn ang="f35">
                    <a:pos x="f67" y="f65"/>
                  </a:cxn>
                  <a:cxn ang="f35">
                    <a:pos x="f67" y="f64"/>
                  </a:cxn>
                  <a:cxn ang="f35">
                    <a:pos x="f60" y="f61"/>
                  </a:cxn>
                </a:cxnLst>
                <a:rect l="f56" t="f59" r="f57" b="f58"/>
                <a:pathLst>
                  <a:path w="139" h="15">
                    <a:moveTo>
                      <a:pt x="f8" y="f7"/>
                    </a:moveTo>
                    <a:cubicBezTo>
                      <a:pt x="f9" y="f7"/>
                      <a:pt x="f9" y="f7"/>
                      <a:pt x="f9" y="f7"/>
                    </a:cubicBezTo>
                    <a:cubicBezTo>
                      <a:pt x="f10" y="f7"/>
                      <a:pt x="f5" y="f11"/>
                      <a:pt x="f5" y="f12"/>
                    </a:cubicBezTo>
                    <a:cubicBezTo>
                      <a:pt x="f5" y="f9"/>
                      <a:pt x="f5" y="f9"/>
                      <a:pt x="f5" y="f9"/>
                    </a:cubicBezTo>
                    <a:cubicBezTo>
                      <a:pt x="f5" y="f13"/>
                      <a:pt x="f10" y="f5"/>
                      <a:pt x="f9" y="f5"/>
                    </a:cubicBezTo>
                    <a:cubicBezTo>
                      <a:pt x="f8" y="f5"/>
                      <a:pt x="f8" y="f5"/>
                      <a:pt x="f8" y="f5"/>
                    </a:cubicBezTo>
                    <a:cubicBezTo>
                      <a:pt x="f14" y="f5"/>
                      <a:pt x="f6" y="f13"/>
                      <a:pt x="f6" y="f9"/>
                    </a:cubicBezTo>
                    <a:cubicBezTo>
                      <a:pt x="f6" y="f12"/>
                      <a:pt x="f6" y="f12"/>
                      <a:pt x="f6" y="f12"/>
                    </a:cubicBezTo>
                    <a:cubicBezTo>
                      <a:pt x="f6" y="f11"/>
                      <a:pt x="f14" y="f7"/>
                      <a:pt x="f8" y="f7"/>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75" name="Freeform 527">
                <a:extLst>
                  <a:ext uri="{FF2B5EF4-FFF2-40B4-BE49-F238E27FC236}">
                    <a16:creationId xmlns:a16="http://schemas.microsoft.com/office/drawing/2014/main" id="{632F6B56-A4B3-4C44-8E57-F42C3A22C8EF}"/>
                  </a:ext>
                </a:extLst>
              </p:cNvPr>
              <p:cNvSpPr/>
              <p:nvPr/>
            </p:nvSpPr>
            <p:spPr>
              <a:xfrm>
                <a:off x="6321686" y="5215755"/>
                <a:ext cx="71259" cy="81546"/>
              </a:xfrm>
              <a:custGeom>
                <a:avLst/>
                <a:gdLst>
                  <a:gd name="f0" fmla="val 10800000"/>
                  <a:gd name="f1" fmla="val 5400000"/>
                  <a:gd name="f2" fmla="val 180"/>
                  <a:gd name="f3" fmla="val w"/>
                  <a:gd name="f4" fmla="val h"/>
                  <a:gd name="f5" fmla="val 0"/>
                  <a:gd name="f6" fmla="val 41"/>
                  <a:gd name="f7" fmla="val 46"/>
                  <a:gd name="f8" fmla="val 23"/>
                  <a:gd name="f9" fmla="val 19"/>
                  <a:gd name="f10" fmla="val 1"/>
                  <a:gd name="f11" fmla="val 16"/>
                  <a:gd name="f12" fmla="val 2"/>
                  <a:gd name="f13" fmla="val 13"/>
                  <a:gd name="f14" fmla="val 3"/>
                  <a:gd name="f15" fmla="val 10"/>
                  <a:gd name="f16" fmla="val 4"/>
                  <a:gd name="f17" fmla="val 7"/>
                  <a:gd name="f18" fmla="val 6"/>
                  <a:gd name="f19" fmla="val 8"/>
                  <a:gd name="f20" fmla="val 11"/>
                  <a:gd name="f21" fmla="val 18"/>
                  <a:gd name="f22" fmla="val 21"/>
                  <a:gd name="f23" fmla="val 27"/>
                  <a:gd name="f24" fmla="val 32"/>
                  <a:gd name="f25" fmla="val 36"/>
                  <a:gd name="f26" fmla="val 5"/>
                  <a:gd name="f27" fmla="val 39"/>
                  <a:gd name="f28" fmla="val 9"/>
                  <a:gd name="f29" fmla="val 15"/>
                  <a:gd name="f30" fmla="val 22"/>
                  <a:gd name="f31" fmla="val 24"/>
                  <a:gd name="f32" fmla="val 25"/>
                  <a:gd name="f33" fmla="val 26"/>
                  <a:gd name="f34" fmla="val 29"/>
                  <a:gd name="f35" fmla="val 14"/>
                  <a:gd name="f36" fmla="val 31"/>
                  <a:gd name="f37" fmla="val 33"/>
                  <a:gd name="f38" fmla="val 34"/>
                  <a:gd name="f39" fmla="val 35"/>
                  <a:gd name="f40" fmla="val 37"/>
                  <a:gd name="f41" fmla="val 43"/>
                  <a:gd name="f42" fmla="val 38"/>
                  <a:gd name="f43" fmla="val 44"/>
                  <a:gd name="f44" fmla="val 45"/>
                  <a:gd name="f45" fmla="val 28"/>
                  <a:gd name="f46" fmla="val 17"/>
                  <a:gd name="f47" fmla="val 12"/>
                  <a:gd name="f48" fmla="val 20"/>
                  <a:gd name="f49" fmla="+- 0 0 -90"/>
                  <a:gd name="f50" fmla="*/ f3 1 41"/>
                  <a:gd name="f51" fmla="*/ f4 1 46"/>
                  <a:gd name="f52" fmla="val f5"/>
                  <a:gd name="f53" fmla="val f6"/>
                  <a:gd name="f54" fmla="val f7"/>
                  <a:gd name="f55" fmla="*/ f49 f0 1"/>
                  <a:gd name="f56" fmla="+- f54 0 f52"/>
                  <a:gd name="f57" fmla="+- f53 0 f52"/>
                  <a:gd name="f58" fmla="*/ f55 1 f2"/>
                  <a:gd name="f59" fmla="*/ f57 1 41"/>
                  <a:gd name="f60" fmla="*/ f56 1 46"/>
                  <a:gd name="f61" fmla="*/ 0 f57 1"/>
                  <a:gd name="f62" fmla="*/ 23 f56 1"/>
                  <a:gd name="f63" fmla="*/ 2 f57 1"/>
                  <a:gd name="f64" fmla="*/ 13 f56 1"/>
                  <a:gd name="f65" fmla="*/ 6 f57 1"/>
                  <a:gd name="f66" fmla="*/ 6 f56 1"/>
                  <a:gd name="f67" fmla="*/ 13 f57 1"/>
                  <a:gd name="f68" fmla="*/ 1 f56 1"/>
                  <a:gd name="f69" fmla="*/ 21 f57 1"/>
                  <a:gd name="f70" fmla="*/ 0 f56 1"/>
                  <a:gd name="f71" fmla="*/ 36 f57 1"/>
                  <a:gd name="f72" fmla="*/ 5 f56 1"/>
                  <a:gd name="f73" fmla="*/ 41 f57 1"/>
                  <a:gd name="f74" fmla="*/ 22 f56 1"/>
                  <a:gd name="f75" fmla="*/ 25 f56 1"/>
                  <a:gd name="f76" fmla="*/ 27 f56 1"/>
                  <a:gd name="f77" fmla="*/ 16 f57 1"/>
                  <a:gd name="f78" fmla="*/ 33 f56 1"/>
                  <a:gd name="f79" fmla="*/ 25 f57 1"/>
                  <a:gd name="f80" fmla="*/ 35 f56 1"/>
                  <a:gd name="f81" fmla="*/ 32 f57 1"/>
                  <a:gd name="f82" fmla="*/ 37 f57 1"/>
                  <a:gd name="f83" fmla="*/ 39 f57 1"/>
                  <a:gd name="f84" fmla="*/ 43 f56 1"/>
                  <a:gd name="f85" fmla="*/ 44 f56 1"/>
                  <a:gd name="f86" fmla="*/ 45 f56 1"/>
                  <a:gd name="f87" fmla="*/ 28 f57 1"/>
                  <a:gd name="f88" fmla="*/ 46 f56 1"/>
                  <a:gd name="f89" fmla="*/ 23 f57 1"/>
                  <a:gd name="f90" fmla="*/ 39 f56 1"/>
                  <a:gd name="f91" fmla="*/ 1 f57 1"/>
                  <a:gd name="f92" fmla="*/ 32 f56 1"/>
                  <a:gd name="f93" fmla="*/ 29 f57 1"/>
                  <a:gd name="f94" fmla="*/ 18 f56 1"/>
                  <a:gd name="f95" fmla="*/ 15 f56 1"/>
                  <a:gd name="f96" fmla="*/ 27 f57 1"/>
                  <a:gd name="f97" fmla="*/ 11 f56 1"/>
                  <a:gd name="f98" fmla="*/ 10 f56 1"/>
                  <a:gd name="f99" fmla="*/ 18 f57 1"/>
                  <a:gd name="f100" fmla="*/ 15 f57 1"/>
                  <a:gd name="f101" fmla="*/ 12 f56 1"/>
                  <a:gd name="f102" fmla="+- f58 0 f1"/>
                  <a:gd name="f103" fmla="*/ f61 1 41"/>
                  <a:gd name="f104" fmla="*/ f62 1 46"/>
                  <a:gd name="f105" fmla="*/ f63 1 41"/>
                  <a:gd name="f106" fmla="*/ f64 1 46"/>
                  <a:gd name="f107" fmla="*/ f65 1 41"/>
                  <a:gd name="f108" fmla="*/ f66 1 46"/>
                  <a:gd name="f109" fmla="*/ f67 1 41"/>
                  <a:gd name="f110" fmla="*/ f68 1 46"/>
                  <a:gd name="f111" fmla="*/ f69 1 41"/>
                  <a:gd name="f112" fmla="*/ f70 1 46"/>
                  <a:gd name="f113" fmla="*/ f71 1 41"/>
                  <a:gd name="f114" fmla="*/ f72 1 46"/>
                  <a:gd name="f115" fmla="*/ f73 1 41"/>
                  <a:gd name="f116" fmla="*/ f74 1 46"/>
                  <a:gd name="f117" fmla="*/ f75 1 46"/>
                  <a:gd name="f118" fmla="*/ f76 1 46"/>
                  <a:gd name="f119" fmla="*/ f77 1 41"/>
                  <a:gd name="f120" fmla="*/ f78 1 46"/>
                  <a:gd name="f121" fmla="*/ f79 1 41"/>
                  <a:gd name="f122" fmla="*/ f80 1 46"/>
                  <a:gd name="f123" fmla="*/ f81 1 41"/>
                  <a:gd name="f124" fmla="*/ f82 1 41"/>
                  <a:gd name="f125" fmla="*/ f83 1 41"/>
                  <a:gd name="f126" fmla="*/ f84 1 46"/>
                  <a:gd name="f127" fmla="*/ f85 1 46"/>
                  <a:gd name="f128" fmla="*/ f86 1 46"/>
                  <a:gd name="f129" fmla="*/ f87 1 41"/>
                  <a:gd name="f130" fmla="*/ f88 1 46"/>
                  <a:gd name="f131" fmla="*/ f89 1 41"/>
                  <a:gd name="f132" fmla="*/ f90 1 46"/>
                  <a:gd name="f133" fmla="*/ f91 1 41"/>
                  <a:gd name="f134" fmla="*/ f92 1 46"/>
                  <a:gd name="f135" fmla="*/ f93 1 41"/>
                  <a:gd name="f136" fmla="*/ f94 1 46"/>
                  <a:gd name="f137" fmla="*/ f95 1 46"/>
                  <a:gd name="f138" fmla="*/ f96 1 41"/>
                  <a:gd name="f139" fmla="*/ f97 1 46"/>
                  <a:gd name="f140" fmla="*/ f98 1 46"/>
                  <a:gd name="f141" fmla="*/ f99 1 41"/>
                  <a:gd name="f142" fmla="*/ f100 1 41"/>
                  <a:gd name="f143" fmla="*/ f101 1 46"/>
                  <a:gd name="f144" fmla="*/ 0 1 f59"/>
                  <a:gd name="f145" fmla="*/ f53 1 f59"/>
                  <a:gd name="f146" fmla="*/ 0 1 f60"/>
                  <a:gd name="f147" fmla="*/ f54 1 f60"/>
                  <a:gd name="f148" fmla="*/ f103 1 f59"/>
                  <a:gd name="f149" fmla="*/ f104 1 f60"/>
                  <a:gd name="f150" fmla="*/ f105 1 f59"/>
                  <a:gd name="f151" fmla="*/ f106 1 f60"/>
                  <a:gd name="f152" fmla="*/ f107 1 f59"/>
                  <a:gd name="f153" fmla="*/ f108 1 f60"/>
                  <a:gd name="f154" fmla="*/ f109 1 f59"/>
                  <a:gd name="f155" fmla="*/ f110 1 f60"/>
                  <a:gd name="f156" fmla="*/ f111 1 f59"/>
                  <a:gd name="f157" fmla="*/ f112 1 f60"/>
                  <a:gd name="f158" fmla="*/ f113 1 f59"/>
                  <a:gd name="f159" fmla="*/ f114 1 f60"/>
                  <a:gd name="f160" fmla="*/ f115 1 f59"/>
                  <a:gd name="f161" fmla="*/ f116 1 f60"/>
                  <a:gd name="f162" fmla="*/ f117 1 f60"/>
                  <a:gd name="f163" fmla="*/ f118 1 f60"/>
                  <a:gd name="f164" fmla="*/ f119 1 f59"/>
                  <a:gd name="f165" fmla="*/ f120 1 f60"/>
                  <a:gd name="f166" fmla="*/ f121 1 f59"/>
                  <a:gd name="f167" fmla="*/ f122 1 f60"/>
                  <a:gd name="f168" fmla="*/ f123 1 f59"/>
                  <a:gd name="f169" fmla="*/ f124 1 f59"/>
                  <a:gd name="f170" fmla="*/ f125 1 f59"/>
                  <a:gd name="f171" fmla="*/ f126 1 f60"/>
                  <a:gd name="f172" fmla="*/ f127 1 f60"/>
                  <a:gd name="f173" fmla="*/ f128 1 f60"/>
                  <a:gd name="f174" fmla="*/ f129 1 f59"/>
                  <a:gd name="f175" fmla="*/ f130 1 f60"/>
                  <a:gd name="f176" fmla="*/ f131 1 f59"/>
                  <a:gd name="f177" fmla="*/ f132 1 f60"/>
                  <a:gd name="f178" fmla="*/ f133 1 f59"/>
                  <a:gd name="f179" fmla="*/ f134 1 f60"/>
                  <a:gd name="f180" fmla="*/ f135 1 f59"/>
                  <a:gd name="f181" fmla="*/ f136 1 f60"/>
                  <a:gd name="f182" fmla="*/ f137 1 f60"/>
                  <a:gd name="f183" fmla="*/ f138 1 f59"/>
                  <a:gd name="f184" fmla="*/ f139 1 f60"/>
                  <a:gd name="f185" fmla="*/ f140 1 f60"/>
                  <a:gd name="f186" fmla="*/ f141 1 f59"/>
                  <a:gd name="f187" fmla="*/ f142 1 f59"/>
                  <a:gd name="f188" fmla="*/ f143 1 f60"/>
                  <a:gd name="f189" fmla="*/ f144 f50 1"/>
                  <a:gd name="f190" fmla="*/ f145 f50 1"/>
                  <a:gd name="f191" fmla="*/ f147 f51 1"/>
                  <a:gd name="f192" fmla="*/ f146 f51 1"/>
                  <a:gd name="f193" fmla="*/ f148 f50 1"/>
                  <a:gd name="f194" fmla="*/ f149 f51 1"/>
                  <a:gd name="f195" fmla="*/ f150 f50 1"/>
                  <a:gd name="f196" fmla="*/ f151 f51 1"/>
                  <a:gd name="f197" fmla="*/ f152 f50 1"/>
                  <a:gd name="f198" fmla="*/ f153 f51 1"/>
                  <a:gd name="f199" fmla="*/ f154 f50 1"/>
                  <a:gd name="f200" fmla="*/ f155 f51 1"/>
                  <a:gd name="f201" fmla="*/ f156 f50 1"/>
                  <a:gd name="f202" fmla="*/ f157 f51 1"/>
                  <a:gd name="f203" fmla="*/ f158 f50 1"/>
                  <a:gd name="f204" fmla="*/ f159 f51 1"/>
                  <a:gd name="f205" fmla="*/ f160 f50 1"/>
                  <a:gd name="f206" fmla="*/ f161 f51 1"/>
                  <a:gd name="f207" fmla="*/ f162 f51 1"/>
                  <a:gd name="f208" fmla="*/ f163 f51 1"/>
                  <a:gd name="f209" fmla="*/ f164 f50 1"/>
                  <a:gd name="f210" fmla="*/ f165 f51 1"/>
                  <a:gd name="f211" fmla="*/ f166 f50 1"/>
                  <a:gd name="f212" fmla="*/ f167 f51 1"/>
                  <a:gd name="f213" fmla="*/ f168 f50 1"/>
                  <a:gd name="f214" fmla="*/ f169 f50 1"/>
                  <a:gd name="f215" fmla="*/ f170 f50 1"/>
                  <a:gd name="f216" fmla="*/ f171 f51 1"/>
                  <a:gd name="f217" fmla="*/ f172 f51 1"/>
                  <a:gd name="f218" fmla="*/ f173 f51 1"/>
                  <a:gd name="f219" fmla="*/ f174 f50 1"/>
                  <a:gd name="f220" fmla="*/ f175 f51 1"/>
                  <a:gd name="f221" fmla="*/ f176 f50 1"/>
                  <a:gd name="f222" fmla="*/ f177 f51 1"/>
                  <a:gd name="f223" fmla="*/ f178 f50 1"/>
                  <a:gd name="f224" fmla="*/ f179 f51 1"/>
                  <a:gd name="f225" fmla="*/ f180 f50 1"/>
                  <a:gd name="f226" fmla="*/ f181 f51 1"/>
                  <a:gd name="f227" fmla="*/ f182 f51 1"/>
                  <a:gd name="f228" fmla="*/ f183 f50 1"/>
                  <a:gd name="f229" fmla="*/ f184 f51 1"/>
                  <a:gd name="f230" fmla="*/ f185 f51 1"/>
                  <a:gd name="f231" fmla="*/ f186 f50 1"/>
                  <a:gd name="f232" fmla="*/ f187 f50 1"/>
                  <a:gd name="f233" fmla="*/ f188 f51 1"/>
                </a:gdLst>
                <a:ahLst/>
                <a:cxnLst>
                  <a:cxn ang="3cd4">
                    <a:pos x="hc" y="t"/>
                  </a:cxn>
                  <a:cxn ang="0">
                    <a:pos x="r" y="vc"/>
                  </a:cxn>
                  <a:cxn ang="cd4">
                    <a:pos x="hc" y="b"/>
                  </a:cxn>
                  <a:cxn ang="cd2">
                    <a:pos x="l" y="vc"/>
                  </a:cxn>
                  <a:cxn ang="f102">
                    <a:pos x="f193" y="f194"/>
                  </a:cxn>
                  <a:cxn ang="f102">
                    <a:pos x="f195" y="f196"/>
                  </a:cxn>
                  <a:cxn ang="f102">
                    <a:pos x="f197" y="f198"/>
                  </a:cxn>
                  <a:cxn ang="f102">
                    <a:pos x="f199" y="f200"/>
                  </a:cxn>
                  <a:cxn ang="f102">
                    <a:pos x="f201" y="f202"/>
                  </a:cxn>
                  <a:cxn ang="f102">
                    <a:pos x="f203" y="f204"/>
                  </a:cxn>
                  <a:cxn ang="f102">
                    <a:pos x="f205" y="f206"/>
                  </a:cxn>
                  <a:cxn ang="f102">
                    <a:pos x="f205" y="f207"/>
                  </a:cxn>
                  <a:cxn ang="f102">
                    <a:pos x="f205" y="f208"/>
                  </a:cxn>
                  <a:cxn ang="f102">
                    <a:pos x="f199" y="f208"/>
                  </a:cxn>
                  <a:cxn ang="f102">
                    <a:pos x="f209" y="f210"/>
                  </a:cxn>
                  <a:cxn ang="f102">
                    <a:pos x="f211" y="f212"/>
                  </a:cxn>
                  <a:cxn ang="f102">
                    <a:pos x="f213" y="f212"/>
                  </a:cxn>
                  <a:cxn ang="f102">
                    <a:pos x="f214" y="f210"/>
                  </a:cxn>
                  <a:cxn ang="f102">
                    <a:pos x="f215" y="f216"/>
                  </a:cxn>
                  <a:cxn ang="f102">
                    <a:pos x="f203" y="f217"/>
                  </a:cxn>
                  <a:cxn ang="f102">
                    <a:pos x="f213" y="f218"/>
                  </a:cxn>
                  <a:cxn ang="f102">
                    <a:pos x="f219" y="f220"/>
                  </a:cxn>
                  <a:cxn ang="f102">
                    <a:pos x="f221" y="f220"/>
                  </a:cxn>
                  <a:cxn ang="f102">
                    <a:pos x="f199" y="f217"/>
                  </a:cxn>
                  <a:cxn ang="f102">
                    <a:pos x="f197" y="f222"/>
                  </a:cxn>
                  <a:cxn ang="f102">
                    <a:pos x="f223" y="f224"/>
                  </a:cxn>
                  <a:cxn ang="f102">
                    <a:pos x="f193" y="f194"/>
                  </a:cxn>
                  <a:cxn ang="f102">
                    <a:pos x="f225" y="f226"/>
                  </a:cxn>
                  <a:cxn ang="f102">
                    <a:pos x="f225" y="f227"/>
                  </a:cxn>
                  <a:cxn ang="f102">
                    <a:pos x="f228" y="f196"/>
                  </a:cxn>
                  <a:cxn ang="f102">
                    <a:pos x="f211" y="f229"/>
                  </a:cxn>
                  <a:cxn ang="f102">
                    <a:pos x="f201" y="f230"/>
                  </a:cxn>
                  <a:cxn ang="f102">
                    <a:pos x="f231" y="f229"/>
                  </a:cxn>
                  <a:cxn ang="f102">
                    <a:pos x="f232" y="f233"/>
                  </a:cxn>
                  <a:cxn ang="f102">
                    <a:pos x="f199" y="f227"/>
                  </a:cxn>
                  <a:cxn ang="f102">
                    <a:pos x="f199" y="f226"/>
                  </a:cxn>
                  <a:cxn ang="f102">
                    <a:pos x="f225" y="f226"/>
                  </a:cxn>
                </a:cxnLst>
                <a:rect l="f189" t="f192" r="f190" b="f191"/>
                <a:pathLst>
                  <a:path w="41" h="46">
                    <a:moveTo>
                      <a:pt x="f5" y="f8"/>
                    </a:moveTo>
                    <a:cubicBezTo>
                      <a:pt x="f5" y="f9"/>
                      <a:pt x="f10" y="f11"/>
                      <a:pt x="f12" y="f13"/>
                    </a:cubicBezTo>
                    <a:cubicBezTo>
                      <a:pt x="f14" y="f15"/>
                      <a:pt x="f16" y="f17"/>
                      <a:pt x="f18" y="f18"/>
                    </a:cubicBezTo>
                    <a:cubicBezTo>
                      <a:pt x="f19" y="f16"/>
                      <a:pt x="f20" y="f12"/>
                      <a:pt x="f13" y="f10"/>
                    </a:cubicBezTo>
                    <a:cubicBezTo>
                      <a:pt x="f11" y="f5"/>
                      <a:pt x="f21" y="f5"/>
                      <a:pt x="f22" y="f5"/>
                    </a:cubicBezTo>
                    <a:cubicBezTo>
                      <a:pt x="f23" y="f5"/>
                      <a:pt x="f24" y="f12"/>
                      <a:pt x="f25" y="f26"/>
                    </a:cubicBezTo>
                    <a:cubicBezTo>
                      <a:pt x="f27" y="f28"/>
                      <a:pt x="f6" y="f29"/>
                      <a:pt x="f6" y="f30"/>
                    </a:cubicBezTo>
                    <a:cubicBezTo>
                      <a:pt x="f6" y="f8"/>
                      <a:pt x="f6" y="f31"/>
                      <a:pt x="f6" y="f32"/>
                    </a:cubicBezTo>
                    <a:cubicBezTo>
                      <a:pt x="f6" y="f32"/>
                      <a:pt x="f6" y="f33"/>
                      <a:pt x="f6" y="f23"/>
                    </a:cubicBezTo>
                    <a:cubicBezTo>
                      <a:pt x="f13" y="f23"/>
                      <a:pt x="f13" y="f23"/>
                      <a:pt x="f13" y="f23"/>
                    </a:cubicBezTo>
                    <a:cubicBezTo>
                      <a:pt x="f13" y="f34"/>
                      <a:pt x="f35" y="f36"/>
                      <a:pt x="f11" y="f37"/>
                    </a:cubicBezTo>
                    <a:cubicBezTo>
                      <a:pt x="f21" y="f38"/>
                      <a:pt x="f22" y="f39"/>
                      <a:pt x="f32" y="f39"/>
                    </a:cubicBezTo>
                    <a:cubicBezTo>
                      <a:pt x="f23" y="f39"/>
                      <a:pt x="f34" y="f39"/>
                      <a:pt x="f24" y="f39"/>
                    </a:cubicBezTo>
                    <a:cubicBezTo>
                      <a:pt x="f38" y="f38"/>
                      <a:pt x="f25" y="f38"/>
                      <a:pt x="f40" y="f37"/>
                    </a:cubicBezTo>
                    <a:cubicBezTo>
                      <a:pt x="f27" y="f41"/>
                      <a:pt x="f27" y="f41"/>
                      <a:pt x="f27" y="f41"/>
                    </a:cubicBezTo>
                    <a:cubicBezTo>
                      <a:pt x="f42" y="f41"/>
                      <a:pt x="f40" y="f43"/>
                      <a:pt x="f25" y="f43"/>
                    </a:cubicBezTo>
                    <a:cubicBezTo>
                      <a:pt x="f39" y="f43"/>
                      <a:pt x="f38" y="f44"/>
                      <a:pt x="f24" y="f44"/>
                    </a:cubicBezTo>
                    <a:cubicBezTo>
                      <a:pt x="f36" y="f44"/>
                      <a:pt x="f34" y="f44"/>
                      <a:pt x="f45" y="f7"/>
                    </a:cubicBezTo>
                    <a:cubicBezTo>
                      <a:pt x="f33" y="f7"/>
                      <a:pt x="f32" y="f7"/>
                      <a:pt x="f8" y="f7"/>
                    </a:cubicBezTo>
                    <a:cubicBezTo>
                      <a:pt x="f9" y="f7"/>
                      <a:pt x="f11" y="f44"/>
                      <a:pt x="f13" y="f43"/>
                    </a:cubicBezTo>
                    <a:cubicBezTo>
                      <a:pt x="f15" y="f41"/>
                      <a:pt x="f17" y="f6"/>
                      <a:pt x="f18" y="f27"/>
                    </a:cubicBezTo>
                    <a:cubicBezTo>
                      <a:pt x="f16" y="f40"/>
                      <a:pt x="f12" y="f39"/>
                      <a:pt x="f10" y="f24"/>
                    </a:cubicBezTo>
                    <a:cubicBezTo>
                      <a:pt x="f5" y="f34"/>
                      <a:pt x="f5" y="f33"/>
                      <a:pt x="f5" y="f8"/>
                    </a:cubicBezTo>
                    <a:close/>
                    <a:moveTo>
                      <a:pt x="f34" y="f21"/>
                    </a:moveTo>
                    <a:cubicBezTo>
                      <a:pt x="f34" y="f46"/>
                      <a:pt x="f34" y="f11"/>
                      <a:pt x="f34" y="f29"/>
                    </a:cubicBezTo>
                    <a:cubicBezTo>
                      <a:pt x="f45" y="f35"/>
                      <a:pt x="f45" y="f13"/>
                      <a:pt x="f23" y="f13"/>
                    </a:cubicBezTo>
                    <a:cubicBezTo>
                      <a:pt x="f23" y="f47"/>
                      <a:pt x="f33" y="f20"/>
                      <a:pt x="f32" y="f20"/>
                    </a:cubicBezTo>
                    <a:cubicBezTo>
                      <a:pt x="f31" y="f15"/>
                      <a:pt x="f8" y="f15"/>
                      <a:pt x="f22" y="f15"/>
                    </a:cubicBezTo>
                    <a:cubicBezTo>
                      <a:pt x="f48" y="f15"/>
                      <a:pt x="f9" y="f15"/>
                      <a:pt x="f21" y="f20"/>
                    </a:cubicBezTo>
                    <a:cubicBezTo>
                      <a:pt x="f46" y="f20"/>
                      <a:pt x="f11" y="f47"/>
                      <a:pt x="f29" y="f47"/>
                    </a:cubicBezTo>
                    <a:cubicBezTo>
                      <a:pt x="f35" y="f13"/>
                      <a:pt x="f35" y="f35"/>
                      <a:pt x="f13" y="f29"/>
                    </a:cubicBezTo>
                    <a:cubicBezTo>
                      <a:pt x="f13" y="f11"/>
                      <a:pt x="f13" y="f46"/>
                      <a:pt x="f13" y="f21"/>
                    </a:cubicBezTo>
                    <a:lnTo>
                      <a:pt x="f34" y="f21"/>
                    </a:ln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grpSp>
      </p:grpSp>
      <p:grpSp>
        <p:nvGrpSpPr>
          <p:cNvPr id="76" name="Groupe 76">
            <a:extLst>
              <a:ext uri="{FF2B5EF4-FFF2-40B4-BE49-F238E27FC236}">
                <a16:creationId xmlns:a16="http://schemas.microsoft.com/office/drawing/2014/main" id="{933DAE33-F79B-4D1F-B7D5-D972BFA23E8E}"/>
              </a:ext>
            </a:extLst>
          </p:cNvPr>
          <p:cNvGrpSpPr/>
          <p:nvPr/>
        </p:nvGrpSpPr>
        <p:grpSpPr>
          <a:xfrm>
            <a:off x="9913293" y="5013563"/>
            <a:ext cx="1432444" cy="630927"/>
            <a:chOff x="9913293" y="5013563"/>
            <a:chExt cx="1432444" cy="630927"/>
          </a:xfrm>
        </p:grpSpPr>
        <p:sp>
          <p:nvSpPr>
            <p:cNvPr id="77" name="ZoneTexte 77">
              <a:extLst>
                <a:ext uri="{FF2B5EF4-FFF2-40B4-BE49-F238E27FC236}">
                  <a16:creationId xmlns:a16="http://schemas.microsoft.com/office/drawing/2014/main" id="{1936308B-067B-4C91-9BAB-8A1B152C69B6}"/>
                </a:ext>
              </a:extLst>
            </p:cNvPr>
            <p:cNvSpPr txBox="1"/>
            <p:nvPr/>
          </p:nvSpPr>
          <p:spPr>
            <a:xfrm>
              <a:off x="10515554" y="5013563"/>
              <a:ext cx="269629" cy="46166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0" cap="none" spc="0" baseline="0">
                  <a:solidFill>
                    <a:srgbClr val="000000"/>
                  </a:solidFill>
                  <a:uFillTx/>
                  <a:latin typeface="Arial"/>
                  <a:cs typeface="Arial"/>
                </a:rPr>
                <a:t>/</a:t>
              </a:r>
            </a:p>
          </p:txBody>
        </p:sp>
        <p:sp>
          <p:nvSpPr>
            <p:cNvPr id="78" name="object 12">
              <a:extLst>
                <a:ext uri="{FF2B5EF4-FFF2-40B4-BE49-F238E27FC236}">
                  <a16:creationId xmlns:a16="http://schemas.microsoft.com/office/drawing/2014/main" id="{385B2375-37C4-4A39-9852-14F5A473BD94}"/>
                </a:ext>
              </a:extLst>
            </p:cNvPr>
            <p:cNvSpPr txBox="1"/>
            <p:nvPr/>
          </p:nvSpPr>
          <p:spPr>
            <a:xfrm>
              <a:off x="9913293" y="5490039"/>
              <a:ext cx="696781" cy="154451"/>
            </a:xfrm>
            <a:prstGeom prst="rect">
              <a:avLst/>
            </a:prstGeom>
            <a:noFill/>
            <a:ln cap="flat">
              <a:noFill/>
            </a:ln>
          </p:spPr>
          <p:txBody>
            <a:bodyPr vert="horz" wrap="square" lIns="0" tIns="10780" rIns="0" bIns="0" anchor="t" anchorCtr="1" compatLnSpc="1">
              <a:spAutoFit/>
            </a:bodyPr>
            <a:lstStyle/>
            <a:p>
              <a:pPr marL="7699" marR="0" lvl="0" indent="0" algn="ctr" defTabSz="914400" rtl="0" fontAlgn="auto" hangingPunct="1">
                <a:lnSpc>
                  <a:spcPct val="100000"/>
                </a:lnSpc>
                <a:spcBef>
                  <a:spcPts val="85"/>
                </a:spcBef>
                <a:spcAft>
                  <a:spcPts val="0"/>
                </a:spcAft>
                <a:buNone/>
                <a:tabLst/>
                <a:defRPr sz="1800" b="0" i="0" u="none" strike="noStrike" kern="0" cap="none" spc="0" baseline="0">
                  <a:solidFill>
                    <a:srgbClr val="000000"/>
                  </a:solidFill>
                  <a:uFillTx/>
                </a:defRPr>
              </a:pPr>
              <a:r>
                <a:rPr lang="fr-FR" sz="933" b="0" i="0" u="none" strike="noStrike" kern="0" cap="none" spc="-2" baseline="0">
                  <a:solidFill>
                    <a:srgbClr val="000000"/>
                  </a:solidFill>
                  <a:uFillTx/>
                  <a:latin typeface="Arial"/>
                  <a:cs typeface="Arial"/>
                </a:rPr>
                <a:t>Présentiel</a:t>
              </a:r>
              <a:endParaRPr lang="fr-FR" sz="933" b="0" i="0" u="none" strike="noStrike" kern="0" cap="none" spc="0" baseline="0">
                <a:solidFill>
                  <a:srgbClr val="000000"/>
                </a:solidFill>
                <a:uFillTx/>
                <a:latin typeface="Arial"/>
                <a:cs typeface="Arial"/>
              </a:endParaRPr>
            </a:p>
          </p:txBody>
        </p:sp>
        <p:sp>
          <p:nvSpPr>
            <p:cNvPr id="79" name="object 12">
              <a:extLst>
                <a:ext uri="{FF2B5EF4-FFF2-40B4-BE49-F238E27FC236}">
                  <a16:creationId xmlns:a16="http://schemas.microsoft.com/office/drawing/2014/main" id="{2C8AF816-8F45-4309-9CFF-38880ED1E722}"/>
                </a:ext>
              </a:extLst>
            </p:cNvPr>
            <p:cNvSpPr txBox="1"/>
            <p:nvPr/>
          </p:nvSpPr>
          <p:spPr>
            <a:xfrm>
              <a:off x="10648956" y="5490039"/>
              <a:ext cx="696781" cy="154451"/>
            </a:xfrm>
            <a:prstGeom prst="rect">
              <a:avLst/>
            </a:prstGeom>
            <a:noFill/>
            <a:ln cap="flat">
              <a:noFill/>
            </a:ln>
          </p:spPr>
          <p:txBody>
            <a:bodyPr vert="horz" wrap="square" lIns="0" tIns="10780" rIns="0" bIns="0" anchor="t" anchorCtr="1" compatLnSpc="1">
              <a:spAutoFit/>
            </a:bodyPr>
            <a:lstStyle/>
            <a:p>
              <a:pPr marL="7699" marR="0" lvl="0" indent="0" algn="ctr" defTabSz="914400" rtl="0" fontAlgn="auto" hangingPunct="1">
                <a:lnSpc>
                  <a:spcPct val="100000"/>
                </a:lnSpc>
                <a:spcBef>
                  <a:spcPts val="85"/>
                </a:spcBef>
                <a:spcAft>
                  <a:spcPts val="0"/>
                </a:spcAft>
                <a:buNone/>
                <a:tabLst/>
                <a:defRPr sz="1800" b="0" i="0" u="none" strike="noStrike" kern="0" cap="none" spc="0" baseline="0">
                  <a:solidFill>
                    <a:srgbClr val="000000"/>
                  </a:solidFill>
                  <a:uFillTx/>
                </a:defRPr>
              </a:pPr>
              <a:r>
                <a:rPr lang="fr-FR" sz="933" b="0" i="0" u="none" strike="noStrike" kern="0" cap="none" spc="-2" baseline="0">
                  <a:solidFill>
                    <a:srgbClr val="000000"/>
                  </a:solidFill>
                  <a:uFillTx/>
                  <a:latin typeface="Arial"/>
                  <a:cs typeface="Arial"/>
                </a:rPr>
                <a:t>Distanciel</a:t>
              </a:r>
              <a:endParaRPr lang="fr-FR" sz="933" b="0" i="0" u="none" strike="noStrike" kern="0" cap="none" spc="0" baseline="0">
                <a:solidFill>
                  <a:srgbClr val="000000"/>
                </a:solidFill>
                <a:uFillTx/>
                <a:latin typeface="Arial"/>
                <a:cs typeface="Arial"/>
              </a:endParaRPr>
            </a:p>
          </p:txBody>
        </p:sp>
        <p:grpSp>
          <p:nvGrpSpPr>
            <p:cNvPr id="80" name="Group 29">
              <a:extLst>
                <a:ext uri="{FF2B5EF4-FFF2-40B4-BE49-F238E27FC236}">
                  <a16:creationId xmlns:a16="http://schemas.microsoft.com/office/drawing/2014/main" id="{3F6534AE-8525-41ED-8676-B4646FEC34EC}"/>
                </a:ext>
              </a:extLst>
            </p:cNvPr>
            <p:cNvGrpSpPr/>
            <p:nvPr/>
          </p:nvGrpSpPr>
          <p:grpSpPr>
            <a:xfrm>
              <a:off x="10056516" y="5054611"/>
              <a:ext cx="409102" cy="384212"/>
              <a:chOff x="10056516" y="5054611"/>
              <a:chExt cx="409102" cy="384212"/>
            </a:xfrm>
          </p:grpSpPr>
          <p:sp>
            <p:nvSpPr>
              <p:cNvPr id="81" name="Freeform 21">
                <a:extLst>
                  <a:ext uri="{FF2B5EF4-FFF2-40B4-BE49-F238E27FC236}">
                    <a16:creationId xmlns:a16="http://schemas.microsoft.com/office/drawing/2014/main" id="{97510F91-4788-40BE-B127-6D4AAB6E83C0}"/>
                  </a:ext>
                </a:extLst>
              </p:cNvPr>
              <p:cNvSpPr/>
              <p:nvPr/>
            </p:nvSpPr>
            <p:spPr>
              <a:xfrm>
                <a:off x="10056516" y="5054611"/>
                <a:ext cx="409102" cy="384212"/>
              </a:xfrm>
              <a:custGeom>
                <a:avLst/>
                <a:gdLst>
                  <a:gd name="f0" fmla="val 10800000"/>
                  <a:gd name="f1" fmla="val 5400000"/>
                  <a:gd name="f2" fmla="val 180"/>
                  <a:gd name="f3" fmla="val w"/>
                  <a:gd name="f4" fmla="val h"/>
                  <a:gd name="f5" fmla="val 0"/>
                  <a:gd name="f6" fmla="val 439"/>
                  <a:gd name="f7" fmla="val 410"/>
                  <a:gd name="f8" fmla="val 62"/>
                  <a:gd name="f9" fmla="val 322"/>
                  <a:gd name="f10" fmla="val 238"/>
                  <a:gd name="f11" fmla="val 19"/>
                  <a:gd name="f12" fmla="val 123"/>
                  <a:gd name="f13" fmla="val 106"/>
                  <a:gd name="f14" fmla="val 61"/>
                  <a:gd name="f15" fmla="val 191"/>
                  <a:gd name="f16" fmla="val 312"/>
                  <a:gd name="f17" fmla="val 17"/>
                  <a:gd name="f18" fmla="val 376"/>
                  <a:gd name="f19" fmla="val 99"/>
                  <a:gd name="f20" fmla="val 182"/>
                  <a:gd name="f21" fmla="val 412"/>
                  <a:gd name="f22" fmla="val 288"/>
                  <a:gd name="f23" fmla="val 327"/>
                  <a:gd name="f24" fmla="val 348"/>
                  <a:gd name="f25" fmla="val 240"/>
                  <a:gd name="f26" fmla="val 126"/>
                  <a:gd name="f27" fmla="val 403"/>
                  <a:gd name="f28" fmla="+- 0 0 -90"/>
                  <a:gd name="f29" fmla="*/ f3 1 439"/>
                  <a:gd name="f30" fmla="*/ f4 1 410"/>
                  <a:gd name="f31" fmla="val f5"/>
                  <a:gd name="f32" fmla="val f6"/>
                  <a:gd name="f33" fmla="val f7"/>
                  <a:gd name="f34" fmla="*/ f28 f0 1"/>
                  <a:gd name="f35" fmla="+- f33 0 f31"/>
                  <a:gd name="f36" fmla="+- f32 0 f31"/>
                  <a:gd name="f37" fmla="*/ f34 1 f2"/>
                  <a:gd name="f38" fmla="*/ f36 1 439"/>
                  <a:gd name="f39" fmla="*/ f35 1 410"/>
                  <a:gd name="f40" fmla="*/ 62 f36 1"/>
                  <a:gd name="f41" fmla="*/ 322 f35 1"/>
                  <a:gd name="f42" fmla="*/ 106 f36 1"/>
                  <a:gd name="f43" fmla="*/ 61 f35 1"/>
                  <a:gd name="f44" fmla="*/ 376 f36 1"/>
                  <a:gd name="f45" fmla="*/ 99 f35 1"/>
                  <a:gd name="f46" fmla="*/ 327 f36 1"/>
                  <a:gd name="f47" fmla="*/ 348 f35 1"/>
                  <a:gd name="f48" fmla="+- f37 0 f1"/>
                  <a:gd name="f49" fmla="*/ f40 1 439"/>
                  <a:gd name="f50" fmla="*/ f41 1 410"/>
                  <a:gd name="f51" fmla="*/ f42 1 439"/>
                  <a:gd name="f52" fmla="*/ f43 1 410"/>
                  <a:gd name="f53" fmla="*/ f44 1 439"/>
                  <a:gd name="f54" fmla="*/ f45 1 410"/>
                  <a:gd name="f55" fmla="*/ f46 1 439"/>
                  <a:gd name="f56" fmla="*/ f47 1 410"/>
                  <a:gd name="f57" fmla="*/ 0 1 f38"/>
                  <a:gd name="f58" fmla="*/ f32 1 f38"/>
                  <a:gd name="f59" fmla="*/ 0 1 f39"/>
                  <a:gd name="f60" fmla="*/ f33 1 f39"/>
                  <a:gd name="f61" fmla="*/ f49 1 f38"/>
                  <a:gd name="f62" fmla="*/ f50 1 f39"/>
                  <a:gd name="f63" fmla="*/ f51 1 f38"/>
                  <a:gd name="f64" fmla="*/ f52 1 f39"/>
                  <a:gd name="f65" fmla="*/ f53 1 f38"/>
                  <a:gd name="f66" fmla="*/ f54 1 f39"/>
                  <a:gd name="f67" fmla="*/ f55 1 f38"/>
                  <a:gd name="f68" fmla="*/ f56 1 f39"/>
                  <a:gd name="f69" fmla="*/ f57 f29 1"/>
                  <a:gd name="f70" fmla="*/ f58 f29 1"/>
                  <a:gd name="f71" fmla="*/ f60 f30 1"/>
                  <a:gd name="f72" fmla="*/ f59 f30 1"/>
                  <a:gd name="f73" fmla="*/ f61 f29 1"/>
                  <a:gd name="f74" fmla="*/ f62 f30 1"/>
                  <a:gd name="f75" fmla="*/ f63 f29 1"/>
                  <a:gd name="f76" fmla="*/ f64 f30 1"/>
                  <a:gd name="f77" fmla="*/ f65 f29 1"/>
                  <a:gd name="f78" fmla="*/ f66 f30 1"/>
                  <a:gd name="f79" fmla="*/ f67 f29 1"/>
                  <a:gd name="f80" fmla="*/ f68 f30 1"/>
                </a:gdLst>
                <a:ahLst/>
                <a:cxnLst>
                  <a:cxn ang="3cd4">
                    <a:pos x="hc" y="t"/>
                  </a:cxn>
                  <a:cxn ang="0">
                    <a:pos x="r" y="vc"/>
                  </a:cxn>
                  <a:cxn ang="cd4">
                    <a:pos x="hc" y="b"/>
                  </a:cxn>
                  <a:cxn ang="cd2">
                    <a:pos x="l" y="vc"/>
                  </a:cxn>
                  <a:cxn ang="f48">
                    <a:pos x="f73" y="f74"/>
                  </a:cxn>
                  <a:cxn ang="f48">
                    <a:pos x="f75" y="f76"/>
                  </a:cxn>
                  <a:cxn ang="f48">
                    <a:pos x="f77" y="f78"/>
                  </a:cxn>
                  <a:cxn ang="f48">
                    <a:pos x="f79" y="f80"/>
                  </a:cxn>
                  <a:cxn ang="f48">
                    <a:pos x="f73" y="f74"/>
                  </a:cxn>
                </a:cxnLst>
                <a:rect l="f69" t="f72" r="f70" b="f71"/>
                <a:pathLst>
                  <a:path w="439" h="410">
                    <a:moveTo>
                      <a:pt x="f8" y="f9"/>
                    </a:moveTo>
                    <a:cubicBezTo>
                      <a:pt x="f5" y="f10"/>
                      <a:pt x="f11" y="f12"/>
                      <a:pt x="f13" y="f14"/>
                    </a:cubicBezTo>
                    <a:cubicBezTo>
                      <a:pt x="f15" y="f5"/>
                      <a:pt x="f16" y="f17"/>
                      <a:pt x="f18" y="f19"/>
                    </a:cubicBezTo>
                    <a:cubicBezTo>
                      <a:pt x="f6" y="f20"/>
                      <a:pt x="f21" y="f22"/>
                      <a:pt x="f23" y="f24"/>
                    </a:cubicBezTo>
                    <a:cubicBezTo>
                      <a:pt x="f25" y="f7"/>
                      <a:pt x="f26" y="f27"/>
                      <a:pt x="f8" y="f9"/>
                    </a:cubicBezTo>
                  </a:path>
                </a:pathLst>
              </a:custGeom>
              <a:noFill/>
              <a:ln cap="flat">
                <a:noFill/>
                <a:prstDash val="solid"/>
              </a:ln>
            </p:spPr>
            <p:txBody>
              <a:bodyPr vert="horz" wrap="square" lIns="45052" tIns="22530" rIns="45052" bIns="22530" anchor="t" anchorCtr="0" compatLnSpc="1">
                <a:noAutofit/>
              </a:bodyPr>
              <a:lstStyle/>
              <a:p>
                <a:pPr marL="0" marR="0" lvl="0" indent="0" algn="l" defTabSz="45052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70" b="0" i="0" u="none" strike="noStrike" kern="0" cap="none" spc="0" baseline="0">
                  <a:solidFill>
                    <a:srgbClr val="000000"/>
                  </a:solidFill>
                  <a:uFillTx/>
                  <a:latin typeface="Verdana"/>
                  <a:cs typeface="Arial"/>
                </a:endParaRPr>
              </a:p>
            </p:txBody>
          </p:sp>
          <p:grpSp>
            <p:nvGrpSpPr>
              <p:cNvPr id="82" name="Groupe 88">
                <a:extLst>
                  <a:ext uri="{FF2B5EF4-FFF2-40B4-BE49-F238E27FC236}">
                    <a16:creationId xmlns:a16="http://schemas.microsoft.com/office/drawing/2014/main" id="{C4A0640F-F1F5-4AC5-9E07-BDD36866D3D6}"/>
                  </a:ext>
                </a:extLst>
              </p:cNvPr>
              <p:cNvGrpSpPr/>
              <p:nvPr/>
            </p:nvGrpSpPr>
            <p:grpSpPr>
              <a:xfrm>
                <a:off x="10140211" y="5140473"/>
                <a:ext cx="244958" cy="202786"/>
                <a:chOff x="10140211" y="5140473"/>
                <a:chExt cx="244958" cy="202786"/>
              </a:xfrm>
            </p:grpSpPr>
            <p:sp>
              <p:nvSpPr>
                <p:cNvPr id="83" name="Freeform 68">
                  <a:extLst>
                    <a:ext uri="{FF2B5EF4-FFF2-40B4-BE49-F238E27FC236}">
                      <a16:creationId xmlns:a16="http://schemas.microsoft.com/office/drawing/2014/main" id="{DCBBA12C-EE96-42DC-8BFC-7E3FD346D7DA}"/>
                    </a:ext>
                  </a:extLst>
                </p:cNvPr>
                <p:cNvSpPr/>
                <p:nvPr/>
              </p:nvSpPr>
              <p:spPr>
                <a:xfrm>
                  <a:off x="10241609" y="5140473"/>
                  <a:ext cx="42181" cy="48664"/>
                </a:xfrm>
                <a:custGeom>
                  <a:avLst/>
                  <a:gdLst>
                    <a:gd name="f0" fmla="val 10800000"/>
                    <a:gd name="f1" fmla="val 5400000"/>
                    <a:gd name="f2" fmla="val 180"/>
                    <a:gd name="f3" fmla="val w"/>
                    <a:gd name="f4" fmla="val h"/>
                    <a:gd name="f5" fmla="val 0"/>
                    <a:gd name="f6" fmla="val 326"/>
                    <a:gd name="f7" fmla="val 377"/>
                    <a:gd name="f8" fmla="val 163"/>
                    <a:gd name="f9" fmla="val 255"/>
                    <a:gd name="f10" fmla="val 375"/>
                    <a:gd name="f11" fmla="val 267"/>
                    <a:gd name="f12" fmla="val 175"/>
                    <a:gd name="f13" fmla="val 81"/>
                    <a:gd name="f14" fmla="val 253"/>
                    <a:gd name="f15" fmla="val 2"/>
                    <a:gd name="f16" fmla="val 73"/>
                    <a:gd name="f17" fmla="val 71"/>
                    <a:gd name="f18" fmla="+- 0 0 -90"/>
                    <a:gd name="f19" fmla="*/ f3 1 326"/>
                    <a:gd name="f20" fmla="*/ f4 1 377"/>
                    <a:gd name="f21" fmla="val f5"/>
                    <a:gd name="f22" fmla="val f6"/>
                    <a:gd name="f23" fmla="val f7"/>
                    <a:gd name="f24" fmla="*/ f18 f0 1"/>
                    <a:gd name="f25" fmla="+- f23 0 f21"/>
                    <a:gd name="f26" fmla="+- f22 0 f21"/>
                    <a:gd name="f27" fmla="*/ f24 1 f2"/>
                    <a:gd name="f28" fmla="*/ f26 1 326"/>
                    <a:gd name="f29" fmla="*/ f25 1 377"/>
                    <a:gd name="f30" fmla="*/ 163 f26 1"/>
                    <a:gd name="f31" fmla="*/ 377 f25 1"/>
                    <a:gd name="f32" fmla="*/ 326 f26 1"/>
                    <a:gd name="f33" fmla="*/ 175 f25 1"/>
                    <a:gd name="f34" fmla="*/ 0 f25 1"/>
                    <a:gd name="f35" fmla="*/ 0 f26 1"/>
                    <a:gd name="f36" fmla="+- f27 0 f1"/>
                    <a:gd name="f37" fmla="*/ f30 1 326"/>
                    <a:gd name="f38" fmla="*/ f31 1 377"/>
                    <a:gd name="f39" fmla="*/ f32 1 326"/>
                    <a:gd name="f40" fmla="*/ f33 1 377"/>
                    <a:gd name="f41" fmla="*/ f34 1 377"/>
                    <a:gd name="f42" fmla="*/ f35 1 326"/>
                    <a:gd name="f43" fmla="*/ 0 1 f28"/>
                    <a:gd name="f44" fmla="*/ f22 1 f28"/>
                    <a:gd name="f45" fmla="*/ 0 1 f29"/>
                    <a:gd name="f46" fmla="*/ f23 1 f29"/>
                    <a:gd name="f47" fmla="*/ f37 1 f28"/>
                    <a:gd name="f48" fmla="*/ f38 1 f29"/>
                    <a:gd name="f49" fmla="*/ f39 1 f28"/>
                    <a:gd name="f50" fmla="*/ f40 1 f29"/>
                    <a:gd name="f51" fmla="*/ f41 1 f29"/>
                    <a:gd name="f52" fmla="*/ f42 1 f28"/>
                    <a:gd name="f53" fmla="*/ f43 f19 1"/>
                    <a:gd name="f54" fmla="*/ f44 f19 1"/>
                    <a:gd name="f55" fmla="*/ f46 f20 1"/>
                    <a:gd name="f56" fmla="*/ f45 f20 1"/>
                    <a:gd name="f57" fmla="*/ f47 f19 1"/>
                    <a:gd name="f58" fmla="*/ f48 f20 1"/>
                    <a:gd name="f59" fmla="*/ f49 f19 1"/>
                    <a:gd name="f60" fmla="*/ f50 f20 1"/>
                    <a:gd name="f61" fmla="*/ f51 f20 1"/>
                    <a:gd name="f62" fmla="*/ f52 f19 1"/>
                  </a:gdLst>
                  <a:ahLst/>
                  <a:cxnLst>
                    <a:cxn ang="3cd4">
                      <a:pos x="hc" y="t"/>
                    </a:cxn>
                    <a:cxn ang="0">
                      <a:pos x="r" y="vc"/>
                    </a:cxn>
                    <a:cxn ang="cd4">
                      <a:pos x="hc" y="b"/>
                    </a:cxn>
                    <a:cxn ang="cd2">
                      <a:pos x="l" y="vc"/>
                    </a:cxn>
                    <a:cxn ang="f36">
                      <a:pos x="f57" y="f58"/>
                    </a:cxn>
                    <a:cxn ang="f36">
                      <a:pos x="f59" y="f60"/>
                    </a:cxn>
                    <a:cxn ang="f36">
                      <a:pos x="f57" y="f61"/>
                    </a:cxn>
                    <a:cxn ang="f36">
                      <a:pos x="f62" y="f60"/>
                    </a:cxn>
                    <a:cxn ang="f36">
                      <a:pos x="f57" y="f58"/>
                    </a:cxn>
                  </a:cxnLst>
                  <a:rect l="f53" t="f56" r="f54" b="f55"/>
                  <a:pathLst>
                    <a:path w="326" h="377">
                      <a:moveTo>
                        <a:pt x="f8" y="f7"/>
                      </a:moveTo>
                      <a:cubicBezTo>
                        <a:pt x="f9" y="f10"/>
                        <a:pt x="f6" y="f11"/>
                        <a:pt x="f6" y="f12"/>
                      </a:cubicBezTo>
                      <a:cubicBezTo>
                        <a:pt x="f6" y="f13"/>
                        <a:pt x="f14" y="f15"/>
                        <a:pt x="f8" y="f5"/>
                      </a:cubicBezTo>
                      <a:cubicBezTo>
                        <a:pt x="f16" y="f15"/>
                        <a:pt x="f5" y="f13"/>
                        <a:pt x="f5" y="f12"/>
                      </a:cubicBezTo>
                      <a:cubicBezTo>
                        <a:pt x="f5" y="f11"/>
                        <a:pt x="f17" y="f10"/>
                        <a:pt x="f8" y="f7"/>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84" name="Freeform 69">
                  <a:extLst>
                    <a:ext uri="{FF2B5EF4-FFF2-40B4-BE49-F238E27FC236}">
                      <a16:creationId xmlns:a16="http://schemas.microsoft.com/office/drawing/2014/main" id="{972AE327-820A-4323-BD9C-9E152253F518}"/>
                    </a:ext>
                  </a:extLst>
                </p:cNvPr>
                <p:cNvSpPr/>
                <p:nvPr/>
              </p:nvSpPr>
              <p:spPr>
                <a:xfrm>
                  <a:off x="10258635" y="5192795"/>
                  <a:ext cx="8110" cy="4864"/>
                </a:xfrm>
                <a:custGeom>
                  <a:avLst/>
                  <a:gdLst>
                    <a:gd name="f0" fmla="val 10800000"/>
                    <a:gd name="f1" fmla="val 5400000"/>
                    <a:gd name="f2" fmla="val 180"/>
                    <a:gd name="f3" fmla="val w"/>
                    <a:gd name="f4" fmla="val h"/>
                    <a:gd name="f5" fmla="val 0"/>
                    <a:gd name="f6" fmla="val 61"/>
                    <a:gd name="f7" fmla="val 38"/>
                    <a:gd name="f8" fmla="val 53"/>
                    <a:gd name="f9" fmla="val 1"/>
                    <a:gd name="f10" fmla="val 23"/>
                    <a:gd name="f11" fmla="val 7"/>
                    <a:gd name="f12" fmla="val 5"/>
                    <a:gd name="f13" fmla="val 4"/>
                    <a:gd name="f14" fmla="val 2"/>
                    <a:gd name="f15" fmla="val 3"/>
                    <a:gd name="f16" fmla="val 6"/>
                    <a:gd name="f17" fmla="val 8"/>
                    <a:gd name="f18" fmla="val 10"/>
                    <a:gd name="f19" fmla="val 11"/>
                    <a:gd name="f20" fmla="val 13"/>
                    <a:gd name="f21" fmla="val 14"/>
                    <a:gd name="f22" fmla="val 21"/>
                    <a:gd name="f23" fmla="val 29"/>
                    <a:gd name="f24" fmla="val 36"/>
                    <a:gd name="f25" fmla="val 12"/>
                    <a:gd name="f26" fmla="val 37"/>
                    <a:gd name="f27" fmla="val 19"/>
                    <a:gd name="f28" fmla="val 25"/>
                    <a:gd name="f29" fmla="val 30"/>
                    <a:gd name="f30" fmla="val 41"/>
                    <a:gd name="f31" fmla="val 47"/>
                    <a:gd name="f32" fmla="val 48"/>
                    <a:gd name="f33" fmla="val 49"/>
                    <a:gd name="f34" fmla="val 50"/>
                    <a:gd name="f35" fmla="val 52"/>
                    <a:gd name="f36" fmla="val 54"/>
                    <a:gd name="f37" fmla="val 58"/>
                    <a:gd name="f38" fmla="val 20"/>
                    <a:gd name="f39" fmla="val 57"/>
                    <a:gd name="f40" fmla="val 56"/>
                    <a:gd name="f41" fmla="+- 0 0 -90"/>
                    <a:gd name="f42" fmla="*/ f3 1 61"/>
                    <a:gd name="f43" fmla="*/ f4 1 38"/>
                    <a:gd name="f44" fmla="val f5"/>
                    <a:gd name="f45" fmla="val f6"/>
                    <a:gd name="f46" fmla="val f7"/>
                    <a:gd name="f47" fmla="*/ f41 f0 1"/>
                    <a:gd name="f48" fmla="+- f46 0 f44"/>
                    <a:gd name="f49" fmla="+- f45 0 f44"/>
                    <a:gd name="f50" fmla="*/ f47 1 f2"/>
                    <a:gd name="f51" fmla="*/ f49 1 61"/>
                    <a:gd name="f52" fmla="*/ f48 1 38"/>
                    <a:gd name="f53" fmla="*/ 53 f49 1"/>
                    <a:gd name="f54" fmla="*/ 1 f48 1"/>
                    <a:gd name="f55" fmla="*/ 7 f49 1"/>
                    <a:gd name="f56" fmla="*/ 3 f49 1"/>
                    <a:gd name="f57" fmla="*/ 4 f48 1"/>
                    <a:gd name="f58" fmla="*/ 0 f49 1"/>
                    <a:gd name="f59" fmla="*/ 10 f48 1"/>
                    <a:gd name="f60" fmla="*/ 14 f48 1"/>
                    <a:gd name="f61" fmla="*/ 11 f49 1"/>
                    <a:gd name="f62" fmla="*/ 36 f48 1"/>
                    <a:gd name="f63" fmla="*/ 14 f49 1"/>
                    <a:gd name="f64" fmla="*/ 38 f48 1"/>
                    <a:gd name="f65" fmla="*/ 30 f49 1"/>
                    <a:gd name="f66" fmla="*/ 47 f49 1"/>
                    <a:gd name="f67" fmla="*/ 50 f49 1"/>
                    <a:gd name="f68" fmla="*/ 58 f49 1"/>
                    <a:gd name="f69" fmla="*/ 20 f48 1"/>
                    <a:gd name="f70" fmla="+- f50 0 f1"/>
                    <a:gd name="f71" fmla="*/ f53 1 61"/>
                    <a:gd name="f72" fmla="*/ f54 1 38"/>
                    <a:gd name="f73" fmla="*/ f55 1 61"/>
                    <a:gd name="f74" fmla="*/ f56 1 61"/>
                    <a:gd name="f75" fmla="*/ f57 1 38"/>
                    <a:gd name="f76" fmla="*/ f58 1 61"/>
                    <a:gd name="f77" fmla="*/ f59 1 38"/>
                    <a:gd name="f78" fmla="*/ f60 1 38"/>
                    <a:gd name="f79" fmla="*/ f61 1 61"/>
                    <a:gd name="f80" fmla="*/ f62 1 38"/>
                    <a:gd name="f81" fmla="*/ f63 1 61"/>
                    <a:gd name="f82" fmla="*/ f64 1 38"/>
                    <a:gd name="f83" fmla="*/ f65 1 61"/>
                    <a:gd name="f84" fmla="*/ f66 1 61"/>
                    <a:gd name="f85" fmla="*/ f67 1 61"/>
                    <a:gd name="f86" fmla="*/ f68 1 61"/>
                    <a:gd name="f87" fmla="*/ f69 1 38"/>
                    <a:gd name="f88" fmla="*/ 0 1 f51"/>
                    <a:gd name="f89" fmla="*/ f45 1 f51"/>
                    <a:gd name="f90" fmla="*/ 0 1 f52"/>
                    <a:gd name="f91" fmla="*/ f46 1 f52"/>
                    <a:gd name="f92" fmla="*/ f71 1 f51"/>
                    <a:gd name="f93" fmla="*/ f72 1 f52"/>
                    <a:gd name="f94" fmla="*/ f73 1 f51"/>
                    <a:gd name="f95" fmla="*/ f74 1 f51"/>
                    <a:gd name="f96" fmla="*/ f75 1 f52"/>
                    <a:gd name="f97" fmla="*/ f76 1 f51"/>
                    <a:gd name="f98" fmla="*/ f77 1 f52"/>
                    <a:gd name="f99" fmla="*/ f78 1 f52"/>
                    <a:gd name="f100" fmla="*/ f79 1 f51"/>
                    <a:gd name="f101" fmla="*/ f80 1 f52"/>
                    <a:gd name="f102" fmla="*/ f81 1 f51"/>
                    <a:gd name="f103" fmla="*/ f82 1 f52"/>
                    <a:gd name="f104" fmla="*/ f83 1 f51"/>
                    <a:gd name="f105" fmla="*/ f84 1 f51"/>
                    <a:gd name="f106" fmla="*/ f85 1 f51"/>
                    <a:gd name="f107" fmla="*/ f86 1 f51"/>
                    <a:gd name="f108" fmla="*/ f87 1 f52"/>
                    <a:gd name="f109" fmla="*/ f88 f42 1"/>
                    <a:gd name="f110" fmla="*/ f89 f42 1"/>
                    <a:gd name="f111" fmla="*/ f91 f43 1"/>
                    <a:gd name="f112" fmla="*/ f90 f43 1"/>
                    <a:gd name="f113" fmla="*/ f92 f42 1"/>
                    <a:gd name="f114" fmla="*/ f93 f43 1"/>
                    <a:gd name="f115" fmla="*/ f94 f42 1"/>
                    <a:gd name="f116" fmla="*/ f95 f42 1"/>
                    <a:gd name="f117" fmla="*/ f96 f43 1"/>
                    <a:gd name="f118" fmla="*/ f97 f42 1"/>
                    <a:gd name="f119" fmla="*/ f98 f43 1"/>
                    <a:gd name="f120" fmla="*/ f99 f43 1"/>
                    <a:gd name="f121" fmla="*/ f100 f42 1"/>
                    <a:gd name="f122" fmla="*/ f101 f43 1"/>
                    <a:gd name="f123" fmla="*/ f102 f42 1"/>
                    <a:gd name="f124" fmla="*/ f103 f43 1"/>
                    <a:gd name="f125" fmla="*/ f104 f42 1"/>
                    <a:gd name="f126" fmla="*/ f105 f42 1"/>
                    <a:gd name="f127" fmla="*/ f106 f42 1"/>
                    <a:gd name="f128" fmla="*/ f107 f42 1"/>
                    <a:gd name="f129" fmla="*/ f108 f43 1"/>
                  </a:gdLst>
                  <a:ahLst/>
                  <a:cxnLst>
                    <a:cxn ang="3cd4">
                      <a:pos x="hc" y="t"/>
                    </a:cxn>
                    <a:cxn ang="0">
                      <a:pos x="r" y="vc"/>
                    </a:cxn>
                    <a:cxn ang="cd4">
                      <a:pos x="hc" y="b"/>
                    </a:cxn>
                    <a:cxn ang="cd2">
                      <a:pos x="l" y="vc"/>
                    </a:cxn>
                    <a:cxn ang="f70">
                      <a:pos x="f113" y="f114"/>
                    </a:cxn>
                    <a:cxn ang="f70">
                      <a:pos x="f115" y="f114"/>
                    </a:cxn>
                    <a:cxn ang="f70">
                      <a:pos x="f116" y="f117"/>
                    </a:cxn>
                    <a:cxn ang="f70">
                      <a:pos x="f118" y="f119"/>
                    </a:cxn>
                    <a:cxn ang="f70">
                      <a:pos x="f118" y="f120"/>
                    </a:cxn>
                    <a:cxn ang="f70">
                      <a:pos x="f121" y="f122"/>
                    </a:cxn>
                    <a:cxn ang="f70">
                      <a:pos x="f123" y="f124"/>
                    </a:cxn>
                    <a:cxn ang="f70">
                      <a:pos x="f125" y="f124"/>
                    </a:cxn>
                    <a:cxn ang="f70">
                      <a:pos x="f126" y="f124"/>
                    </a:cxn>
                    <a:cxn ang="f70">
                      <a:pos x="f127" y="f122"/>
                    </a:cxn>
                    <a:cxn ang="f70">
                      <a:pos x="f128" y="f129"/>
                    </a:cxn>
                    <a:cxn ang="f70">
                      <a:pos x="f128" y="f117"/>
                    </a:cxn>
                    <a:cxn ang="f70">
                      <a:pos x="f113" y="f114"/>
                    </a:cxn>
                  </a:cxnLst>
                  <a:rect l="f109" t="f112" r="f110" b="f111"/>
                  <a:pathLst>
                    <a:path w="61" h="38">
                      <a:moveTo>
                        <a:pt x="f8" y="f9"/>
                      </a:moveTo>
                      <a:cubicBezTo>
                        <a:pt x="f7" y="f5"/>
                        <a:pt x="f10" y="f5"/>
                        <a:pt x="f11" y="f9"/>
                      </a:cubicBezTo>
                      <a:cubicBezTo>
                        <a:pt x="f12" y="f9"/>
                        <a:pt x="f13" y="f14"/>
                        <a:pt x="f15" y="f13"/>
                      </a:cubicBezTo>
                      <a:cubicBezTo>
                        <a:pt x="f14" y="f16"/>
                        <a:pt x="f9" y="f17"/>
                        <a:pt x="f5" y="f18"/>
                      </a:cubicBezTo>
                      <a:cubicBezTo>
                        <a:pt x="f5" y="f19"/>
                        <a:pt x="f5" y="f20"/>
                        <a:pt x="f5" y="f21"/>
                      </a:cubicBezTo>
                      <a:cubicBezTo>
                        <a:pt x="f13" y="f22"/>
                        <a:pt x="f11" y="f23"/>
                        <a:pt x="f19" y="f24"/>
                      </a:cubicBezTo>
                      <a:cubicBezTo>
                        <a:pt x="f25" y="f26"/>
                        <a:pt x="f25" y="f7"/>
                        <a:pt x="f21" y="f7"/>
                      </a:cubicBezTo>
                      <a:cubicBezTo>
                        <a:pt x="f27" y="f7"/>
                        <a:pt x="f28" y="f7"/>
                        <a:pt x="f29" y="f7"/>
                      </a:cubicBezTo>
                      <a:cubicBezTo>
                        <a:pt x="f24" y="f7"/>
                        <a:pt x="f30" y="f7"/>
                        <a:pt x="f31" y="f7"/>
                      </a:cubicBezTo>
                      <a:cubicBezTo>
                        <a:pt x="f32" y="f7"/>
                        <a:pt x="f33" y="f26"/>
                        <a:pt x="f34" y="f24"/>
                      </a:cubicBezTo>
                      <a:cubicBezTo>
                        <a:pt x="f35" y="f29"/>
                        <a:pt x="f36" y="f28"/>
                        <a:pt x="f37" y="f38"/>
                      </a:cubicBezTo>
                      <a:cubicBezTo>
                        <a:pt x="f6" y="f21"/>
                        <a:pt x="f6" y="f18"/>
                        <a:pt x="f37" y="f13"/>
                      </a:cubicBezTo>
                      <a:cubicBezTo>
                        <a:pt x="f39" y="f14"/>
                        <a:pt x="f40" y="f9"/>
                        <a:pt x="f8" y="f9"/>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85" name="Freeform 70">
                  <a:extLst>
                    <a:ext uri="{FF2B5EF4-FFF2-40B4-BE49-F238E27FC236}">
                      <a16:creationId xmlns:a16="http://schemas.microsoft.com/office/drawing/2014/main" id="{1E81BD96-AB6C-48B9-97D1-AC84060673AF}"/>
                    </a:ext>
                  </a:extLst>
                </p:cNvPr>
                <p:cNvSpPr/>
                <p:nvPr/>
              </p:nvSpPr>
              <p:spPr>
                <a:xfrm>
                  <a:off x="10227006" y="5192795"/>
                  <a:ext cx="71789" cy="40151"/>
                </a:xfrm>
                <a:custGeom>
                  <a:avLst/>
                  <a:gdLst>
                    <a:gd name="f0" fmla="val 10800000"/>
                    <a:gd name="f1" fmla="val 5400000"/>
                    <a:gd name="f2" fmla="val 180"/>
                    <a:gd name="f3" fmla="val w"/>
                    <a:gd name="f4" fmla="val h"/>
                    <a:gd name="f5" fmla="val 0"/>
                    <a:gd name="f6" fmla="val 554"/>
                    <a:gd name="f7" fmla="val 311"/>
                    <a:gd name="f8" fmla="val 101"/>
                    <a:gd name="f9" fmla="val 45"/>
                    <a:gd name="f10" fmla="val 511"/>
                    <a:gd name="f11" fmla="val 458"/>
                    <a:gd name="f12" fmla="val 371"/>
                    <a:gd name="f13" fmla="val 310"/>
                    <a:gd name="f14" fmla="val 118"/>
                    <a:gd name="f15" fmla="val 308"/>
                    <a:gd name="f16" fmla="val 109"/>
                    <a:gd name="f17" fmla="val 306"/>
                    <a:gd name="f18" fmla="val 99"/>
                    <a:gd name="f19" fmla="val 304"/>
                    <a:gd name="f20" fmla="val 89"/>
                    <a:gd name="f21" fmla="val 300"/>
                    <a:gd name="f22" fmla="val 75"/>
                    <a:gd name="f23" fmla="val 297"/>
                    <a:gd name="f24" fmla="val 61"/>
                    <a:gd name="f25" fmla="val 294"/>
                    <a:gd name="f26" fmla="val 46"/>
                    <a:gd name="f27" fmla="val 283"/>
                    <a:gd name="f28" fmla="val 271"/>
                    <a:gd name="f29" fmla="val 260"/>
                    <a:gd name="f30" fmla="val 258"/>
                    <a:gd name="f31" fmla="val 47"/>
                    <a:gd name="f32" fmla="val 48"/>
                    <a:gd name="f33" fmla="val 254"/>
                    <a:gd name="f34" fmla="val 69"/>
                    <a:gd name="f35" fmla="val 249"/>
                    <a:gd name="f36" fmla="val 90"/>
                    <a:gd name="f37" fmla="val 245"/>
                    <a:gd name="f38" fmla="val 111"/>
                    <a:gd name="f39" fmla="val 244"/>
                    <a:gd name="f40" fmla="val 113"/>
                    <a:gd name="f41" fmla="val 116"/>
                    <a:gd name="f42" fmla="val 243"/>
                    <a:gd name="f43" fmla="val 182"/>
                    <a:gd name="f44" fmla="val 95"/>
                    <a:gd name="f45" fmla="val 42"/>
                    <a:gd name="f46" fmla="+- 0 0 -90"/>
                    <a:gd name="f47" fmla="*/ f3 1 554"/>
                    <a:gd name="f48" fmla="*/ f4 1 311"/>
                    <a:gd name="f49" fmla="val f5"/>
                    <a:gd name="f50" fmla="val f6"/>
                    <a:gd name="f51" fmla="val f7"/>
                    <a:gd name="f52" fmla="*/ f46 f0 1"/>
                    <a:gd name="f53" fmla="+- f51 0 f49"/>
                    <a:gd name="f54" fmla="+- f50 0 f49"/>
                    <a:gd name="f55" fmla="*/ f52 1 f2"/>
                    <a:gd name="f56" fmla="*/ f54 1 554"/>
                    <a:gd name="f57" fmla="*/ f53 1 311"/>
                    <a:gd name="f58" fmla="*/ 554 f54 1"/>
                    <a:gd name="f59" fmla="*/ 101 f53 1"/>
                    <a:gd name="f60" fmla="*/ 458 f54 1"/>
                    <a:gd name="f61" fmla="*/ 0 f53 1"/>
                    <a:gd name="f62" fmla="*/ 371 f54 1"/>
                    <a:gd name="f63" fmla="*/ 310 f54 1"/>
                    <a:gd name="f64" fmla="*/ 118 f53 1"/>
                    <a:gd name="f65" fmla="*/ 304 f54 1"/>
                    <a:gd name="f66" fmla="*/ 89 f53 1"/>
                    <a:gd name="f67" fmla="*/ 294 f54 1"/>
                    <a:gd name="f68" fmla="*/ 46 f53 1"/>
                    <a:gd name="f69" fmla="*/ 260 f54 1"/>
                    <a:gd name="f70" fmla="*/ 258 f54 1"/>
                    <a:gd name="f71" fmla="*/ 48 f53 1"/>
                    <a:gd name="f72" fmla="*/ 245 f54 1"/>
                    <a:gd name="f73" fmla="*/ 111 f53 1"/>
                    <a:gd name="f74" fmla="*/ 243 f54 1"/>
                    <a:gd name="f75" fmla="*/ 182 f54 1"/>
                    <a:gd name="f76" fmla="*/ 95 f54 1"/>
                    <a:gd name="f77" fmla="*/ 0 f54 1"/>
                    <a:gd name="f78" fmla="*/ 311 f53 1"/>
                    <a:gd name="f79" fmla="+- f55 0 f1"/>
                    <a:gd name="f80" fmla="*/ f58 1 554"/>
                    <a:gd name="f81" fmla="*/ f59 1 311"/>
                    <a:gd name="f82" fmla="*/ f60 1 554"/>
                    <a:gd name="f83" fmla="*/ f61 1 311"/>
                    <a:gd name="f84" fmla="*/ f62 1 554"/>
                    <a:gd name="f85" fmla="*/ f63 1 554"/>
                    <a:gd name="f86" fmla="*/ f64 1 311"/>
                    <a:gd name="f87" fmla="*/ f65 1 554"/>
                    <a:gd name="f88" fmla="*/ f66 1 311"/>
                    <a:gd name="f89" fmla="*/ f67 1 554"/>
                    <a:gd name="f90" fmla="*/ f68 1 311"/>
                    <a:gd name="f91" fmla="*/ f69 1 554"/>
                    <a:gd name="f92" fmla="*/ f70 1 554"/>
                    <a:gd name="f93" fmla="*/ f71 1 311"/>
                    <a:gd name="f94" fmla="*/ f72 1 554"/>
                    <a:gd name="f95" fmla="*/ f73 1 311"/>
                    <a:gd name="f96" fmla="*/ f74 1 554"/>
                    <a:gd name="f97" fmla="*/ f75 1 554"/>
                    <a:gd name="f98" fmla="*/ f76 1 554"/>
                    <a:gd name="f99" fmla="*/ f77 1 554"/>
                    <a:gd name="f100" fmla="*/ f78 1 311"/>
                    <a:gd name="f101" fmla="*/ 0 1 f56"/>
                    <a:gd name="f102" fmla="*/ f50 1 f56"/>
                    <a:gd name="f103" fmla="*/ 0 1 f57"/>
                    <a:gd name="f104" fmla="*/ f51 1 f57"/>
                    <a:gd name="f105" fmla="*/ f80 1 f56"/>
                    <a:gd name="f106" fmla="*/ f81 1 f57"/>
                    <a:gd name="f107" fmla="*/ f82 1 f56"/>
                    <a:gd name="f108" fmla="*/ f83 1 f57"/>
                    <a:gd name="f109" fmla="*/ f84 1 f56"/>
                    <a:gd name="f110" fmla="*/ f85 1 f56"/>
                    <a:gd name="f111" fmla="*/ f86 1 f57"/>
                    <a:gd name="f112" fmla="*/ f87 1 f56"/>
                    <a:gd name="f113" fmla="*/ f88 1 f57"/>
                    <a:gd name="f114" fmla="*/ f89 1 f56"/>
                    <a:gd name="f115" fmla="*/ f90 1 f57"/>
                    <a:gd name="f116" fmla="*/ f91 1 f56"/>
                    <a:gd name="f117" fmla="*/ f92 1 f56"/>
                    <a:gd name="f118" fmla="*/ f93 1 f57"/>
                    <a:gd name="f119" fmla="*/ f94 1 f56"/>
                    <a:gd name="f120" fmla="*/ f95 1 f57"/>
                    <a:gd name="f121" fmla="*/ f96 1 f56"/>
                    <a:gd name="f122" fmla="*/ f97 1 f56"/>
                    <a:gd name="f123" fmla="*/ f98 1 f56"/>
                    <a:gd name="f124" fmla="*/ f99 1 f56"/>
                    <a:gd name="f125" fmla="*/ f100 1 f57"/>
                    <a:gd name="f126" fmla="*/ f101 f47 1"/>
                    <a:gd name="f127" fmla="*/ f102 f47 1"/>
                    <a:gd name="f128" fmla="*/ f104 f48 1"/>
                    <a:gd name="f129" fmla="*/ f103 f48 1"/>
                    <a:gd name="f130" fmla="*/ f105 f47 1"/>
                    <a:gd name="f131" fmla="*/ f106 f48 1"/>
                    <a:gd name="f132" fmla="*/ f107 f47 1"/>
                    <a:gd name="f133" fmla="*/ f108 f48 1"/>
                    <a:gd name="f134" fmla="*/ f109 f47 1"/>
                    <a:gd name="f135" fmla="*/ f110 f47 1"/>
                    <a:gd name="f136" fmla="*/ f111 f48 1"/>
                    <a:gd name="f137" fmla="*/ f112 f47 1"/>
                    <a:gd name="f138" fmla="*/ f113 f48 1"/>
                    <a:gd name="f139" fmla="*/ f114 f47 1"/>
                    <a:gd name="f140" fmla="*/ f115 f48 1"/>
                    <a:gd name="f141" fmla="*/ f116 f47 1"/>
                    <a:gd name="f142" fmla="*/ f117 f47 1"/>
                    <a:gd name="f143" fmla="*/ f118 f48 1"/>
                    <a:gd name="f144" fmla="*/ f119 f47 1"/>
                    <a:gd name="f145" fmla="*/ f120 f48 1"/>
                    <a:gd name="f146" fmla="*/ f121 f47 1"/>
                    <a:gd name="f147" fmla="*/ f122 f47 1"/>
                    <a:gd name="f148" fmla="*/ f123 f47 1"/>
                    <a:gd name="f149" fmla="*/ f124 f47 1"/>
                    <a:gd name="f150" fmla="*/ f125 f48 1"/>
                  </a:gdLst>
                  <a:ahLst/>
                  <a:cxnLst>
                    <a:cxn ang="3cd4">
                      <a:pos x="hc" y="t"/>
                    </a:cxn>
                    <a:cxn ang="0">
                      <a:pos x="r" y="vc"/>
                    </a:cxn>
                    <a:cxn ang="cd4">
                      <a:pos x="hc" y="b"/>
                    </a:cxn>
                    <a:cxn ang="cd2">
                      <a:pos x="l" y="vc"/>
                    </a:cxn>
                    <a:cxn ang="f79">
                      <a:pos x="f130" y="f131"/>
                    </a:cxn>
                    <a:cxn ang="f79">
                      <a:pos x="f132" y="f133"/>
                    </a:cxn>
                    <a:cxn ang="f79">
                      <a:pos x="f134" y="f133"/>
                    </a:cxn>
                    <a:cxn ang="f79">
                      <a:pos x="f135" y="f136"/>
                    </a:cxn>
                    <a:cxn ang="f79">
                      <a:pos x="f137" y="f138"/>
                    </a:cxn>
                    <a:cxn ang="f79">
                      <a:pos x="f139" y="f140"/>
                    </a:cxn>
                    <a:cxn ang="f79">
                      <a:pos x="f141" y="f140"/>
                    </a:cxn>
                    <a:cxn ang="f79">
                      <a:pos x="f142" y="f143"/>
                    </a:cxn>
                    <a:cxn ang="f79">
                      <a:pos x="f144" y="f145"/>
                    </a:cxn>
                    <a:cxn ang="f79">
                      <a:pos x="f146" y="f136"/>
                    </a:cxn>
                    <a:cxn ang="f79">
                      <a:pos x="f147" y="f133"/>
                    </a:cxn>
                    <a:cxn ang="f79">
                      <a:pos x="f148" y="f133"/>
                    </a:cxn>
                    <a:cxn ang="f79">
                      <a:pos x="f149" y="f131"/>
                    </a:cxn>
                    <a:cxn ang="f79">
                      <a:pos x="f149" y="f150"/>
                    </a:cxn>
                    <a:cxn ang="f79">
                      <a:pos x="f130" y="f150"/>
                    </a:cxn>
                    <a:cxn ang="f79">
                      <a:pos x="f130" y="f131"/>
                    </a:cxn>
                  </a:cxnLst>
                  <a:rect l="f126" t="f129" r="f127" b="f128"/>
                  <a:pathLst>
                    <a:path w="554" h="311">
                      <a:moveTo>
                        <a:pt x="f6" y="f8"/>
                      </a:moveTo>
                      <a:cubicBezTo>
                        <a:pt x="f6" y="f9"/>
                        <a:pt x="f10" y="f5"/>
                        <a:pt x="f11" y="f5"/>
                      </a:cubicBezTo>
                      <a:cubicBezTo>
                        <a:pt x="f12" y="f5"/>
                        <a:pt x="f12" y="f5"/>
                        <a:pt x="f12" y="f5"/>
                      </a:cubicBezTo>
                      <a:cubicBezTo>
                        <a:pt x="f13" y="f14"/>
                        <a:pt x="f13" y="f14"/>
                        <a:pt x="f13" y="f14"/>
                      </a:cubicBezTo>
                      <a:cubicBezTo>
                        <a:pt x="f15" y="f16"/>
                        <a:pt x="f17" y="f18"/>
                        <a:pt x="f19" y="f20"/>
                      </a:cubicBezTo>
                      <a:cubicBezTo>
                        <a:pt x="f21" y="f22"/>
                        <a:pt x="f23" y="f24"/>
                        <a:pt x="f25" y="f26"/>
                      </a:cubicBezTo>
                      <a:cubicBezTo>
                        <a:pt x="f27" y="f26"/>
                        <a:pt x="f28" y="f26"/>
                        <a:pt x="f29" y="f26"/>
                      </a:cubicBezTo>
                      <a:cubicBezTo>
                        <a:pt x="f30" y="f26"/>
                        <a:pt x="f30" y="f31"/>
                        <a:pt x="f30" y="f32"/>
                      </a:cubicBezTo>
                      <a:cubicBezTo>
                        <a:pt x="f33" y="f34"/>
                        <a:pt x="f35" y="f36"/>
                        <a:pt x="f37" y="f38"/>
                      </a:cubicBezTo>
                      <a:cubicBezTo>
                        <a:pt x="f39" y="f40"/>
                        <a:pt x="f39" y="f41"/>
                        <a:pt x="f42" y="f14"/>
                      </a:cubicBezTo>
                      <a:cubicBezTo>
                        <a:pt x="f43" y="f5"/>
                        <a:pt x="f43" y="f5"/>
                        <a:pt x="f43" y="f5"/>
                      </a:cubicBezTo>
                      <a:cubicBezTo>
                        <a:pt x="f44" y="f5"/>
                        <a:pt x="f44" y="f5"/>
                        <a:pt x="f44" y="f5"/>
                      </a:cubicBezTo>
                      <a:cubicBezTo>
                        <a:pt x="f45" y="f5"/>
                        <a:pt x="f5" y="f9"/>
                        <a:pt x="f5" y="f8"/>
                      </a:cubicBezTo>
                      <a:cubicBezTo>
                        <a:pt x="f5" y="f7"/>
                        <a:pt x="f5" y="f7"/>
                        <a:pt x="f5" y="f7"/>
                      </a:cubicBezTo>
                      <a:cubicBezTo>
                        <a:pt x="f6" y="f7"/>
                        <a:pt x="f6" y="f7"/>
                        <a:pt x="f6" y="f7"/>
                      </a:cubicBezTo>
                      <a:lnTo>
                        <a:pt x="f6" y="f8"/>
                      </a:ln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86" name="Oval 71">
                  <a:extLst>
                    <a:ext uri="{FF2B5EF4-FFF2-40B4-BE49-F238E27FC236}">
                      <a16:creationId xmlns:a16="http://schemas.microsoft.com/office/drawing/2014/main" id="{AF073597-B206-4383-AD06-2B29FBB66476}"/>
                    </a:ext>
                  </a:extLst>
                </p:cNvPr>
                <p:cNvSpPr/>
                <p:nvPr/>
              </p:nvSpPr>
              <p:spPr>
                <a:xfrm>
                  <a:off x="10142241" y="5164805"/>
                  <a:ext cx="45015" cy="490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87" name="Freeform 72">
                  <a:extLst>
                    <a:ext uri="{FF2B5EF4-FFF2-40B4-BE49-F238E27FC236}">
                      <a16:creationId xmlns:a16="http://schemas.microsoft.com/office/drawing/2014/main" id="{7F74A548-9910-4134-AA2C-553A3D239826}"/>
                    </a:ext>
                  </a:extLst>
                </p:cNvPr>
                <p:cNvSpPr/>
                <p:nvPr/>
              </p:nvSpPr>
              <p:spPr>
                <a:xfrm>
                  <a:off x="10140211" y="5219157"/>
                  <a:ext cx="70564" cy="124102"/>
                </a:xfrm>
                <a:custGeom>
                  <a:avLst/>
                  <a:gdLst>
                    <a:gd name="f0" fmla="val 10800000"/>
                    <a:gd name="f1" fmla="val 5400000"/>
                    <a:gd name="f2" fmla="val 180"/>
                    <a:gd name="f3" fmla="val w"/>
                    <a:gd name="f4" fmla="val h"/>
                    <a:gd name="f5" fmla="val 0"/>
                    <a:gd name="f6" fmla="val 542"/>
                    <a:gd name="f7" fmla="val 958"/>
                    <a:gd name="f8" fmla="val 436"/>
                    <a:gd name="f9" fmla="val 419"/>
                    <a:gd name="f10" fmla="val 431"/>
                    <a:gd name="f11" fmla="val 426"/>
                    <a:gd name="f12" fmla="val 421"/>
                    <a:gd name="f13" fmla="val 420"/>
                    <a:gd name="f14" fmla="val 418"/>
                    <a:gd name="f15" fmla="val 414"/>
                    <a:gd name="f16" fmla="val 411"/>
                    <a:gd name="f17" fmla="val 330"/>
                    <a:gd name="f18" fmla="val 175"/>
                    <a:gd name="f19" fmla="val 78"/>
                    <a:gd name="f20" fmla="val 256"/>
                    <a:gd name="f21" fmla="val 165"/>
                    <a:gd name="f22" fmla="val 74"/>
                    <a:gd name="f23" fmla="val 445"/>
                    <a:gd name="f24" fmla="val 495"/>
                    <a:gd name="f25" fmla="val 20"/>
                    <a:gd name="f26" fmla="val 540"/>
                    <a:gd name="f27" fmla="val 52"/>
                    <a:gd name="f28" fmla="val 572"/>
                    <a:gd name="f29" fmla="val 69"/>
                    <a:gd name="f30" fmla="val 601"/>
                    <a:gd name="f31" fmla="val 98"/>
                    <a:gd name="f32" fmla="val 620"/>
                    <a:gd name="f33" fmla="val 132"/>
                    <a:gd name="f34" fmla="val 845"/>
                    <a:gd name="f35" fmla="val 907"/>
                    <a:gd name="f36" fmla="val 377"/>
                    <a:gd name="f37" fmla="val 494"/>
                    <a:gd name="f38" fmla="val 531"/>
                    <a:gd name="f39" fmla="val 469"/>
                    <a:gd name="f40" fmla="+- 0 0 -90"/>
                    <a:gd name="f41" fmla="*/ f3 1 542"/>
                    <a:gd name="f42" fmla="*/ f4 1 958"/>
                    <a:gd name="f43" fmla="val f5"/>
                    <a:gd name="f44" fmla="val f6"/>
                    <a:gd name="f45" fmla="val f7"/>
                    <a:gd name="f46" fmla="*/ f40 f0 1"/>
                    <a:gd name="f47" fmla="+- f45 0 f43"/>
                    <a:gd name="f48" fmla="+- f44 0 f43"/>
                    <a:gd name="f49" fmla="*/ f46 1 f2"/>
                    <a:gd name="f50" fmla="*/ f48 1 542"/>
                    <a:gd name="f51" fmla="*/ f47 1 958"/>
                    <a:gd name="f52" fmla="*/ 436 f48 1"/>
                    <a:gd name="f53" fmla="*/ 419 f47 1"/>
                    <a:gd name="f54" fmla="*/ 421 f48 1"/>
                    <a:gd name="f55" fmla="*/ 420 f47 1"/>
                    <a:gd name="f56" fmla="*/ 411 f48 1"/>
                    <a:gd name="f57" fmla="*/ 330 f48 1"/>
                    <a:gd name="f58" fmla="*/ 175 f47 1"/>
                    <a:gd name="f59" fmla="*/ 165 f48 1"/>
                    <a:gd name="f60" fmla="*/ 0 f47 1"/>
                    <a:gd name="f61" fmla="*/ 0 f48 1"/>
                    <a:gd name="f62" fmla="*/ 445 f47 1"/>
                    <a:gd name="f63" fmla="*/ 52 f48 1"/>
                    <a:gd name="f64" fmla="*/ 572 f47 1"/>
                    <a:gd name="f65" fmla="*/ 132 f48 1"/>
                    <a:gd name="f66" fmla="*/ 620 f47 1"/>
                    <a:gd name="f67" fmla="*/ 845 f47 1"/>
                    <a:gd name="f68" fmla="*/ 958 f47 1"/>
                    <a:gd name="f69" fmla="*/ 542 f48 1"/>
                    <a:gd name="f70" fmla="*/ 531 f47 1"/>
                    <a:gd name="f71" fmla="+- f49 0 f1"/>
                    <a:gd name="f72" fmla="*/ f52 1 542"/>
                    <a:gd name="f73" fmla="*/ f53 1 958"/>
                    <a:gd name="f74" fmla="*/ f54 1 542"/>
                    <a:gd name="f75" fmla="*/ f55 1 958"/>
                    <a:gd name="f76" fmla="*/ f56 1 542"/>
                    <a:gd name="f77" fmla="*/ f57 1 542"/>
                    <a:gd name="f78" fmla="*/ f58 1 958"/>
                    <a:gd name="f79" fmla="*/ f59 1 542"/>
                    <a:gd name="f80" fmla="*/ f60 1 958"/>
                    <a:gd name="f81" fmla="*/ f61 1 542"/>
                    <a:gd name="f82" fmla="*/ f62 1 958"/>
                    <a:gd name="f83" fmla="*/ f63 1 542"/>
                    <a:gd name="f84" fmla="*/ f64 1 958"/>
                    <a:gd name="f85" fmla="*/ f65 1 542"/>
                    <a:gd name="f86" fmla="*/ f66 1 958"/>
                    <a:gd name="f87" fmla="*/ f67 1 958"/>
                    <a:gd name="f88" fmla="*/ f68 1 958"/>
                    <a:gd name="f89" fmla="*/ f69 1 542"/>
                    <a:gd name="f90" fmla="*/ f70 1 958"/>
                    <a:gd name="f91" fmla="*/ 0 1 f50"/>
                    <a:gd name="f92" fmla="*/ f44 1 f50"/>
                    <a:gd name="f93" fmla="*/ 0 1 f51"/>
                    <a:gd name="f94" fmla="*/ f45 1 f51"/>
                    <a:gd name="f95" fmla="*/ f72 1 f50"/>
                    <a:gd name="f96" fmla="*/ f73 1 f51"/>
                    <a:gd name="f97" fmla="*/ f74 1 f50"/>
                    <a:gd name="f98" fmla="*/ f75 1 f51"/>
                    <a:gd name="f99" fmla="*/ f76 1 f50"/>
                    <a:gd name="f100" fmla="*/ f77 1 f50"/>
                    <a:gd name="f101" fmla="*/ f78 1 f51"/>
                    <a:gd name="f102" fmla="*/ f79 1 f50"/>
                    <a:gd name="f103" fmla="*/ f80 1 f51"/>
                    <a:gd name="f104" fmla="*/ f81 1 f50"/>
                    <a:gd name="f105" fmla="*/ f82 1 f51"/>
                    <a:gd name="f106" fmla="*/ f83 1 f50"/>
                    <a:gd name="f107" fmla="*/ f84 1 f51"/>
                    <a:gd name="f108" fmla="*/ f85 1 f50"/>
                    <a:gd name="f109" fmla="*/ f86 1 f51"/>
                    <a:gd name="f110" fmla="*/ f87 1 f51"/>
                    <a:gd name="f111" fmla="*/ f88 1 f51"/>
                    <a:gd name="f112" fmla="*/ f89 1 f50"/>
                    <a:gd name="f113" fmla="*/ f90 1 f51"/>
                    <a:gd name="f114" fmla="*/ f91 f41 1"/>
                    <a:gd name="f115" fmla="*/ f92 f41 1"/>
                    <a:gd name="f116" fmla="*/ f94 f42 1"/>
                    <a:gd name="f117" fmla="*/ f93 f42 1"/>
                    <a:gd name="f118" fmla="*/ f95 f41 1"/>
                    <a:gd name="f119" fmla="*/ f96 f42 1"/>
                    <a:gd name="f120" fmla="*/ f97 f41 1"/>
                    <a:gd name="f121" fmla="*/ f98 f42 1"/>
                    <a:gd name="f122" fmla="*/ f99 f41 1"/>
                    <a:gd name="f123" fmla="*/ f100 f41 1"/>
                    <a:gd name="f124" fmla="*/ f101 f42 1"/>
                    <a:gd name="f125" fmla="*/ f102 f41 1"/>
                    <a:gd name="f126" fmla="*/ f103 f42 1"/>
                    <a:gd name="f127" fmla="*/ f104 f41 1"/>
                    <a:gd name="f128" fmla="*/ f105 f42 1"/>
                    <a:gd name="f129" fmla="*/ f106 f41 1"/>
                    <a:gd name="f130" fmla="*/ f107 f42 1"/>
                    <a:gd name="f131" fmla="*/ f108 f41 1"/>
                    <a:gd name="f132" fmla="*/ f109 f42 1"/>
                    <a:gd name="f133" fmla="*/ f110 f42 1"/>
                    <a:gd name="f134" fmla="*/ f111 f42 1"/>
                    <a:gd name="f135" fmla="*/ f112 f41 1"/>
                    <a:gd name="f136" fmla="*/ f113 f42 1"/>
                  </a:gdLst>
                  <a:ahLst/>
                  <a:cxnLst>
                    <a:cxn ang="3cd4">
                      <a:pos x="hc" y="t"/>
                    </a:cxn>
                    <a:cxn ang="0">
                      <a:pos x="r" y="vc"/>
                    </a:cxn>
                    <a:cxn ang="cd4">
                      <a:pos x="hc" y="b"/>
                    </a:cxn>
                    <a:cxn ang="cd2">
                      <a:pos x="l" y="vc"/>
                    </a:cxn>
                    <a:cxn ang="f71">
                      <a:pos x="f118" y="f119"/>
                    </a:cxn>
                    <a:cxn ang="f71">
                      <a:pos x="f120" y="f121"/>
                    </a:cxn>
                    <a:cxn ang="f71">
                      <a:pos x="f122" y="f119"/>
                    </a:cxn>
                    <a:cxn ang="f71">
                      <a:pos x="f123" y="f119"/>
                    </a:cxn>
                    <a:cxn ang="f71">
                      <a:pos x="f123" y="f124"/>
                    </a:cxn>
                    <a:cxn ang="f71">
                      <a:pos x="f125" y="f126"/>
                    </a:cxn>
                    <a:cxn ang="f71">
                      <a:pos x="f127" y="f124"/>
                    </a:cxn>
                    <a:cxn ang="f71">
                      <a:pos x="f127" y="f128"/>
                    </a:cxn>
                    <a:cxn ang="f71">
                      <a:pos x="f129" y="f130"/>
                    </a:cxn>
                    <a:cxn ang="f71">
                      <a:pos x="f131" y="f132"/>
                    </a:cxn>
                    <a:cxn ang="f71">
                      <a:pos x="f123" y="f132"/>
                    </a:cxn>
                    <a:cxn ang="f71">
                      <a:pos x="f123" y="f133"/>
                    </a:cxn>
                    <a:cxn ang="f71">
                      <a:pos x="f118" y="f134"/>
                    </a:cxn>
                    <a:cxn ang="f71">
                      <a:pos x="f135" y="f133"/>
                    </a:cxn>
                    <a:cxn ang="f71">
                      <a:pos x="f135" y="f136"/>
                    </a:cxn>
                    <a:cxn ang="f71">
                      <a:pos x="f118" y="f119"/>
                    </a:cxn>
                  </a:cxnLst>
                  <a:rect l="f114" t="f117" r="f115" b="f116"/>
                  <a:pathLst>
                    <a:path w="542" h="958">
                      <a:moveTo>
                        <a:pt x="f8" y="f9"/>
                      </a:moveTo>
                      <a:cubicBezTo>
                        <a:pt x="f10" y="f9"/>
                        <a:pt x="f11" y="f9"/>
                        <a:pt x="f12" y="f13"/>
                      </a:cubicBezTo>
                      <a:cubicBezTo>
                        <a:pt x="f14" y="f13"/>
                        <a:pt x="f15" y="f9"/>
                        <a:pt x="f16" y="f9"/>
                      </a:cubicBezTo>
                      <a:cubicBezTo>
                        <a:pt x="f17" y="f9"/>
                        <a:pt x="f17" y="f9"/>
                        <a:pt x="f17" y="f9"/>
                      </a:cubicBezTo>
                      <a:cubicBezTo>
                        <a:pt x="f17" y="f18"/>
                        <a:pt x="f17" y="f18"/>
                        <a:pt x="f17" y="f18"/>
                      </a:cubicBezTo>
                      <a:cubicBezTo>
                        <a:pt x="f17" y="f19"/>
                        <a:pt x="f20" y="f5"/>
                        <a:pt x="f21" y="f5"/>
                      </a:cubicBezTo>
                      <a:cubicBezTo>
                        <a:pt x="f22" y="f5"/>
                        <a:pt x="f5" y="f19"/>
                        <a:pt x="f5" y="f18"/>
                      </a:cubicBezTo>
                      <a:cubicBezTo>
                        <a:pt x="f5" y="f23"/>
                        <a:pt x="f5" y="f23"/>
                        <a:pt x="f5" y="f23"/>
                      </a:cubicBezTo>
                      <a:cubicBezTo>
                        <a:pt x="f5" y="f24"/>
                        <a:pt x="f25" y="f26"/>
                        <a:pt x="f27" y="f28"/>
                      </a:cubicBezTo>
                      <a:cubicBezTo>
                        <a:pt x="f29" y="f30"/>
                        <a:pt x="f31" y="f32"/>
                        <a:pt x="f33" y="f32"/>
                      </a:cubicBezTo>
                      <a:cubicBezTo>
                        <a:pt x="f17" y="f32"/>
                        <a:pt x="f17" y="f32"/>
                        <a:pt x="f17" y="f32"/>
                      </a:cubicBezTo>
                      <a:cubicBezTo>
                        <a:pt x="f17" y="f34"/>
                        <a:pt x="f17" y="f34"/>
                        <a:pt x="f17" y="f34"/>
                      </a:cubicBezTo>
                      <a:cubicBezTo>
                        <a:pt x="f17" y="f35"/>
                        <a:pt x="f36" y="f7"/>
                        <a:pt x="f8" y="f7"/>
                      </a:cubicBezTo>
                      <a:cubicBezTo>
                        <a:pt x="f37" y="f7"/>
                        <a:pt x="f6" y="f35"/>
                        <a:pt x="f6" y="f34"/>
                      </a:cubicBezTo>
                      <a:cubicBezTo>
                        <a:pt x="f6" y="f38"/>
                        <a:pt x="f6" y="f38"/>
                        <a:pt x="f6" y="f38"/>
                      </a:cubicBezTo>
                      <a:cubicBezTo>
                        <a:pt x="f6" y="f39"/>
                        <a:pt x="f37" y="f9"/>
                        <a:pt x="f8" y="f9"/>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88" name="Oval 73">
                  <a:extLst>
                    <a:ext uri="{FF2B5EF4-FFF2-40B4-BE49-F238E27FC236}">
                      <a16:creationId xmlns:a16="http://schemas.microsoft.com/office/drawing/2014/main" id="{7EAC2A6A-7479-4E08-ACA1-7D7BCE7399C0}"/>
                    </a:ext>
                  </a:extLst>
                </p:cNvPr>
                <p:cNvSpPr/>
                <p:nvPr/>
              </p:nvSpPr>
              <p:spPr>
                <a:xfrm>
                  <a:off x="10338672" y="5164805"/>
                  <a:ext cx="45427" cy="4907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89" name="Freeform 74">
                  <a:extLst>
                    <a:ext uri="{FF2B5EF4-FFF2-40B4-BE49-F238E27FC236}">
                      <a16:creationId xmlns:a16="http://schemas.microsoft.com/office/drawing/2014/main" id="{5D00B01B-B048-47DE-B4F5-C09426778665}"/>
                    </a:ext>
                  </a:extLst>
                </p:cNvPr>
                <p:cNvSpPr/>
                <p:nvPr/>
              </p:nvSpPr>
              <p:spPr>
                <a:xfrm>
                  <a:off x="10315008" y="5219157"/>
                  <a:ext cx="70161" cy="124102"/>
                </a:xfrm>
                <a:custGeom>
                  <a:avLst/>
                  <a:gdLst>
                    <a:gd name="f0" fmla="val 10800000"/>
                    <a:gd name="f1" fmla="val 5400000"/>
                    <a:gd name="f2" fmla="val 180"/>
                    <a:gd name="f3" fmla="val w"/>
                    <a:gd name="f4" fmla="val h"/>
                    <a:gd name="f5" fmla="val 0"/>
                    <a:gd name="f6" fmla="val 542"/>
                    <a:gd name="f7" fmla="val 958"/>
                    <a:gd name="f8" fmla="val 377"/>
                    <a:gd name="f9" fmla="val 286"/>
                    <a:gd name="f10" fmla="val 212"/>
                    <a:gd name="f11" fmla="val 78"/>
                    <a:gd name="f12" fmla="val 175"/>
                    <a:gd name="f13" fmla="val 419"/>
                    <a:gd name="f14" fmla="val 132"/>
                    <a:gd name="f15" fmla="val 128"/>
                    <a:gd name="f16" fmla="val 124"/>
                    <a:gd name="f17" fmla="val 420"/>
                    <a:gd name="f18" fmla="val 121"/>
                    <a:gd name="f19" fmla="val 116"/>
                    <a:gd name="f20" fmla="val 111"/>
                    <a:gd name="f21" fmla="val 106"/>
                    <a:gd name="f22" fmla="val 48"/>
                    <a:gd name="f23" fmla="val 469"/>
                    <a:gd name="f24" fmla="val 531"/>
                    <a:gd name="f25" fmla="val 845"/>
                    <a:gd name="f26" fmla="val 907"/>
                    <a:gd name="f27" fmla="val 165"/>
                    <a:gd name="f28" fmla="val 620"/>
                    <a:gd name="f29" fmla="val 410"/>
                    <a:gd name="f30" fmla="val 444"/>
                    <a:gd name="f31" fmla="val 473"/>
                    <a:gd name="f32" fmla="val 601"/>
                    <a:gd name="f33" fmla="val 490"/>
                    <a:gd name="f34" fmla="val 572"/>
                    <a:gd name="f35" fmla="val 522"/>
                    <a:gd name="f36" fmla="val 540"/>
                    <a:gd name="f37" fmla="val 495"/>
                    <a:gd name="f38" fmla="val 445"/>
                    <a:gd name="f39" fmla="val 468"/>
                    <a:gd name="f40" fmla="+- 0 0 -90"/>
                    <a:gd name="f41" fmla="*/ f3 1 542"/>
                    <a:gd name="f42" fmla="*/ f4 1 958"/>
                    <a:gd name="f43" fmla="val f5"/>
                    <a:gd name="f44" fmla="val f6"/>
                    <a:gd name="f45" fmla="val f7"/>
                    <a:gd name="f46" fmla="*/ f40 f0 1"/>
                    <a:gd name="f47" fmla="+- f45 0 f43"/>
                    <a:gd name="f48" fmla="+- f44 0 f43"/>
                    <a:gd name="f49" fmla="*/ f46 1 f2"/>
                    <a:gd name="f50" fmla="*/ f48 1 542"/>
                    <a:gd name="f51" fmla="*/ f47 1 958"/>
                    <a:gd name="f52" fmla="*/ 377 f48 1"/>
                    <a:gd name="f53" fmla="*/ 0 f47 1"/>
                    <a:gd name="f54" fmla="*/ 212 f48 1"/>
                    <a:gd name="f55" fmla="*/ 175 f47 1"/>
                    <a:gd name="f56" fmla="*/ 419 f47 1"/>
                    <a:gd name="f57" fmla="*/ 132 f48 1"/>
                    <a:gd name="f58" fmla="*/ 121 f48 1"/>
                    <a:gd name="f59" fmla="*/ 420 f47 1"/>
                    <a:gd name="f60" fmla="*/ 106 f48 1"/>
                    <a:gd name="f61" fmla="*/ 0 f48 1"/>
                    <a:gd name="f62" fmla="*/ 531 f47 1"/>
                    <a:gd name="f63" fmla="*/ 845 f47 1"/>
                    <a:gd name="f64" fmla="*/ 958 f47 1"/>
                    <a:gd name="f65" fmla="*/ 620 f47 1"/>
                    <a:gd name="f66" fmla="*/ 410 f48 1"/>
                    <a:gd name="f67" fmla="*/ 490 f48 1"/>
                    <a:gd name="f68" fmla="*/ 572 f47 1"/>
                    <a:gd name="f69" fmla="*/ 542 f48 1"/>
                    <a:gd name="f70" fmla="*/ 445 f47 1"/>
                    <a:gd name="f71" fmla="+- f49 0 f1"/>
                    <a:gd name="f72" fmla="*/ f52 1 542"/>
                    <a:gd name="f73" fmla="*/ f53 1 958"/>
                    <a:gd name="f74" fmla="*/ f54 1 542"/>
                    <a:gd name="f75" fmla="*/ f55 1 958"/>
                    <a:gd name="f76" fmla="*/ f56 1 958"/>
                    <a:gd name="f77" fmla="*/ f57 1 542"/>
                    <a:gd name="f78" fmla="*/ f58 1 542"/>
                    <a:gd name="f79" fmla="*/ f59 1 958"/>
                    <a:gd name="f80" fmla="*/ f60 1 542"/>
                    <a:gd name="f81" fmla="*/ f61 1 542"/>
                    <a:gd name="f82" fmla="*/ f62 1 958"/>
                    <a:gd name="f83" fmla="*/ f63 1 958"/>
                    <a:gd name="f84" fmla="*/ f64 1 958"/>
                    <a:gd name="f85" fmla="*/ f65 1 958"/>
                    <a:gd name="f86" fmla="*/ f66 1 542"/>
                    <a:gd name="f87" fmla="*/ f67 1 542"/>
                    <a:gd name="f88" fmla="*/ f68 1 958"/>
                    <a:gd name="f89" fmla="*/ f69 1 542"/>
                    <a:gd name="f90" fmla="*/ f70 1 958"/>
                    <a:gd name="f91" fmla="*/ 0 1 f50"/>
                    <a:gd name="f92" fmla="*/ f44 1 f50"/>
                    <a:gd name="f93" fmla="*/ 0 1 f51"/>
                    <a:gd name="f94" fmla="*/ f45 1 f51"/>
                    <a:gd name="f95" fmla="*/ f72 1 f50"/>
                    <a:gd name="f96" fmla="*/ f73 1 f51"/>
                    <a:gd name="f97" fmla="*/ f74 1 f50"/>
                    <a:gd name="f98" fmla="*/ f75 1 f51"/>
                    <a:gd name="f99" fmla="*/ f76 1 f51"/>
                    <a:gd name="f100" fmla="*/ f77 1 f50"/>
                    <a:gd name="f101" fmla="*/ f78 1 f50"/>
                    <a:gd name="f102" fmla="*/ f79 1 f51"/>
                    <a:gd name="f103" fmla="*/ f80 1 f50"/>
                    <a:gd name="f104" fmla="*/ f81 1 f50"/>
                    <a:gd name="f105" fmla="*/ f82 1 f51"/>
                    <a:gd name="f106" fmla="*/ f83 1 f51"/>
                    <a:gd name="f107" fmla="*/ f84 1 f51"/>
                    <a:gd name="f108" fmla="*/ f85 1 f51"/>
                    <a:gd name="f109" fmla="*/ f86 1 f50"/>
                    <a:gd name="f110" fmla="*/ f87 1 f50"/>
                    <a:gd name="f111" fmla="*/ f88 1 f51"/>
                    <a:gd name="f112" fmla="*/ f89 1 f50"/>
                    <a:gd name="f113" fmla="*/ f90 1 f51"/>
                    <a:gd name="f114" fmla="*/ f91 f41 1"/>
                    <a:gd name="f115" fmla="*/ f92 f41 1"/>
                    <a:gd name="f116" fmla="*/ f94 f42 1"/>
                    <a:gd name="f117" fmla="*/ f93 f42 1"/>
                    <a:gd name="f118" fmla="*/ f95 f41 1"/>
                    <a:gd name="f119" fmla="*/ f96 f42 1"/>
                    <a:gd name="f120" fmla="*/ f97 f41 1"/>
                    <a:gd name="f121" fmla="*/ f98 f42 1"/>
                    <a:gd name="f122" fmla="*/ f99 f42 1"/>
                    <a:gd name="f123" fmla="*/ f100 f41 1"/>
                    <a:gd name="f124" fmla="*/ f101 f41 1"/>
                    <a:gd name="f125" fmla="*/ f102 f42 1"/>
                    <a:gd name="f126" fmla="*/ f103 f41 1"/>
                    <a:gd name="f127" fmla="*/ f104 f41 1"/>
                    <a:gd name="f128" fmla="*/ f105 f42 1"/>
                    <a:gd name="f129" fmla="*/ f106 f42 1"/>
                    <a:gd name="f130" fmla="*/ f107 f42 1"/>
                    <a:gd name="f131" fmla="*/ f108 f42 1"/>
                    <a:gd name="f132" fmla="*/ f109 f41 1"/>
                    <a:gd name="f133" fmla="*/ f110 f41 1"/>
                    <a:gd name="f134" fmla="*/ f111 f42 1"/>
                    <a:gd name="f135" fmla="*/ f112 f41 1"/>
                    <a:gd name="f136" fmla="*/ f113 f42 1"/>
                  </a:gdLst>
                  <a:ahLst/>
                  <a:cxnLst>
                    <a:cxn ang="3cd4">
                      <a:pos x="hc" y="t"/>
                    </a:cxn>
                    <a:cxn ang="0">
                      <a:pos x="r" y="vc"/>
                    </a:cxn>
                    <a:cxn ang="cd4">
                      <a:pos x="hc" y="b"/>
                    </a:cxn>
                    <a:cxn ang="cd2">
                      <a:pos x="l" y="vc"/>
                    </a:cxn>
                    <a:cxn ang="f71">
                      <a:pos x="f118" y="f119"/>
                    </a:cxn>
                    <a:cxn ang="f71">
                      <a:pos x="f120" y="f121"/>
                    </a:cxn>
                    <a:cxn ang="f71">
                      <a:pos x="f120" y="f122"/>
                    </a:cxn>
                    <a:cxn ang="f71">
                      <a:pos x="f123" y="f122"/>
                    </a:cxn>
                    <a:cxn ang="f71">
                      <a:pos x="f124" y="f125"/>
                    </a:cxn>
                    <a:cxn ang="f71">
                      <a:pos x="f126" y="f122"/>
                    </a:cxn>
                    <a:cxn ang="f71">
                      <a:pos x="f127" y="f128"/>
                    </a:cxn>
                    <a:cxn ang="f71">
                      <a:pos x="f127" y="f129"/>
                    </a:cxn>
                    <a:cxn ang="f71">
                      <a:pos x="f126" y="f130"/>
                    </a:cxn>
                    <a:cxn ang="f71">
                      <a:pos x="f120" y="f129"/>
                    </a:cxn>
                    <a:cxn ang="f71">
                      <a:pos x="f120" y="f131"/>
                    </a:cxn>
                    <a:cxn ang="f71">
                      <a:pos x="f132" y="f131"/>
                    </a:cxn>
                    <a:cxn ang="f71">
                      <a:pos x="f133" y="f134"/>
                    </a:cxn>
                    <a:cxn ang="f71">
                      <a:pos x="f135" y="f136"/>
                    </a:cxn>
                    <a:cxn ang="f71">
                      <a:pos x="f135" y="f121"/>
                    </a:cxn>
                    <a:cxn ang="f71">
                      <a:pos x="f118" y="f119"/>
                    </a:cxn>
                  </a:cxnLst>
                  <a:rect l="f114" t="f117" r="f115" b="f116"/>
                  <a:pathLst>
                    <a:path w="542" h="958">
                      <a:moveTo>
                        <a:pt x="f8" y="f5"/>
                      </a:moveTo>
                      <a:cubicBezTo>
                        <a:pt x="f9" y="f5"/>
                        <a:pt x="f10" y="f11"/>
                        <a:pt x="f10" y="f12"/>
                      </a:cubicBezTo>
                      <a:cubicBezTo>
                        <a:pt x="f10" y="f13"/>
                        <a:pt x="f10" y="f13"/>
                        <a:pt x="f10" y="f13"/>
                      </a:cubicBezTo>
                      <a:cubicBezTo>
                        <a:pt x="f14" y="f13"/>
                        <a:pt x="f14" y="f13"/>
                        <a:pt x="f14" y="f13"/>
                      </a:cubicBezTo>
                      <a:cubicBezTo>
                        <a:pt x="f15" y="f13"/>
                        <a:pt x="f16" y="f17"/>
                        <a:pt x="f18" y="f17"/>
                      </a:cubicBezTo>
                      <a:cubicBezTo>
                        <a:pt x="f19" y="f13"/>
                        <a:pt x="f20" y="f13"/>
                        <a:pt x="f21" y="f13"/>
                      </a:cubicBezTo>
                      <a:cubicBezTo>
                        <a:pt x="f22" y="f13"/>
                        <a:pt x="f5" y="f23"/>
                        <a:pt x="f5" y="f24"/>
                      </a:cubicBezTo>
                      <a:cubicBezTo>
                        <a:pt x="f5" y="f25"/>
                        <a:pt x="f5" y="f25"/>
                        <a:pt x="f5" y="f25"/>
                      </a:cubicBezTo>
                      <a:cubicBezTo>
                        <a:pt x="f5" y="f26"/>
                        <a:pt x="f22" y="f7"/>
                        <a:pt x="f21" y="f7"/>
                      </a:cubicBezTo>
                      <a:cubicBezTo>
                        <a:pt x="f27" y="f7"/>
                        <a:pt x="f10" y="f26"/>
                        <a:pt x="f10" y="f25"/>
                      </a:cubicBezTo>
                      <a:cubicBezTo>
                        <a:pt x="f10" y="f28"/>
                        <a:pt x="f10" y="f28"/>
                        <a:pt x="f10" y="f28"/>
                      </a:cubicBezTo>
                      <a:cubicBezTo>
                        <a:pt x="f29" y="f28"/>
                        <a:pt x="f29" y="f28"/>
                        <a:pt x="f29" y="f28"/>
                      </a:cubicBezTo>
                      <a:cubicBezTo>
                        <a:pt x="f30" y="f28"/>
                        <a:pt x="f31" y="f32"/>
                        <a:pt x="f33" y="f34"/>
                      </a:cubicBezTo>
                      <a:cubicBezTo>
                        <a:pt x="f35" y="f36"/>
                        <a:pt x="f6" y="f37"/>
                        <a:pt x="f6" y="f38"/>
                      </a:cubicBezTo>
                      <a:cubicBezTo>
                        <a:pt x="f6" y="f12"/>
                        <a:pt x="f6" y="f12"/>
                        <a:pt x="f6" y="f12"/>
                      </a:cubicBezTo>
                      <a:cubicBezTo>
                        <a:pt x="f6" y="f11"/>
                        <a:pt x="f39" y="f5"/>
                        <a:pt x="f8" y="f5"/>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90" name="Rectangle 75">
                  <a:extLst>
                    <a:ext uri="{FF2B5EF4-FFF2-40B4-BE49-F238E27FC236}">
                      <a16:creationId xmlns:a16="http://schemas.microsoft.com/office/drawing/2014/main" id="{CC8A40CE-8D54-4A6F-9F13-3953B974B469}"/>
                    </a:ext>
                  </a:extLst>
                </p:cNvPr>
                <p:cNvSpPr/>
                <p:nvPr/>
              </p:nvSpPr>
              <p:spPr>
                <a:xfrm>
                  <a:off x="10218081" y="5266203"/>
                  <a:ext cx="89227" cy="77056"/>
                </a:xfrm>
                <a:prstGeom prst="rect">
                  <a:avLst/>
                </a:pr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sp>
              <p:nvSpPr>
                <p:cNvPr id="91" name="Freeform 76">
                  <a:extLst>
                    <a:ext uri="{FF2B5EF4-FFF2-40B4-BE49-F238E27FC236}">
                      <a16:creationId xmlns:a16="http://schemas.microsoft.com/office/drawing/2014/main" id="{F75C70E0-75F7-4099-BF4E-E32880EEB848}"/>
                    </a:ext>
                  </a:extLst>
                </p:cNvPr>
                <p:cNvSpPr/>
                <p:nvPr/>
              </p:nvSpPr>
              <p:spPr>
                <a:xfrm>
                  <a:off x="10193347" y="5239027"/>
                  <a:ext cx="139107" cy="19065"/>
                </a:xfrm>
                <a:custGeom>
                  <a:avLst/>
                  <a:gdLst>
                    <a:gd name="f0" fmla="val 10800000"/>
                    <a:gd name="f1" fmla="val 5400000"/>
                    <a:gd name="f2" fmla="val 180"/>
                    <a:gd name="f3" fmla="val w"/>
                    <a:gd name="f4" fmla="val h"/>
                    <a:gd name="f5" fmla="val 0"/>
                    <a:gd name="f6" fmla="val 1073"/>
                    <a:gd name="f7" fmla="val 145"/>
                    <a:gd name="f8" fmla="val 1009"/>
                    <a:gd name="f9" fmla="val 1045"/>
                    <a:gd name="f10" fmla="val 113"/>
                    <a:gd name="f11" fmla="val 73"/>
                    <a:gd name="f12" fmla="val 33"/>
                    <a:gd name="f13" fmla="val 64"/>
                    <a:gd name="f14" fmla="val 29"/>
                    <a:gd name="f15" fmla="val 99"/>
                    <a:gd name="f16" fmla="val 193"/>
                    <a:gd name="f17" fmla="val 880"/>
                    <a:gd name="f18" fmla="val 939"/>
                    <a:gd name="f19" fmla="+- 0 0 -90"/>
                    <a:gd name="f20" fmla="*/ f3 1 1073"/>
                    <a:gd name="f21" fmla="*/ f4 1 145"/>
                    <a:gd name="f22" fmla="val f5"/>
                    <a:gd name="f23" fmla="val f6"/>
                    <a:gd name="f24" fmla="val f7"/>
                    <a:gd name="f25" fmla="*/ f19 f0 1"/>
                    <a:gd name="f26" fmla="+- f24 0 f22"/>
                    <a:gd name="f27" fmla="+- f23 0 f22"/>
                    <a:gd name="f28" fmla="*/ f25 1 f2"/>
                    <a:gd name="f29" fmla="*/ f27 1 1073"/>
                    <a:gd name="f30" fmla="*/ f26 1 145"/>
                    <a:gd name="f31" fmla="*/ 1009 f27 1"/>
                    <a:gd name="f32" fmla="*/ 145 f26 1"/>
                    <a:gd name="f33" fmla="*/ 1073 f27 1"/>
                    <a:gd name="f34" fmla="*/ 73 f26 1"/>
                    <a:gd name="f35" fmla="*/ 0 f26 1"/>
                    <a:gd name="f36" fmla="*/ 64 f27 1"/>
                    <a:gd name="f37" fmla="*/ 0 f27 1"/>
                    <a:gd name="f38" fmla="*/ 99 f27 1"/>
                    <a:gd name="f39" fmla="*/ 193 f27 1"/>
                    <a:gd name="f40" fmla="*/ 880 f27 1"/>
                    <a:gd name="f41" fmla="*/ 939 f27 1"/>
                    <a:gd name="f42" fmla="+- f28 0 f1"/>
                    <a:gd name="f43" fmla="*/ f31 1 1073"/>
                    <a:gd name="f44" fmla="*/ f32 1 145"/>
                    <a:gd name="f45" fmla="*/ f33 1 1073"/>
                    <a:gd name="f46" fmla="*/ f34 1 145"/>
                    <a:gd name="f47" fmla="*/ f35 1 145"/>
                    <a:gd name="f48" fmla="*/ f36 1 1073"/>
                    <a:gd name="f49" fmla="*/ f37 1 1073"/>
                    <a:gd name="f50" fmla="*/ f38 1 1073"/>
                    <a:gd name="f51" fmla="*/ f39 1 1073"/>
                    <a:gd name="f52" fmla="*/ f40 1 1073"/>
                    <a:gd name="f53" fmla="*/ f41 1 1073"/>
                    <a:gd name="f54" fmla="*/ 0 1 f29"/>
                    <a:gd name="f55" fmla="*/ f23 1 f29"/>
                    <a:gd name="f56" fmla="*/ 0 1 f30"/>
                    <a:gd name="f57" fmla="*/ f24 1 f30"/>
                    <a:gd name="f58" fmla="*/ f43 1 f29"/>
                    <a:gd name="f59" fmla="*/ f44 1 f30"/>
                    <a:gd name="f60" fmla="*/ f45 1 f29"/>
                    <a:gd name="f61" fmla="*/ f46 1 f30"/>
                    <a:gd name="f62" fmla="*/ f47 1 f30"/>
                    <a:gd name="f63" fmla="*/ f48 1 f29"/>
                    <a:gd name="f64" fmla="*/ f49 1 f29"/>
                    <a:gd name="f65" fmla="*/ f50 1 f29"/>
                    <a:gd name="f66" fmla="*/ f51 1 f29"/>
                    <a:gd name="f67" fmla="*/ f52 1 f29"/>
                    <a:gd name="f68" fmla="*/ f53 1 f29"/>
                    <a:gd name="f69" fmla="*/ f54 f20 1"/>
                    <a:gd name="f70" fmla="*/ f55 f20 1"/>
                    <a:gd name="f71" fmla="*/ f57 f21 1"/>
                    <a:gd name="f72" fmla="*/ f56 f21 1"/>
                    <a:gd name="f73" fmla="*/ f58 f20 1"/>
                    <a:gd name="f74" fmla="*/ f59 f21 1"/>
                    <a:gd name="f75" fmla="*/ f60 f20 1"/>
                    <a:gd name="f76" fmla="*/ f61 f21 1"/>
                    <a:gd name="f77" fmla="*/ f62 f21 1"/>
                    <a:gd name="f78" fmla="*/ f63 f20 1"/>
                    <a:gd name="f79" fmla="*/ f64 f20 1"/>
                    <a:gd name="f80" fmla="*/ f65 f20 1"/>
                    <a:gd name="f81" fmla="*/ f66 f20 1"/>
                    <a:gd name="f82" fmla="*/ f67 f20 1"/>
                    <a:gd name="f83" fmla="*/ f68 f20 1"/>
                  </a:gdLst>
                  <a:ahLst/>
                  <a:cxnLst>
                    <a:cxn ang="3cd4">
                      <a:pos x="hc" y="t"/>
                    </a:cxn>
                    <a:cxn ang="0">
                      <a:pos x="r" y="vc"/>
                    </a:cxn>
                    <a:cxn ang="cd4">
                      <a:pos x="hc" y="b"/>
                    </a:cxn>
                    <a:cxn ang="cd2">
                      <a:pos x="l" y="vc"/>
                    </a:cxn>
                    <a:cxn ang="f42">
                      <a:pos x="f73" y="f74"/>
                    </a:cxn>
                    <a:cxn ang="f42">
                      <a:pos x="f75" y="f76"/>
                    </a:cxn>
                    <a:cxn ang="f42">
                      <a:pos x="f73" y="f77"/>
                    </a:cxn>
                    <a:cxn ang="f42">
                      <a:pos x="f78" y="f77"/>
                    </a:cxn>
                    <a:cxn ang="f42">
                      <a:pos x="f79" y="f76"/>
                    </a:cxn>
                    <a:cxn ang="f42">
                      <a:pos x="f78" y="f74"/>
                    </a:cxn>
                    <a:cxn ang="f42">
                      <a:pos x="f80" y="f74"/>
                    </a:cxn>
                    <a:cxn ang="f42">
                      <a:pos x="f81" y="f74"/>
                    </a:cxn>
                    <a:cxn ang="f42">
                      <a:pos x="f82" y="f74"/>
                    </a:cxn>
                    <a:cxn ang="f42">
                      <a:pos x="f83" y="f74"/>
                    </a:cxn>
                    <a:cxn ang="f42">
                      <a:pos x="f73" y="f74"/>
                    </a:cxn>
                  </a:cxnLst>
                  <a:rect l="f69" t="f72" r="f70" b="f71"/>
                  <a:pathLst>
                    <a:path w="1073" h="145">
                      <a:moveTo>
                        <a:pt x="f8" y="f7"/>
                      </a:moveTo>
                      <a:cubicBezTo>
                        <a:pt x="f9" y="f7"/>
                        <a:pt x="f6" y="f10"/>
                        <a:pt x="f6" y="f11"/>
                      </a:cubicBezTo>
                      <a:cubicBezTo>
                        <a:pt x="f6" y="f12"/>
                        <a:pt x="f9" y="f5"/>
                        <a:pt x="f8" y="f5"/>
                      </a:cubicBezTo>
                      <a:cubicBezTo>
                        <a:pt x="f13" y="f5"/>
                        <a:pt x="f13" y="f5"/>
                        <a:pt x="f13" y="f5"/>
                      </a:cubicBezTo>
                      <a:cubicBezTo>
                        <a:pt x="f14" y="f5"/>
                        <a:pt x="f5" y="f12"/>
                        <a:pt x="f5" y="f11"/>
                      </a:cubicBezTo>
                      <a:cubicBezTo>
                        <a:pt x="f5" y="f10"/>
                        <a:pt x="f14" y="f7"/>
                        <a:pt x="f13" y="f7"/>
                      </a:cubicBezTo>
                      <a:cubicBezTo>
                        <a:pt x="f15" y="f7"/>
                        <a:pt x="f15" y="f7"/>
                        <a:pt x="f15" y="f7"/>
                      </a:cubicBezTo>
                      <a:cubicBezTo>
                        <a:pt x="f16" y="f7"/>
                        <a:pt x="f16" y="f7"/>
                        <a:pt x="f16" y="f7"/>
                      </a:cubicBezTo>
                      <a:cubicBezTo>
                        <a:pt x="f17" y="f7"/>
                        <a:pt x="f17" y="f7"/>
                        <a:pt x="f17" y="f7"/>
                      </a:cubicBezTo>
                      <a:cubicBezTo>
                        <a:pt x="f18" y="f7"/>
                        <a:pt x="f18" y="f7"/>
                        <a:pt x="f18" y="f7"/>
                      </a:cubicBezTo>
                      <a:lnTo>
                        <a:pt x="f8" y="f7"/>
                      </a:ln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E" sz="849" b="0" i="0" u="none" strike="noStrike" kern="0" cap="none" spc="0" baseline="0">
                    <a:solidFill>
                      <a:srgbClr val="000000"/>
                    </a:solidFill>
                    <a:uFillTx/>
                    <a:latin typeface="Arial"/>
                    <a:cs typeface="Arial"/>
                  </a:endParaRPr>
                </a:p>
              </p:txBody>
            </p:sp>
          </p:grpSp>
        </p:grpSp>
        <p:grpSp>
          <p:nvGrpSpPr>
            <p:cNvPr id="92" name="Group 604">
              <a:extLst>
                <a:ext uri="{FF2B5EF4-FFF2-40B4-BE49-F238E27FC236}">
                  <a16:creationId xmlns:a16="http://schemas.microsoft.com/office/drawing/2014/main" id="{75C06FB8-1835-451F-9B0B-532C292EDFD7}"/>
                </a:ext>
              </a:extLst>
            </p:cNvPr>
            <p:cNvGrpSpPr/>
            <p:nvPr/>
          </p:nvGrpSpPr>
          <p:grpSpPr>
            <a:xfrm>
              <a:off x="10784707" y="5065894"/>
              <a:ext cx="406990" cy="384212"/>
              <a:chOff x="10784707" y="5065894"/>
              <a:chExt cx="406990" cy="384212"/>
            </a:xfrm>
          </p:grpSpPr>
          <p:sp>
            <p:nvSpPr>
              <p:cNvPr id="93" name="Freeform 522">
                <a:extLst>
                  <a:ext uri="{FF2B5EF4-FFF2-40B4-BE49-F238E27FC236}">
                    <a16:creationId xmlns:a16="http://schemas.microsoft.com/office/drawing/2014/main" id="{A2371DBF-1918-4C00-B6C9-5B46E408F692}"/>
                  </a:ext>
                </a:extLst>
              </p:cNvPr>
              <p:cNvSpPr/>
              <p:nvPr/>
            </p:nvSpPr>
            <p:spPr>
              <a:xfrm>
                <a:off x="10784707" y="5065894"/>
                <a:ext cx="406990" cy="384212"/>
              </a:xfrm>
              <a:custGeom>
                <a:avLst/>
                <a:gdLst>
                  <a:gd name="f0" fmla="val 10800000"/>
                  <a:gd name="f1" fmla="val 5400000"/>
                  <a:gd name="f2" fmla="val 180"/>
                  <a:gd name="f3" fmla="val w"/>
                  <a:gd name="f4" fmla="val h"/>
                  <a:gd name="f5" fmla="val 0"/>
                  <a:gd name="f6" fmla="val 233"/>
                  <a:gd name="f7" fmla="val 218"/>
                  <a:gd name="f8" fmla="val 33"/>
                  <a:gd name="f9" fmla="val 170"/>
                  <a:gd name="f10" fmla="val 127"/>
                  <a:gd name="f11" fmla="val 10"/>
                  <a:gd name="f12" fmla="val 65"/>
                  <a:gd name="f13" fmla="val 56"/>
                  <a:gd name="f14" fmla="val 32"/>
                  <a:gd name="f15" fmla="val 102"/>
                  <a:gd name="f16" fmla="val 166"/>
                  <a:gd name="f17" fmla="val 9"/>
                  <a:gd name="f18" fmla="val 200"/>
                  <a:gd name="f19" fmla="val 53"/>
                  <a:gd name="f20" fmla="val 96"/>
                  <a:gd name="f21" fmla="val 219"/>
                  <a:gd name="f22" fmla="val 153"/>
                  <a:gd name="f23" fmla="val 173"/>
                  <a:gd name="f24" fmla="val 185"/>
                  <a:gd name="f25" fmla="val 128"/>
                  <a:gd name="f26" fmla="val 67"/>
                  <a:gd name="f27" fmla="val 214"/>
                  <a:gd name="f28" fmla="+- 0 0 -90"/>
                  <a:gd name="f29" fmla="*/ f3 1 233"/>
                  <a:gd name="f30" fmla="*/ f4 1 218"/>
                  <a:gd name="f31" fmla="val f5"/>
                  <a:gd name="f32" fmla="val f6"/>
                  <a:gd name="f33" fmla="val f7"/>
                  <a:gd name="f34" fmla="*/ f28 f0 1"/>
                  <a:gd name="f35" fmla="+- f33 0 f31"/>
                  <a:gd name="f36" fmla="+- f32 0 f31"/>
                  <a:gd name="f37" fmla="*/ f34 1 f2"/>
                  <a:gd name="f38" fmla="*/ f36 1 233"/>
                  <a:gd name="f39" fmla="*/ f35 1 218"/>
                  <a:gd name="f40" fmla="*/ 33 f36 1"/>
                  <a:gd name="f41" fmla="*/ 170 f35 1"/>
                  <a:gd name="f42" fmla="*/ 56 f36 1"/>
                  <a:gd name="f43" fmla="*/ 32 f35 1"/>
                  <a:gd name="f44" fmla="*/ 200 f36 1"/>
                  <a:gd name="f45" fmla="*/ 53 f35 1"/>
                  <a:gd name="f46" fmla="*/ 173 f36 1"/>
                  <a:gd name="f47" fmla="*/ 185 f35 1"/>
                  <a:gd name="f48" fmla="+- f37 0 f1"/>
                  <a:gd name="f49" fmla="*/ f40 1 233"/>
                  <a:gd name="f50" fmla="*/ f41 1 218"/>
                  <a:gd name="f51" fmla="*/ f42 1 233"/>
                  <a:gd name="f52" fmla="*/ f43 1 218"/>
                  <a:gd name="f53" fmla="*/ f44 1 233"/>
                  <a:gd name="f54" fmla="*/ f45 1 218"/>
                  <a:gd name="f55" fmla="*/ f46 1 233"/>
                  <a:gd name="f56" fmla="*/ f47 1 218"/>
                  <a:gd name="f57" fmla="*/ 0 1 f38"/>
                  <a:gd name="f58" fmla="*/ f32 1 f38"/>
                  <a:gd name="f59" fmla="*/ 0 1 f39"/>
                  <a:gd name="f60" fmla="*/ f33 1 f39"/>
                  <a:gd name="f61" fmla="*/ f49 1 f38"/>
                  <a:gd name="f62" fmla="*/ f50 1 f39"/>
                  <a:gd name="f63" fmla="*/ f51 1 f38"/>
                  <a:gd name="f64" fmla="*/ f52 1 f39"/>
                  <a:gd name="f65" fmla="*/ f53 1 f38"/>
                  <a:gd name="f66" fmla="*/ f54 1 f39"/>
                  <a:gd name="f67" fmla="*/ f55 1 f38"/>
                  <a:gd name="f68" fmla="*/ f56 1 f39"/>
                  <a:gd name="f69" fmla="*/ f57 f29 1"/>
                  <a:gd name="f70" fmla="*/ f58 f29 1"/>
                  <a:gd name="f71" fmla="*/ f60 f30 1"/>
                  <a:gd name="f72" fmla="*/ f59 f30 1"/>
                  <a:gd name="f73" fmla="*/ f61 f29 1"/>
                  <a:gd name="f74" fmla="*/ f62 f30 1"/>
                  <a:gd name="f75" fmla="*/ f63 f29 1"/>
                  <a:gd name="f76" fmla="*/ f64 f30 1"/>
                  <a:gd name="f77" fmla="*/ f65 f29 1"/>
                  <a:gd name="f78" fmla="*/ f66 f30 1"/>
                  <a:gd name="f79" fmla="*/ f67 f29 1"/>
                  <a:gd name="f80" fmla="*/ f68 f30 1"/>
                </a:gdLst>
                <a:ahLst/>
                <a:cxnLst>
                  <a:cxn ang="3cd4">
                    <a:pos x="hc" y="t"/>
                  </a:cxn>
                  <a:cxn ang="0">
                    <a:pos x="r" y="vc"/>
                  </a:cxn>
                  <a:cxn ang="cd4">
                    <a:pos x="hc" y="b"/>
                  </a:cxn>
                  <a:cxn ang="cd2">
                    <a:pos x="l" y="vc"/>
                  </a:cxn>
                  <a:cxn ang="f48">
                    <a:pos x="f73" y="f74"/>
                  </a:cxn>
                  <a:cxn ang="f48">
                    <a:pos x="f75" y="f76"/>
                  </a:cxn>
                  <a:cxn ang="f48">
                    <a:pos x="f77" y="f78"/>
                  </a:cxn>
                  <a:cxn ang="f48">
                    <a:pos x="f79" y="f80"/>
                  </a:cxn>
                  <a:cxn ang="f48">
                    <a:pos x="f73" y="f74"/>
                  </a:cxn>
                </a:cxnLst>
                <a:rect l="f69" t="f72" r="f70" b="f71"/>
                <a:pathLst>
                  <a:path w="233" h="218">
                    <a:moveTo>
                      <a:pt x="f8" y="f9"/>
                    </a:moveTo>
                    <a:cubicBezTo>
                      <a:pt x="f5" y="f10"/>
                      <a:pt x="f11" y="f12"/>
                      <a:pt x="f13" y="f14"/>
                    </a:cubicBezTo>
                    <a:cubicBezTo>
                      <a:pt x="f15" y="f5"/>
                      <a:pt x="f16" y="f17"/>
                      <a:pt x="f18" y="f19"/>
                    </a:cubicBezTo>
                    <a:cubicBezTo>
                      <a:pt x="f6" y="f20"/>
                      <a:pt x="f21" y="f22"/>
                      <a:pt x="f23" y="f24"/>
                    </a:cubicBezTo>
                    <a:cubicBezTo>
                      <a:pt x="f25" y="f7"/>
                      <a:pt x="f26" y="f27"/>
                      <a:pt x="f8" y="f9"/>
                    </a:cubicBezTo>
                  </a:path>
                </a:pathLst>
              </a:custGeom>
              <a:no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94" name="Freeform 523">
                <a:extLst>
                  <a:ext uri="{FF2B5EF4-FFF2-40B4-BE49-F238E27FC236}">
                    <a16:creationId xmlns:a16="http://schemas.microsoft.com/office/drawing/2014/main" id="{DE074590-38B7-4E6C-8C7D-C6951C4863DD}"/>
                  </a:ext>
                </a:extLst>
              </p:cNvPr>
              <p:cNvSpPr/>
              <p:nvPr/>
            </p:nvSpPr>
            <p:spPr>
              <a:xfrm>
                <a:off x="10884615" y="5170209"/>
                <a:ext cx="205703" cy="156481"/>
              </a:xfrm>
              <a:custGeom>
                <a:avLst/>
                <a:gdLst>
                  <a:gd name="f0" fmla="val 10800000"/>
                  <a:gd name="f1" fmla="val 5400000"/>
                  <a:gd name="f2" fmla="val 180"/>
                  <a:gd name="f3" fmla="val w"/>
                  <a:gd name="f4" fmla="val h"/>
                  <a:gd name="f5" fmla="val 0"/>
                  <a:gd name="f6" fmla="val 118"/>
                  <a:gd name="f7" fmla="val 89"/>
                  <a:gd name="f8" fmla="val 84"/>
                  <a:gd name="f9" fmla="val 78"/>
                  <a:gd name="f10" fmla="val 40"/>
                  <a:gd name="f11" fmla="val 9"/>
                  <a:gd name="f12" fmla="val 6"/>
                  <a:gd name="f13" fmla="val 2"/>
                  <a:gd name="f14" fmla="val 4"/>
                  <a:gd name="f15" fmla="val 5"/>
                  <a:gd name="f16" fmla="val 85"/>
                  <a:gd name="f17" fmla="val 115"/>
                  <a:gd name="f18" fmla="val 29"/>
                  <a:gd name="f19" fmla="+- 0 0 -90"/>
                  <a:gd name="f20" fmla="*/ f3 1 118"/>
                  <a:gd name="f21" fmla="*/ f4 1 89"/>
                  <a:gd name="f22" fmla="val f5"/>
                  <a:gd name="f23" fmla="val f6"/>
                  <a:gd name="f24" fmla="val f7"/>
                  <a:gd name="f25" fmla="*/ f19 f0 1"/>
                  <a:gd name="f26" fmla="+- f24 0 f22"/>
                  <a:gd name="f27" fmla="+- f23 0 f22"/>
                  <a:gd name="f28" fmla="*/ f25 1 f2"/>
                  <a:gd name="f29" fmla="*/ f27 1 118"/>
                  <a:gd name="f30" fmla="*/ f26 1 89"/>
                  <a:gd name="f31" fmla="*/ 118 f27 1"/>
                  <a:gd name="f32" fmla="*/ 84 f26 1"/>
                  <a:gd name="f33" fmla="*/ 78 f27 1"/>
                  <a:gd name="f34" fmla="*/ 89 f26 1"/>
                  <a:gd name="f35" fmla="*/ 40 f27 1"/>
                  <a:gd name="f36" fmla="*/ 0 f27 1"/>
                  <a:gd name="f37" fmla="*/ 9 f26 1"/>
                  <a:gd name="f38" fmla="*/ 5 f27 1"/>
                  <a:gd name="f39" fmla="*/ 4 f26 1"/>
                  <a:gd name="f40" fmla="+- f28 0 f1"/>
                  <a:gd name="f41" fmla="*/ f31 1 118"/>
                  <a:gd name="f42" fmla="*/ f32 1 89"/>
                  <a:gd name="f43" fmla="*/ f33 1 118"/>
                  <a:gd name="f44" fmla="*/ f34 1 89"/>
                  <a:gd name="f45" fmla="*/ f35 1 118"/>
                  <a:gd name="f46" fmla="*/ f36 1 118"/>
                  <a:gd name="f47" fmla="*/ f37 1 89"/>
                  <a:gd name="f48" fmla="*/ f38 1 118"/>
                  <a:gd name="f49" fmla="*/ f39 1 89"/>
                  <a:gd name="f50" fmla="*/ 0 1 f29"/>
                  <a:gd name="f51" fmla="*/ f23 1 f29"/>
                  <a:gd name="f52" fmla="*/ 0 1 f30"/>
                  <a:gd name="f53" fmla="*/ f24 1 f30"/>
                  <a:gd name="f54" fmla="*/ f41 1 f29"/>
                  <a:gd name="f55" fmla="*/ f42 1 f30"/>
                  <a:gd name="f56" fmla="*/ f43 1 f29"/>
                  <a:gd name="f57" fmla="*/ f44 1 f30"/>
                  <a:gd name="f58" fmla="*/ f45 1 f29"/>
                  <a:gd name="f59" fmla="*/ f46 1 f29"/>
                  <a:gd name="f60" fmla="*/ f47 1 f30"/>
                  <a:gd name="f61" fmla="*/ f48 1 f29"/>
                  <a:gd name="f62" fmla="*/ f49 1 f30"/>
                  <a:gd name="f63" fmla="*/ f50 f20 1"/>
                  <a:gd name="f64" fmla="*/ f51 f20 1"/>
                  <a:gd name="f65" fmla="*/ f53 f21 1"/>
                  <a:gd name="f66" fmla="*/ f52 f21 1"/>
                  <a:gd name="f67" fmla="*/ f54 f20 1"/>
                  <a:gd name="f68" fmla="*/ f55 f21 1"/>
                  <a:gd name="f69" fmla="*/ f56 f20 1"/>
                  <a:gd name="f70" fmla="*/ f57 f21 1"/>
                  <a:gd name="f71" fmla="*/ f58 f20 1"/>
                  <a:gd name="f72" fmla="*/ f59 f20 1"/>
                  <a:gd name="f73" fmla="*/ f60 f21 1"/>
                  <a:gd name="f74" fmla="*/ f61 f20 1"/>
                  <a:gd name="f75" fmla="*/ f62 f21 1"/>
                </a:gdLst>
                <a:ahLst/>
                <a:cxnLst>
                  <a:cxn ang="3cd4">
                    <a:pos x="hc" y="t"/>
                  </a:cxn>
                  <a:cxn ang="0">
                    <a:pos x="r" y="vc"/>
                  </a:cxn>
                  <a:cxn ang="cd4">
                    <a:pos x="hc" y="b"/>
                  </a:cxn>
                  <a:cxn ang="cd2">
                    <a:pos x="l" y="vc"/>
                  </a:cxn>
                  <a:cxn ang="f40">
                    <a:pos x="f67" y="f68"/>
                  </a:cxn>
                  <a:cxn ang="f40">
                    <a:pos x="f69" y="f68"/>
                  </a:cxn>
                  <a:cxn ang="f40">
                    <a:pos x="f69" y="f70"/>
                  </a:cxn>
                  <a:cxn ang="f40">
                    <a:pos x="f71" y="f70"/>
                  </a:cxn>
                  <a:cxn ang="f40">
                    <a:pos x="f71" y="f68"/>
                  </a:cxn>
                  <a:cxn ang="f40">
                    <a:pos x="f72" y="f68"/>
                  </a:cxn>
                  <a:cxn ang="f40">
                    <a:pos x="f72" y="f73"/>
                  </a:cxn>
                  <a:cxn ang="f40">
                    <a:pos x="f74" y="f75"/>
                  </a:cxn>
                  <a:cxn ang="f40">
                    <a:pos x="f67" y="f75"/>
                  </a:cxn>
                  <a:cxn ang="f40">
                    <a:pos x="f67" y="f68"/>
                  </a:cxn>
                </a:cxnLst>
                <a:rect l="f63" t="f66" r="f64" b="f65"/>
                <a:pathLst>
                  <a:path w="118" h="89">
                    <a:moveTo>
                      <a:pt x="f6" y="f8"/>
                    </a:moveTo>
                    <a:cubicBezTo>
                      <a:pt x="f9" y="f8"/>
                      <a:pt x="f9" y="f8"/>
                      <a:pt x="f9" y="f8"/>
                    </a:cubicBezTo>
                    <a:cubicBezTo>
                      <a:pt x="f9" y="f7"/>
                      <a:pt x="f9" y="f7"/>
                      <a:pt x="f9" y="f7"/>
                    </a:cubicBezTo>
                    <a:cubicBezTo>
                      <a:pt x="f10" y="f7"/>
                      <a:pt x="f10" y="f7"/>
                      <a:pt x="f10" y="f7"/>
                    </a:cubicBezTo>
                    <a:cubicBezTo>
                      <a:pt x="f10" y="f8"/>
                      <a:pt x="f10" y="f8"/>
                      <a:pt x="f10" y="f8"/>
                    </a:cubicBezTo>
                    <a:cubicBezTo>
                      <a:pt x="f5" y="f8"/>
                      <a:pt x="f5" y="f8"/>
                      <a:pt x="f5" y="f8"/>
                    </a:cubicBezTo>
                    <a:cubicBezTo>
                      <a:pt x="f5" y="f11"/>
                      <a:pt x="f5" y="f11"/>
                      <a:pt x="f5" y="f11"/>
                    </a:cubicBezTo>
                    <a:cubicBezTo>
                      <a:pt x="f5" y="f12"/>
                      <a:pt x="f13" y="f14"/>
                      <a:pt x="f15" y="f14"/>
                    </a:cubicBezTo>
                    <a:cubicBezTo>
                      <a:pt x="f15" y="f14"/>
                      <a:pt x="f16" y="f5"/>
                      <a:pt x="f6" y="f14"/>
                    </a:cubicBezTo>
                    <a:cubicBezTo>
                      <a:pt x="f17" y="f18"/>
                      <a:pt x="f6" y="f8"/>
                      <a:pt x="f6" y="f8"/>
                    </a:cubicBezTo>
                  </a:path>
                </a:pathLst>
              </a:custGeom>
              <a:no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95" name="Freeform 524">
                <a:extLst>
                  <a:ext uri="{FF2B5EF4-FFF2-40B4-BE49-F238E27FC236}">
                    <a16:creationId xmlns:a16="http://schemas.microsoft.com/office/drawing/2014/main" id="{6495BA10-A3C0-472A-9BC0-8AB6AEC7B188}"/>
                  </a:ext>
                </a:extLst>
              </p:cNvPr>
              <p:cNvSpPr/>
              <p:nvPr/>
            </p:nvSpPr>
            <p:spPr>
              <a:xfrm>
                <a:off x="10902254" y="5187839"/>
                <a:ext cx="168962" cy="127092"/>
              </a:xfrm>
              <a:custGeom>
                <a:avLst/>
                <a:gdLst>
                  <a:gd name="f0" fmla="val 10800000"/>
                  <a:gd name="f1" fmla="val 5400000"/>
                  <a:gd name="f2" fmla="val 180"/>
                  <a:gd name="f3" fmla="val w"/>
                  <a:gd name="f4" fmla="val h"/>
                  <a:gd name="f5" fmla="val 0"/>
                  <a:gd name="f6" fmla="val 97"/>
                  <a:gd name="f7" fmla="val 72"/>
                  <a:gd name="f8" fmla="val 93"/>
                  <a:gd name="f9" fmla="val 5"/>
                  <a:gd name="f10" fmla="val 3"/>
                  <a:gd name="f11" fmla="val 70"/>
                  <a:gd name="f12" fmla="val 67"/>
                  <a:gd name="f13" fmla="val 10"/>
                  <a:gd name="f14" fmla="val 7"/>
                  <a:gd name="f15" fmla="val 94"/>
                  <a:gd name="f16" fmla="val 28"/>
                  <a:gd name="f17" fmla="val 95"/>
                  <a:gd name="f18" fmla="+- 0 0 -90"/>
                  <a:gd name="f19" fmla="*/ f3 1 97"/>
                  <a:gd name="f20" fmla="*/ f4 1 72"/>
                  <a:gd name="f21" fmla="val f5"/>
                  <a:gd name="f22" fmla="val f6"/>
                  <a:gd name="f23" fmla="val f7"/>
                  <a:gd name="f24" fmla="*/ f18 f0 1"/>
                  <a:gd name="f25" fmla="+- f23 0 f21"/>
                  <a:gd name="f26" fmla="+- f22 0 f21"/>
                  <a:gd name="f27" fmla="*/ f24 1 f2"/>
                  <a:gd name="f28" fmla="*/ f26 1 97"/>
                  <a:gd name="f29" fmla="*/ f25 1 72"/>
                  <a:gd name="f30" fmla="*/ 93 f26 1"/>
                  <a:gd name="f31" fmla="*/ 72 f25 1"/>
                  <a:gd name="f32" fmla="*/ 5 f26 1"/>
                  <a:gd name="f33" fmla="*/ 0 f26 1"/>
                  <a:gd name="f34" fmla="*/ 67 f25 1"/>
                  <a:gd name="f35" fmla="*/ 10 f25 1"/>
                  <a:gd name="f36" fmla="*/ 5 f25 1"/>
                  <a:gd name="f37" fmla="*/ 97 f26 1"/>
                  <a:gd name="f38" fmla="+- f27 0 f1"/>
                  <a:gd name="f39" fmla="*/ f30 1 97"/>
                  <a:gd name="f40" fmla="*/ f31 1 72"/>
                  <a:gd name="f41" fmla="*/ f32 1 97"/>
                  <a:gd name="f42" fmla="*/ f33 1 97"/>
                  <a:gd name="f43" fmla="*/ f34 1 72"/>
                  <a:gd name="f44" fmla="*/ f35 1 72"/>
                  <a:gd name="f45" fmla="*/ f36 1 72"/>
                  <a:gd name="f46" fmla="*/ f37 1 97"/>
                  <a:gd name="f47" fmla="*/ 0 1 f28"/>
                  <a:gd name="f48" fmla="*/ f22 1 f28"/>
                  <a:gd name="f49" fmla="*/ 0 1 f29"/>
                  <a:gd name="f50" fmla="*/ f23 1 f29"/>
                  <a:gd name="f51" fmla="*/ f39 1 f28"/>
                  <a:gd name="f52" fmla="*/ f40 1 f29"/>
                  <a:gd name="f53" fmla="*/ f41 1 f28"/>
                  <a:gd name="f54" fmla="*/ f42 1 f28"/>
                  <a:gd name="f55" fmla="*/ f43 1 f29"/>
                  <a:gd name="f56" fmla="*/ f44 1 f29"/>
                  <a:gd name="f57" fmla="*/ f45 1 f29"/>
                  <a:gd name="f58" fmla="*/ f46 1 f28"/>
                  <a:gd name="f59" fmla="*/ f47 f19 1"/>
                  <a:gd name="f60" fmla="*/ f48 f19 1"/>
                  <a:gd name="f61" fmla="*/ f50 f20 1"/>
                  <a:gd name="f62" fmla="*/ f49 f20 1"/>
                  <a:gd name="f63" fmla="*/ f51 f19 1"/>
                  <a:gd name="f64" fmla="*/ f52 f20 1"/>
                  <a:gd name="f65" fmla="*/ f53 f19 1"/>
                  <a:gd name="f66" fmla="*/ f54 f19 1"/>
                  <a:gd name="f67" fmla="*/ f55 f20 1"/>
                  <a:gd name="f68" fmla="*/ f56 f20 1"/>
                  <a:gd name="f69" fmla="*/ f57 f20 1"/>
                  <a:gd name="f70" fmla="*/ f58 f19 1"/>
                </a:gdLst>
                <a:ahLst/>
                <a:cxnLst>
                  <a:cxn ang="3cd4">
                    <a:pos x="hc" y="t"/>
                  </a:cxn>
                  <a:cxn ang="0">
                    <a:pos x="r" y="vc"/>
                  </a:cxn>
                  <a:cxn ang="cd4">
                    <a:pos x="hc" y="b"/>
                  </a:cxn>
                  <a:cxn ang="cd2">
                    <a:pos x="l" y="vc"/>
                  </a:cxn>
                  <a:cxn ang="f38">
                    <a:pos x="f63" y="f64"/>
                  </a:cxn>
                  <a:cxn ang="f38">
                    <a:pos x="f65" y="f64"/>
                  </a:cxn>
                  <a:cxn ang="f38">
                    <a:pos x="f66" y="f67"/>
                  </a:cxn>
                  <a:cxn ang="f38">
                    <a:pos x="f66" y="f68"/>
                  </a:cxn>
                  <a:cxn ang="f38">
                    <a:pos x="f65" y="f69"/>
                  </a:cxn>
                  <a:cxn ang="f38">
                    <a:pos x="f70" y="f69"/>
                  </a:cxn>
                  <a:cxn ang="f38">
                    <a:pos x="f70" y="f67"/>
                  </a:cxn>
                  <a:cxn ang="f38">
                    <a:pos x="f63" y="f64"/>
                  </a:cxn>
                </a:cxnLst>
                <a:rect l="f59" t="f62" r="f60" b="f61"/>
                <a:pathLst>
                  <a:path w="97" h="72">
                    <a:moveTo>
                      <a:pt x="f8" y="f7"/>
                    </a:moveTo>
                    <a:cubicBezTo>
                      <a:pt x="f9" y="f7"/>
                      <a:pt x="f9" y="f7"/>
                      <a:pt x="f9" y="f7"/>
                    </a:cubicBezTo>
                    <a:cubicBezTo>
                      <a:pt x="f10" y="f7"/>
                      <a:pt x="f5" y="f11"/>
                      <a:pt x="f5" y="f12"/>
                    </a:cubicBezTo>
                    <a:cubicBezTo>
                      <a:pt x="f5" y="f13"/>
                      <a:pt x="f5" y="f13"/>
                      <a:pt x="f5" y="f13"/>
                    </a:cubicBezTo>
                    <a:cubicBezTo>
                      <a:pt x="f5" y="f14"/>
                      <a:pt x="f10" y="f9"/>
                      <a:pt x="f9" y="f9"/>
                    </a:cubicBezTo>
                    <a:cubicBezTo>
                      <a:pt x="f9" y="f9"/>
                      <a:pt x="f12" y="f5"/>
                      <a:pt x="f6" y="f9"/>
                    </a:cubicBezTo>
                    <a:cubicBezTo>
                      <a:pt x="f15" y="f16"/>
                      <a:pt x="f6" y="f12"/>
                      <a:pt x="f6" y="f12"/>
                    </a:cubicBezTo>
                    <a:cubicBezTo>
                      <a:pt x="f6" y="f11"/>
                      <a:pt x="f17" y="f7"/>
                      <a:pt x="f8" y="f7"/>
                    </a:cubicBezTo>
                    <a:close/>
                  </a:path>
                </a:pathLst>
              </a:custGeom>
              <a:solidFill>
                <a:srgbClr val="00D5D0"/>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96" name="Freeform 525">
                <a:extLst>
                  <a:ext uri="{FF2B5EF4-FFF2-40B4-BE49-F238E27FC236}">
                    <a16:creationId xmlns:a16="http://schemas.microsoft.com/office/drawing/2014/main" id="{3577B18E-B324-4BE5-BA1B-122A478B5465}"/>
                  </a:ext>
                </a:extLst>
              </p:cNvPr>
              <p:cNvSpPr/>
              <p:nvPr/>
            </p:nvSpPr>
            <p:spPr>
              <a:xfrm>
                <a:off x="10865513" y="5317866"/>
                <a:ext cx="242425" cy="26444"/>
              </a:xfrm>
              <a:custGeom>
                <a:avLst/>
                <a:gdLst>
                  <a:gd name="f0" fmla="val 10800000"/>
                  <a:gd name="f1" fmla="val 5400000"/>
                  <a:gd name="f2" fmla="val 180"/>
                  <a:gd name="f3" fmla="val w"/>
                  <a:gd name="f4" fmla="val h"/>
                  <a:gd name="f5" fmla="val 0"/>
                  <a:gd name="f6" fmla="val 139"/>
                  <a:gd name="f7" fmla="val 15"/>
                  <a:gd name="f8" fmla="val 132"/>
                  <a:gd name="f9" fmla="val 7"/>
                  <a:gd name="f10" fmla="val 4"/>
                  <a:gd name="f11" fmla="val 12"/>
                  <a:gd name="f12" fmla="val 8"/>
                  <a:gd name="f13" fmla="val 3"/>
                  <a:gd name="f14" fmla="val 136"/>
                  <a:gd name="f15" fmla="+- 0 0 -90"/>
                  <a:gd name="f16" fmla="*/ f3 1 139"/>
                  <a:gd name="f17" fmla="*/ f4 1 15"/>
                  <a:gd name="f18" fmla="val f5"/>
                  <a:gd name="f19" fmla="val f6"/>
                  <a:gd name="f20" fmla="val f7"/>
                  <a:gd name="f21" fmla="*/ f15 f0 1"/>
                  <a:gd name="f22" fmla="+- f20 0 f18"/>
                  <a:gd name="f23" fmla="+- f19 0 f18"/>
                  <a:gd name="f24" fmla="*/ f21 1 f2"/>
                  <a:gd name="f25" fmla="*/ f23 1 139"/>
                  <a:gd name="f26" fmla="*/ f22 1 15"/>
                  <a:gd name="f27" fmla="*/ 132 f23 1"/>
                  <a:gd name="f28" fmla="*/ 15 f22 1"/>
                  <a:gd name="f29" fmla="*/ 7 f23 1"/>
                  <a:gd name="f30" fmla="*/ 0 f23 1"/>
                  <a:gd name="f31" fmla="*/ 8 f22 1"/>
                  <a:gd name="f32" fmla="*/ 7 f22 1"/>
                  <a:gd name="f33" fmla="*/ 0 f22 1"/>
                  <a:gd name="f34" fmla="*/ 139 f23 1"/>
                  <a:gd name="f35" fmla="+- f24 0 f1"/>
                  <a:gd name="f36" fmla="*/ f27 1 139"/>
                  <a:gd name="f37" fmla="*/ f28 1 15"/>
                  <a:gd name="f38" fmla="*/ f29 1 139"/>
                  <a:gd name="f39" fmla="*/ f30 1 139"/>
                  <a:gd name="f40" fmla="*/ f31 1 15"/>
                  <a:gd name="f41" fmla="*/ f32 1 15"/>
                  <a:gd name="f42" fmla="*/ f33 1 15"/>
                  <a:gd name="f43" fmla="*/ f34 1 139"/>
                  <a:gd name="f44" fmla="*/ 0 1 f25"/>
                  <a:gd name="f45" fmla="*/ f19 1 f25"/>
                  <a:gd name="f46" fmla="*/ 0 1 f26"/>
                  <a:gd name="f47" fmla="*/ f20 1 f26"/>
                  <a:gd name="f48" fmla="*/ f36 1 f25"/>
                  <a:gd name="f49" fmla="*/ f37 1 f26"/>
                  <a:gd name="f50" fmla="*/ f38 1 f25"/>
                  <a:gd name="f51" fmla="*/ f39 1 f25"/>
                  <a:gd name="f52" fmla="*/ f40 1 f26"/>
                  <a:gd name="f53" fmla="*/ f41 1 f26"/>
                  <a:gd name="f54" fmla="*/ f42 1 f26"/>
                  <a:gd name="f55" fmla="*/ f43 1 f25"/>
                  <a:gd name="f56" fmla="*/ f44 f16 1"/>
                  <a:gd name="f57" fmla="*/ f45 f16 1"/>
                  <a:gd name="f58" fmla="*/ f47 f17 1"/>
                  <a:gd name="f59" fmla="*/ f46 f17 1"/>
                  <a:gd name="f60" fmla="*/ f48 f16 1"/>
                  <a:gd name="f61" fmla="*/ f49 f17 1"/>
                  <a:gd name="f62" fmla="*/ f50 f16 1"/>
                  <a:gd name="f63" fmla="*/ f51 f16 1"/>
                  <a:gd name="f64" fmla="*/ f52 f17 1"/>
                  <a:gd name="f65" fmla="*/ f53 f17 1"/>
                  <a:gd name="f66" fmla="*/ f54 f17 1"/>
                  <a:gd name="f67" fmla="*/ f55 f16 1"/>
                </a:gdLst>
                <a:ahLst/>
                <a:cxnLst>
                  <a:cxn ang="3cd4">
                    <a:pos x="hc" y="t"/>
                  </a:cxn>
                  <a:cxn ang="0">
                    <a:pos x="r" y="vc"/>
                  </a:cxn>
                  <a:cxn ang="cd4">
                    <a:pos x="hc" y="b"/>
                  </a:cxn>
                  <a:cxn ang="cd2">
                    <a:pos x="l" y="vc"/>
                  </a:cxn>
                  <a:cxn ang="f35">
                    <a:pos x="f60" y="f61"/>
                  </a:cxn>
                  <a:cxn ang="f35">
                    <a:pos x="f62" y="f61"/>
                  </a:cxn>
                  <a:cxn ang="f35">
                    <a:pos x="f63" y="f64"/>
                  </a:cxn>
                  <a:cxn ang="f35">
                    <a:pos x="f63" y="f65"/>
                  </a:cxn>
                  <a:cxn ang="f35">
                    <a:pos x="f62" y="f66"/>
                  </a:cxn>
                  <a:cxn ang="f35">
                    <a:pos x="f60" y="f66"/>
                  </a:cxn>
                  <a:cxn ang="f35">
                    <a:pos x="f67" y="f65"/>
                  </a:cxn>
                  <a:cxn ang="f35">
                    <a:pos x="f67" y="f64"/>
                  </a:cxn>
                  <a:cxn ang="f35">
                    <a:pos x="f60" y="f61"/>
                  </a:cxn>
                </a:cxnLst>
                <a:rect l="f56" t="f59" r="f57" b="f58"/>
                <a:pathLst>
                  <a:path w="139" h="15">
                    <a:moveTo>
                      <a:pt x="f8" y="f7"/>
                    </a:moveTo>
                    <a:cubicBezTo>
                      <a:pt x="f9" y="f7"/>
                      <a:pt x="f9" y="f7"/>
                      <a:pt x="f9" y="f7"/>
                    </a:cubicBezTo>
                    <a:cubicBezTo>
                      <a:pt x="f10" y="f7"/>
                      <a:pt x="f5" y="f11"/>
                      <a:pt x="f5" y="f12"/>
                    </a:cubicBezTo>
                    <a:cubicBezTo>
                      <a:pt x="f5" y="f9"/>
                      <a:pt x="f5" y="f9"/>
                      <a:pt x="f5" y="f9"/>
                    </a:cubicBezTo>
                    <a:cubicBezTo>
                      <a:pt x="f5" y="f13"/>
                      <a:pt x="f10" y="f5"/>
                      <a:pt x="f9" y="f5"/>
                    </a:cubicBezTo>
                    <a:cubicBezTo>
                      <a:pt x="f8" y="f5"/>
                      <a:pt x="f8" y="f5"/>
                      <a:pt x="f8" y="f5"/>
                    </a:cubicBezTo>
                    <a:cubicBezTo>
                      <a:pt x="f14" y="f5"/>
                      <a:pt x="f6" y="f13"/>
                      <a:pt x="f6" y="f9"/>
                    </a:cubicBezTo>
                    <a:cubicBezTo>
                      <a:pt x="f6" y="f12"/>
                      <a:pt x="f6" y="f12"/>
                      <a:pt x="f6" y="f12"/>
                    </a:cubicBezTo>
                    <a:cubicBezTo>
                      <a:pt x="f6" y="f11"/>
                      <a:pt x="f14" y="f7"/>
                      <a:pt x="f8" y="f7"/>
                    </a:cubicBez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sp>
            <p:nvSpPr>
              <p:cNvPr id="97" name="Freeform 527">
                <a:extLst>
                  <a:ext uri="{FF2B5EF4-FFF2-40B4-BE49-F238E27FC236}">
                    <a16:creationId xmlns:a16="http://schemas.microsoft.com/office/drawing/2014/main" id="{A80CD0B8-1A86-4D29-B7CD-E6586F85A544}"/>
                  </a:ext>
                </a:extLst>
              </p:cNvPr>
              <p:cNvSpPr/>
              <p:nvPr/>
            </p:nvSpPr>
            <p:spPr>
              <a:xfrm>
                <a:off x="10952930" y="5215755"/>
                <a:ext cx="71259" cy="81546"/>
              </a:xfrm>
              <a:custGeom>
                <a:avLst/>
                <a:gdLst>
                  <a:gd name="f0" fmla="val 10800000"/>
                  <a:gd name="f1" fmla="val 5400000"/>
                  <a:gd name="f2" fmla="val 180"/>
                  <a:gd name="f3" fmla="val w"/>
                  <a:gd name="f4" fmla="val h"/>
                  <a:gd name="f5" fmla="val 0"/>
                  <a:gd name="f6" fmla="val 41"/>
                  <a:gd name="f7" fmla="val 46"/>
                  <a:gd name="f8" fmla="val 23"/>
                  <a:gd name="f9" fmla="val 19"/>
                  <a:gd name="f10" fmla="val 1"/>
                  <a:gd name="f11" fmla="val 16"/>
                  <a:gd name="f12" fmla="val 2"/>
                  <a:gd name="f13" fmla="val 13"/>
                  <a:gd name="f14" fmla="val 3"/>
                  <a:gd name="f15" fmla="val 10"/>
                  <a:gd name="f16" fmla="val 4"/>
                  <a:gd name="f17" fmla="val 7"/>
                  <a:gd name="f18" fmla="val 6"/>
                  <a:gd name="f19" fmla="val 8"/>
                  <a:gd name="f20" fmla="val 11"/>
                  <a:gd name="f21" fmla="val 18"/>
                  <a:gd name="f22" fmla="val 21"/>
                  <a:gd name="f23" fmla="val 27"/>
                  <a:gd name="f24" fmla="val 32"/>
                  <a:gd name="f25" fmla="val 36"/>
                  <a:gd name="f26" fmla="val 5"/>
                  <a:gd name="f27" fmla="val 39"/>
                  <a:gd name="f28" fmla="val 9"/>
                  <a:gd name="f29" fmla="val 15"/>
                  <a:gd name="f30" fmla="val 22"/>
                  <a:gd name="f31" fmla="val 24"/>
                  <a:gd name="f32" fmla="val 25"/>
                  <a:gd name="f33" fmla="val 26"/>
                  <a:gd name="f34" fmla="val 29"/>
                  <a:gd name="f35" fmla="val 14"/>
                  <a:gd name="f36" fmla="val 31"/>
                  <a:gd name="f37" fmla="val 33"/>
                  <a:gd name="f38" fmla="val 34"/>
                  <a:gd name="f39" fmla="val 35"/>
                  <a:gd name="f40" fmla="val 37"/>
                  <a:gd name="f41" fmla="val 43"/>
                  <a:gd name="f42" fmla="val 38"/>
                  <a:gd name="f43" fmla="val 44"/>
                  <a:gd name="f44" fmla="val 45"/>
                  <a:gd name="f45" fmla="val 28"/>
                  <a:gd name="f46" fmla="val 17"/>
                  <a:gd name="f47" fmla="val 12"/>
                  <a:gd name="f48" fmla="val 20"/>
                  <a:gd name="f49" fmla="+- 0 0 -90"/>
                  <a:gd name="f50" fmla="*/ f3 1 41"/>
                  <a:gd name="f51" fmla="*/ f4 1 46"/>
                  <a:gd name="f52" fmla="val f5"/>
                  <a:gd name="f53" fmla="val f6"/>
                  <a:gd name="f54" fmla="val f7"/>
                  <a:gd name="f55" fmla="*/ f49 f0 1"/>
                  <a:gd name="f56" fmla="+- f54 0 f52"/>
                  <a:gd name="f57" fmla="+- f53 0 f52"/>
                  <a:gd name="f58" fmla="*/ f55 1 f2"/>
                  <a:gd name="f59" fmla="*/ f57 1 41"/>
                  <a:gd name="f60" fmla="*/ f56 1 46"/>
                  <a:gd name="f61" fmla="*/ 0 f57 1"/>
                  <a:gd name="f62" fmla="*/ 23 f56 1"/>
                  <a:gd name="f63" fmla="*/ 2 f57 1"/>
                  <a:gd name="f64" fmla="*/ 13 f56 1"/>
                  <a:gd name="f65" fmla="*/ 6 f57 1"/>
                  <a:gd name="f66" fmla="*/ 6 f56 1"/>
                  <a:gd name="f67" fmla="*/ 13 f57 1"/>
                  <a:gd name="f68" fmla="*/ 1 f56 1"/>
                  <a:gd name="f69" fmla="*/ 21 f57 1"/>
                  <a:gd name="f70" fmla="*/ 0 f56 1"/>
                  <a:gd name="f71" fmla="*/ 36 f57 1"/>
                  <a:gd name="f72" fmla="*/ 5 f56 1"/>
                  <a:gd name="f73" fmla="*/ 41 f57 1"/>
                  <a:gd name="f74" fmla="*/ 22 f56 1"/>
                  <a:gd name="f75" fmla="*/ 25 f56 1"/>
                  <a:gd name="f76" fmla="*/ 27 f56 1"/>
                  <a:gd name="f77" fmla="*/ 16 f57 1"/>
                  <a:gd name="f78" fmla="*/ 33 f56 1"/>
                  <a:gd name="f79" fmla="*/ 25 f57 1"/>
                  <a:gd name="f80" fmla="*/ 35 f56 1"/>
                  <a:gd name="f81" fmla="*/ 32 f57 1"/>
                  <a:gd name="f82" fmla="*/ 37 f57 1"/>
                  <a:gd name="f83" fmla="*/ 39 f57 1"/>
                  <a:gd name="f84" fmla="*/ 43 f56 1"/>
                  <a:gd name="f85" fmla="*/ 44 f56 1"/>
                  <a:gd name="f86" fmla="*/ 45 f56 1"/>
                  <a:gd name="f87" fmla="*/ 28 f57 1"/>
                  <a:gd name="f88" fmla="*/ 46 f56 1"/>
                  <a:gd name="f89" fmla="*/ 23 f57 1"/>
                  <a:gd name="f90" fmla="*/ 39 f56 1"/>
                  <a:gd name="f91" fmla="*/ 1 f57 1"/>
                  <a:gd name="f92" fmla="*/ 32 f56 1"/>
                  <a:gd name="f93" fmla="*/ 29 f57 1"/>
                  <a:gd name="f94" fmla="*/ 18 f56 1"/>
                  <a:gd name="f95" fmla="*/ 15 f56 1"/>
                  <a:gd name="f96" fmla="*/ 27 f57 1"/>
                  <a:gd name="f97" fmla="*/ 11 f56 1"/>
                  <a:gd name="f98" fmla="*/ 10 f56 1"/>
                  <a:gd name="f99" fmla="*/ 18 f57 1"/>
                  <a:gd name="f100" fmla="*/ 15 f57 1"/>
                  <a:gd name="f101" fmla="*/ 12 f56 1"/>
                  <a:gd name="f102" fmla="+- f58 0 f1"/>
                  <a:gd name="f103" fmla="*/ f61 1 41"/>
                  <a:gd name="f104" fmla="*/ f62 1 46"/>
                  <a:gd name="f105" fmla="*/ f63 1 41"/>
                  <a:gd name="f106" fmla="*/ f64 1 46"/>
                  <a:gd name="f107" fmla="*/ f65 1 41"/>
                  <a:gd name="f108" fmla="*/ f66 1 46"/>
                  <a:gd name="f109" fmla="*/ f67 1 41"/>
                  <a:gd name="f110" fmla="*/ f68 1 46"/>
                  <a:gd name="f111" fmla="*/ f69 1 41"/>
                  <a:gd name="f112" fmla="*/ f70 1 46"/>
                  <a:gd name="f113" fmla="*/ f71 1 41"/>
                  <a:gd name="f114" fmla="*/ f72 1 46"/>
                  <a:gd name="f115" fmla="*/ f73 1 41"/>
                  <a:gd name="f116" fmla="*/ f74 1 46"/>
                  <a:gd name="f117" fmla="*/ f75 1 46"/>
                  <a:gd name="f118" fmla="*/ f76 1 46"/>
                  <a:gd name="f119" fmla="*/ f77 1 41"/>
                  <a:gd name="f120" fmla="*/ f78 1 46"/>
                  <a:gd name="f121" fmla="*/ f79 1 41"/>
                  <a:gd name="f122" fmla="*/ f80 1 46"/>
                  <a:gd name="f123" fmla="*/ f81 1 41"/>
                  <a:gd name="f124" fmla="*/ f82 1 41"/>
                  <a:gd name="f125" fmla="*/ f83 1 41"/>
                  <a:gd name="f126" fmla="*/ f84 1 46"/>
                  <a:gd name="f127" fmla="*/ f85 1 46"/>
                  <a:gd name="f128" fmla="*/ f86 1 46"/>
                  <a:gd name="f129" fmla="*/ f87 1 41"/>
                  <a:gd name="f130" fmla="*/ f88 1 46"/>
                  <a:gd name="f131" fmla="*/ f89 1 41"/>
                  <a:gd name="f132" fmla="*/ f90 1 46"/>
                  <a:gd name="f133" fmla="*/ f91 1 41"/>
                  <a:gd name="f134" fmla="*/ f92 1 46"/>
                  <a:gd name="f135" fmla="*/ f93 1 41"/>
                  <a:gd name="f136" fmla="*/ f94 1 46"/>
                  <a:gd name="f137" fmla="*/ f95 1 46"/>
                  <a:gd name="f138" fmla="*/ f96 1 41"/>
                  <a:gd name="f139" fmla="*/ f97 1 46"/>
                  <a:gd name="f140" fmla="*/ f98 1 46"/>
                  <a:gd name="f141" fmla="*/ f99 1 41"/>
                  <a:gd name="f142" fmla="*/ f100 1 41"/>
                  <a:gd name="f143" fmla="*/ f101 1 46"/>
                  <a:gd name="f144" fmla="*/ 0 1 f59"/>
                  <a:gd name="f145" fmla="*/ f53 1 f59"/>
                  <a:gd name="f146" fmla="*/ 0 1 f60"/>
                  <a:gd name="f147" fmla="*/ f54 1 f60"/>
                  <a:gd name="f148" fmla="*/ f103 1 f59"/>
                  <a:gd name="f149" fmla="*/ f104 1 f60"/>
                  <a:gd name="f150" fmla="*/ f105 1 f59"/>
                  <a:gd name="f151" fmla="*/ f106 1 f60"/>
                  <a:gd name="f152" fmla="*/ f107 1 f59"/>
                  <a:gd name="f153" fmla="*/ f108 1 f60"/>
                  <a:gd name="f154" fmla="*/ f109 1 f59"/>
                  <a:gd name="f155" fmla="*/ f110 1 f60"/>
                  <a:gd name="f156" fmla="*/ f111 1 f59"/>
                  <a:gd name="f157" fmla="*/ f112 1 f60"/>
                  <a:gd name="f158" fmla="*/ f113 1 f59"/>
                  <a:gd name="f159" fmla="*/ f114 1 f60"/>
                  <a:gd name="f160" fmla="*/ f115 1 f59"/>
                  <a:gd name="f161" fmla="*/ f116 1 f60"/>
                  <a:gd name="f162" fmla="*/ f117 1 f60"/>
                  <a:gd name="f163" fmla="*/ f118 1 f60"/>
                  <a:gd name="f164" fmla="*/ f119 1 f59"/>
                  <a:gd name="f165" fmla="*/ f120 1 f60"/>
                  <a:gd name="f166" fmla="*/ f121 1 f59"/>
                  <a:gd name="f167" fmla="*/ f122 1 f60"/>
                  <a:gd name="f168" fmla="*/ f123 1 f59"/>
                  <a:gd name="f169" fmla="*/ f124 1 f59"/>
                  <a:gd name="f170" fmla="*/ f125 1 f59"/>
                  <a:gd name="f171" fmla="*/ f126 1 f60"/>
                  <a:gd name="f172" fmla="*/ f127 1 f60"/>
                  <a:gd name="f173" fmla="*/ f128 1 f60"/>
                  <a:gd name="f174" fmla="*/ f129 1 f59"/>
                  <a:gd name="f175" fmla="*/ f130 1 f60"/>
                  <a:gd name="f176" fmla="*/ f131 1 f59"/>
                  <a:gd name="f177" fmla="*/ f132 1 f60"/>
                  <a:gd name="f178" fmla="*/ f133 1 f59"/>
                  <a:gd name="f179" fmla="*/ f134 1 f60"/>
                  <a:gd name="f180" fmla="*/ f135 1 f59"/>
                  <a:gd name="f181" fmla="*/ f136 1 f60"/>
                  <a:gd name="f182" fmla="*/ f137 1 f60"/>
                  <a:gd name="f183" fmla="*/ f138 1 f59"/>
                  <a:gd name="f184" fmla="*/ f139 1 f60"/>
                  <a:gd name="f185" fmla="*/ f140 1 f60"/>
                  <a:gd name="f186" fmla="*/ f141 1 f59"/>
                  <a:gd name="f187" fmla="*/ f142 1 f59"/>
                  <a:gd name="f188" fmla="*/ f143 1 f60"/>
                  <a:gd name="f189" fmla="*/ f144 f50 1"/>
                  <a:gd name="f190" fmla="*/ f145 f50 1"/>
                  <a:gd name="f191" fmla="*/ f147 f51 1"/>
                  <a:gd name="f192" fmla="*/ f146 f51 1"/>
                  <a:gd name="f193" fmla="*/ f148 f50 1"/>
                  <a:gd name="f194" fmla="*/ f149 f51 1"/>
                  <a:gd name="f195" fmla="*/ f150 f50 1"/>
                  <a:gd name="f196" fmla="*/ f151 f51 1"/>
                  <a:gd name="f197" fmla="*/ f152 f50 1"/>
                  <a:gd name="f198" fmla="*/ f153 f51 1"/>
                  <a:gd name="f199" fmla="*/ f154 f50 1"/>
                  <a:gd name="f200" fmla="*/ f155 f51 1"/>
                  <a:gd name="f201" fmla="*/ f156 f50 1"/>
                  <a:gd name="f202" fmla="*/ f157 f51 1"/>
                  <a:gd name="f203" fmla="*/ f158 f50 1"/>
                  <a:gd name="f204" fmla="*/ f159 f51 1"/>
                  <a:gd name="f205" fmla="*/ f160 f50 1"/>
                  <a:gd name="f206" fmla="*/ f161 f51 1"/>
                  <a:gd name="f207" fmla="*/ f162 f51 1"/>
                  <a:gd name="f208" fmla="*/ f163 f51 1"/>
                  <a:gd name="f209" fmla="*/ f164 f50 1"/>
                  <a:gd name="f210" fmla="*/ f165 f51 1"/>
                  <a:gd name="f211" fmla="*/ f166 f50 1"/>
                  <a:gd name="f212" fmla="*/ f167 f51 1"/>
                  <a:gd name="f213" fmla="*/ f168 f50 1"/>
                  <a:gd name="f214" fmla="*/ f169 f50 1"/>
                  <a:gd name="f215" fmla="*/ f170 f50 1"/>
                  <a:gd name="f216" fmla="*/ f171 f51 1"/>
                  <a:gd name="f217" fmla="*/ f172 f51 1"/>
                  <a:gd name="f218" fmla="*/ f173 f51 1"/>
                  <a:gd name="f219" fmla="*/ f174 f50 1"/>
                  <a:gd name="f220" fmla="*/ f175 f51 1"/>
                  <a:gd name="f221" fmla="*/ f176 f50 1"/>
                  <a:gd name="f222" fmla="*/ f177 f51 1"/>
                  <a:gd name="f223" fmla="*/ f178 f50 1"/>
                  <a:gd name="f224" fmla="*/ f179 f51 1"/>
                  <a:gd name="f225" fmla="*/ f180 f50 1"/>
                  <a:gd name="f226" fmla="*/ f181 f51 1"/>
                  <a:gd name="f227" fmla="*/ f182 f51 1"/>
                  <a:gd name="f228" fmla="*/ f183 f50 1"/>
                  <a:gd name="f229" fmla="*/ f184 f51 1"/>
                  <a:gd name="f230" fmla="*/ f185 f51 1"/>
                  <a:gd name="f231" fmla="*/ f186 f50 1"/>
                  <a:gd name="f232" fmla="*/ f187 f50 1"/>
                  <a:gd name="f233" fmla="*/ f188 f51 1"/>
                </a:gdLst>
                <a:ahLst/>
                <a:cxnLst>
                  <a:cxn ang="3cd4">
                    <a:pos x="hc" y="t"/>
                  </a:cxn>
                  <a:cxn ang="0">
                    <a:pos x="r" y="vc"/>
                  </a:cxn>
                  <a:cxn ang="cd4">
                    <a:pos x="hc" y="b"/>
                  </a:cxn>
                  <a:cxn ang="cd2">
                    <a:pos x="l" y="vc"/>
                  </a:cxn>
                  <a:cxn ang="f102">
                    <a:pos x="f193" y="f194"/>
                  </a:cxn>
                  <a:cxn ang="f102">
                    <a:pos x="f195" y="f196"/>
                  </a:cxn>
                  <a:cxn ang="f102">
                    <a:pos x="f197" y="f198"/>
                  </a:cxn>
                  <a:cxn ang="f102">
                    <a:pos x="f199" y="f200"/>
                  </a:cxn>
                  <a:cxn ang="f102">
                    <a:pos x="f201" y="f202"/>
                  </a:cxn>
                  <a:cxn ang="f102">
                    <a:pos x="f203" y="f204"/>
                  </a:cxn>
                  <a:cxn ang="f102">
                    <a:pos x="f205" y="f206"/>
                  </a:cxn>
                  <a:cxn ang="f102">
                    <a:pos x="f205" y="f207"/>
                  </a:cxn>
                  <a:cxn ang="f102">
                    <a:pos x="f205" y="f208"/>
                  </a:cxn>
                  <a:cxn ang="f102">
                    <a:pos x="f199" y="f208"/>
                  </a:cxn>
                  <a:cxn ang="f102">
                    <a:pos x="f209" y="f210"/>
                  </a:cxn>
                  <a:cxn ang="f102">
                    <a:pos x="f211" y="f212"/>
                  </a:cxn>
                  <a:cxn ang="f102">
                    <a:pos x="f213" y="f212"/>
                  </a:cxn>
                  <a:cxn ang="f102">
                    <a:pos x="f214" y="f210"/>
                  </a:cxn>
                  <a:cxn ang="f102">
                    <a:pos x="f215" y="f216"/>
                  </a:cxn>
                  <a:cxn ang="f102">
                    <a:pos x="f203" y="f217"/>
                  </a:cxn>
                  <a:cxn ang="f102">
                    <a:pos x="f213" y="f218"/>
                  </a:cxn>
                  <a:cxn ang="f102">
                    <a:pos x="f219" y="f220"/>
                  </a:cxn>
                  <a:cxn ang="f102">
                    <a:pos x="f221" y="f220"/>
                  </a:cxn>
                  <a:cxn ang="f102">
                    <a:pos x="f199" y="f217"/>
                  </a:cxn>
                  <a:cxn ang="f102">
                    <a:pos x="f197" y="f222"/>
                  </a:cxn>
                  <a:cxn ang="f102">
                    <a:pos x="f223" y="f224"/>
                  </a:cxn>
                  <a:cxn ang="f102">
                    <a:pos x="f193" y="f194"/>
                  </a:cxn>
                  <a:cxn ang="f102">
                    <a:pos x="f225" y="f226"/>
                  </a:cxn>
                  <a:cxn ang="f102">
                    <a:pos x="f225" y="f227"/>
                  </a:cxn>
                  <a:cxn ang="f102">
                    <a:pos x="f228" y="f196"/>
                  </a:cxn>
                  <a:cxn ang="f102">
                    <a:pos x="f211" y="f229"/>
                  </a:cxn>
                  <a:cxn ang="f102">
                    <a:pos x="f201" y="f230"/>
                  </a:cxn>
                  <a:cxn ang="f102">
                    <a:pos x="f231" y="f229"/>
                  </a:cxn>
                  <a:cxn ang="f102">
                    <a:pos x="f232" y="f233"/>
                  </a:cxn>
                  <a:cxn ang="f102">
                    <a:pos x="f199" y="f227"/>
                  </a:cxn>
                  <a:cxn ang="f102">
                    <a:pos x="f199" y="f226"/>
                  </a:cxn>
                  <a:cxn ang="f102">
                    <a:pos x="f225" y="f226"/>
                  </a:cxn>
                </a:cxnLst>
                <a:rect l="f189" t="f192" r="f190" b="f191"/>
                <a:pathLst>
                  <a:path w="41" h="46">
                    <a:moveTo>
                      <a:pt x="f5" y="f8"/>
                    </a:moveTo>
                    <a:cubicBezTo>
                      <a:pt x="f5" y="f9"/>
                      <a:pt x="f10" y="f11"/>
                      <a:pt x="f12" y="f13"/>
                    </a:cubicBezTo>
                    <a:cubicBezTo>
                      <a:pt x="f14" y="f15"/>
                      <a:pt x="f16" y="f17"/>
                      <a:pt x="f18" y="f18"/>
                    </a:cubicBezTo>
                    <a:cubicBezTo>
                      <a:pt x="f19" y="f16"/>
                      <a:pt x="f20" y="f12"/>
                      <a:pt x="f13" y="f10"/>
                    </a:cubicBezTo>
                    <a:cubicBezTo>
                      <a:pt x="f11" y="f5"/>
                      <a:pt x="f21" y="f5"/>
                      <a:pt x="f22" y="f5"/>
                    </a:cubicBezTo>
                    <a:cubicBezTo>
                      <a:pt x="f23" y="f5"/>
                      <a:pt x="f24" y="f12"/>
                      <a:pt x="f25" y="f26"/>
                    </a:cubicBezTo>
                    <a:cubicBezTo>
                      <a:pt x="f27" y="f28"/>
                      <a:pt x="f6" y="f29"/>
                      <a:pt x="f6" y="f30"/>
                    </a:cubicBezTo>
                    <a:cubicBezTo>
                      <a:pt x="f6" y="f8"/>
                      <a:pt x="f6" y="f31"/>
                      <a:pt x="f6" y="f32"/>
                    </a:cubicBezTo>
                    <a:cubicBezTo>
                      <a:pt x="f6" y="f32"/>
                      <a:pt x="f6" y="f33"/>
                      <a:pt x="f6" y="f23"/>
                    </a:cubicBezTo>
                    <a:cubicBezTo>
                      <a:pt x="f13" y="f23"/>
                      <a:pt x="f13" y="f23"/>
                      <a:pt x="f13" y="f23"/>
                    </a:cubicBezTo>
                    <a:cubicBezTo>
                      <a:pt x="f13" y="f34"/>
                      <a:pt x="f35" y="f36"/>
                      <a:pt x="f11" y="f37"/>
                    </a:cubicBezTo>
                    <a:cubicBezTo>
                      <a:pt x="f21" y="f38"/>
                      <a:pt x="f22" y="f39"/>
                      <a:pt x="f32" y="f39"/>
                    </a:cubicBezTo>
                    <a:cubicBezTo>
                      <a:pt x="f23" y="f39"/>
                      <a:pt x="f34" y="f39"/>
                      <a:pt x="f24" y="f39"/>
                    </a:cubicBezTo>
                    <a:cubicBezTo>
                      <a:pt x="f38" y="f38"/>
                      <a:pt x="f25" y="f38"/>
                      <a:pt x="f40" y="f37"/>
                    </a:cubicBezTo>
                    <a:cubicBezTo>
                      <a:pt x="f27" y="f41"/>
                      <a:pt x="f27" y="f41"/>
                      <a:pt x="f27" y="f41"/>
                    </a:cubicBezTo>
                    <a:cubicBezTo>
                      <a:pt x="f42" y="f41"/>
                      <a:pt x="f40" y="f43"/>
                      <a:pt x="f25" y="f43"/>
                    </a:cubicBezTo>
                    <a:cubicBezTo>
                      <a:pt x="f39" y="f43"/>
                      <a:pt x="f38" y="f44"/>
                      <a:pt x="f24" y="f44"/>
                    </a:cubicBezTo>
                    <a:cubicBezTo>
                      <a:pt x="f36" y="f44"/>
                      <a:pt x="f34" y="f44"/>
                      <a:pt x="f45" y="f7"/>
                    </a:cubicBezTo>
                    <a:cubicBezTo>
                      <a:pt x="f33" y="f7"/>
                      <a:pt x="f32" y="f7"/>
                      <a:pt x="f8" y="f7"/>
                    </a:cubicBezTo>
                    <a:cubicBezTo>
                      <a:pt x="f9" y="f7"/>
                      <a:pt x="f11" y="f44"/>
                      <a:pt x="f13" y="f43"/>
                    </a:cubicBezTo>
                    <a:cubicBezTo>
                      <a:pt x="f15" y="f41"/>
                      <a:pt x="f17" y="f6"/>
                      <a:pt x="f18" y="f27"/>
                    </a:cubicBezTo>
                    <a:cubicBezTo>
                      <a:pt x="f16" y="f40"/>
                      <a:pt x="f12" y="f39"/>
                      <a:pt x="f10" y="f24"/>
                    </a:cubicBezTo>
                    <a:cubicBezTo>
                      <a:pt x="f5" y="f34"/>
                      <a:pt x="f5" y="f33"/>
                      <a:pt x="f5" y="f8"/>
                    </a:cubicBezTo>
                    <a:close/>
                    <a:moveTo>
                      <a:pt x="f34" y="f21"/>
                    </a:moveTo>
                    <a:cubicBezTo>
                      <a:pt x="f34" y="f46"/>
                      <a:pt x="f34" y="f11"/>
                      <a:pt x="f34" y="f29"/>
                    </a:cubicBezTo>
                    <a:cubicBezTo>
                      <a:pt x="f45" y="f35"/>
                      <a:pt x="f45" y="f13"/>
                      <a:pt x="f23" y="f13"/>
                    </a:cubicBezTo>
                    <a:cubicBezTo>
                      <a:pt x="f23" y="f47"/>
                      <a:pt x="f33" y="f20"/>
                      <a:pt x="f32" y="f20"/>
                    </a:cubicBezTo>
                    <a:cubicBezTo>
                      <a:pt x="f31" y="f15"/>
                      <a:pt x="f8" y="f15"/>
                      <a:pt x="f22" y="f15"/>
                    </a:cubicBezTo>
                    <a:cubicBezTo>
                      <a:pt x="f48" y="f15"/>
                      <a:pt x="f9" y="f15"/>
                      <a:pt x="f21" y="f20"/>
                    </a:cubicBezTo>
                    <a:cubicBezTo>
                      <a:pt x="f46" y="f20"/>
                      <a:pt x="f11" y="f47"/>
                      <a:pt x="f29" y="f47"/>
                    </a:cubicBezTo>
                    <a:cubicBezTo>
                      <a:pt x="f35" y="f13"/>
                      <a:pt x="f35" y="f35"/>
                      <a:pt x="f13" y="f29"/>
                    </a:cubicBezTo>
                    <a:cubicBezTo>
                      <a:pt x="f13" y="f11"/>
                      <a:pt x="f13" y="f46"/>
                      <a:pt x="f13" y="f21"/>
                    </a:cubicBezTo>
                    <a:lnTo>
                      <a:pt x="f34" y="f21"/>
                    </a:lnTo>
                    <a:close/>
                  </a:path>
                </a:pathLst>
              </a:custGeom>
              <a:solidFill>
                <a:srgbClr val="FFFFFF"/>
              </a:solidFill>
              <a:ln cap="flat">
                <a:noFill/>
                <a:prstDash val="solid"/>
              </a:ln>
            </p:spPr>
            <p:txBody>
              <a:bodyPr vert="horz" wrap="square" lIns="55449" tIns="27724" rIns="55449" bIns="27724"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pl-PL" sz="849" b="0" i="0" u="none" strike="noStrike" kern="0" cap="none" spc="0" baseline="0">
                  <a:solidFill>
                    <a:srgbClr val="000000"/>
                  </a:solidFill>
                  <a:uFillTx/>
                  <a:latin typeface="Arial"/>
                  <a:cs typeface="Arial"/>
                </a:endParaRPr>
              </a:p>
            </p:txBody>
          </p:sp>
        </p:grpSp>
      </p:grpSp>
      <p:pic>
        <p:nvPicPr>
          <p:cNvPr id="98" name="Graphique 99">
            <a:extLst>
              <a:ext uri="{FF2B5EF4-FFF2-40B4-BE49-F238E27FC236}">
                <a16:creationId xmlns:a16="http://schemas.microsoft.com/office/drawing/2014/main" id="{851322EF-6F02-4CB0-A694-EC69E89FB3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995" y="3103217"/>
            <a:ext cx="894109" cy="657115"/>
          </a:xfrm>
          <a:prstGeom prst="rect">
            <a:avLst/>
          </a:prstGeom>
          <a:noFill/>
          <a:ln cap="flat">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name="Slide2146845725">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DA3ED35A-B245-48D7-B123-487491A81E7A}"/>
              </a:ext>
            </a:extLst>
          </p:cNvPr>
          <p:cNvSpPr/>
          <p:nvPr/>
        </p:nvSpPr>
        <p:spPr>
          <a:xfrm>
            <a:off x="0" y="1610907"/>
            <a:ext cx="12191996" cy="5247092"/>
          </a:xfrm>
          <a:prstGeom prst="rect">
            <a:avLst/>
          </a:prstGeom>
          <a:solidFill>
            <a:srgbClr val="F2F2F2"/>
          </a:solidFill>
          <a:ln w="25402" cap="flat">
            <a:no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0" cap="none" spc="0" baseline="0">
              <a:solidFill>
                <a:srgbClr val="FFFFFF"/>
              </a:solidFill>
              <a:uFillTx/>
              <a:latin typeface="Calibri"/>
            </a:endParaRPr>
          </a:p>
        </p:txBody>
      </p:sp>
      <p:sp>
        <p:nvSpPr>
          <p:cNvPr id="3" name="Espace réservé du texte 4">
            <a:extLst>
              <a:ext uri="{FF2B5EF4-FFF2-40B4-BE49-F238E27FC236}">
                <a16:creationId xmlns:a16="http://schemas.microsoft.com/office/drawing/2014/main" id="{1879494B-0550-4601-8CB8-972CE5DE1CE3}"/>
              </a:ext>
            </a:extLst>
          </p:cNvPr>
          <p:cNvSpPr txBox="1"/>
          <p:nvPr/>
        </p:nvSpPr>
        <p:spPr>
          <a:xfrm>
            <a:off x="442276" y="1664939"/>
            <a:ext cx="11023466" cy="591799"/>
          </a:xfrm>
          <a:prstGeom prst="rect">
            <a:avLst/>
          </a:prstGeom>
          <a:noFill/>
          <a:ln cap="flat">
            <a:noFill/>
          </a:ln>
        </p:spPr>
        <p:txBody>
          <a:bodyPr vert="horz" wrap="square" lIns="107990" tIns="143990" rIns="71990" bIns="0" anchor="t" anchorCtr="1" compatLnSpc="1">
            <a:normAutofit/>
          </a:bodyPr>
          <a:lstStyle/>
          <a:p>
            <a:pPr marL="118524" marR="0" lvl="4" indent="0" algn="ctr" defTabSz="914335" rtl="0" fontAlgn="b" hangingPunct="1">
              <a:lnSpc>
                <a:spcPct val="100000"/>
              </a:lnSpc>
              <a:spcBef>
                <a:spcPts val="1600"/>
              </a:spcBef>
              <a:spcAft>
                <a:spcPts val="0"/>
              </a:spcAft>
              <a:buNone/>
              <a:tabLst/>
              <a:defRPr sz="1800" b="0" i="0" u="none" strike="noStrike" kern="0" cap="none" spc="0" baseline="0">
                <a:solidFill>
                  <a:srgbClr val="000000"/>
                </a:solidFill>
                <a:uFillTx/>
              </a:defRPr>
            </a:pPr>
            <a:r>
              <a:rPr lang="fr-FR" sz="2133" b="1" i="0" u="none" strike="noStrike" kern="1200" cap="none" spc="0" baseline="0">
                <a:solidFill>
                  <a:srgbClr val="000000"/>
                </a:solidFill>
                <a:uFillTx/>
                <a:latin typeface="Calibri"/>
                <a:ea typeface="Verdana"/>
              </a:rPr>
              <a:t> </a:t>
            </a:r>
            <a:endParaRPr lang="fr-FR" sz="3200" b="1" i="0" u="none" strike="noStrike" kern="1200" cap="none" spc="0" baseline="0">
              <a:solidFill>
                <a:srgbClr val="000000"/>
              </a:solidFill>
              <a:uFillTx/>
              <a:latin typeface="Ubuntu"/>
              <a:ea typeface="Verdana" pitchFamily="34"/>
              <a:cs typeface="Verdana" pitchFamily="34"/>
            </a:endParaRPr>
          </a:p>
        </p:txBody>
      </p:sp>
      <p:sp>
        <p:nvSpPr>
          <p:cNvPr id="4" name="Espace réservé du texte 4">
            <a:extLst>
              <a:ext uri="{FF2B5EF4-FFF2-40B4-BE49-F238E27FC236}">
                <a16:creationId xmlns:a16="http://schemas.microsoft.com/office/drawing/2014/main" id="{12EA359A-051A-44FE-9DC2-14437EA87E94}"/>
              </a:ext>
            </a:extLst>
          </p:cNvPr>
          <p:cNvSpPr txBox="1"/>
          <p:nvPr/>
        </p:nvSpPr>
        <p:spPr>
          <a:xfrm>
            <a:off x="6461644" y="1861151"/>
            <a:ext cx="5653726" cy="4915741"/>
          </a:xfrm>
          <a:prstGeom prst="rect">
            <a:avLst/>
          </a:prstGeom>
          <a:noFill/>
          <a:ln cap="flat">
            <a:noFill/>
          </a:ln>
        </p:spPr>
        <p:txBody>
          <a:bodyPr vert="horz" wrap="square" lIns="107990" tIns="143990" rIns="71990" bIns="0" anchor="t" anchorCtr="0" compatLnSpc="1">
            <a:normAutofit/>
          </a:bodyPr>
          <a:lstStyle/>
          <a:p>
            <a:pPr marL="0" marR="0" lvl="0" indent="0" algn="ctr"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r>
              <a:rPr lang="fr-FR" sz="2400" b="1" i="0" u="sng" strike="noStrike" kern="0" cap="none" spc="-79" baseline="0">
                <a:solidFill>
                  <a:srgbClr val="373844"/>
                </a:solidFill>
                <a:uFillTx/>
                <a:latin typeface="Ubuntu" pitchFamily="34"/>
              </a:rPr>
              <a:t>Bénéfices </a:t>
            </a:r>
          </a:p>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endParaRPr lang="fr-FR" sz="1698" b="0" i="0" u="none" strike="noStrike" kern="0" cap="none" spc="-79" baseline="0">
              <a:solidFill>
                <a:srgbClr val="373844"/>
              </a:solidFill>
              <a:uFillTx/>
              <a:latin typeface="Ubuntu" pitchFamily="34"/>
            </a:endParaRPr>
          </a:p>
          <a:p>
            <a:pPr marL="207934" marR="0" lvl="0" indent="-207934" algn="l" defTabSz="914400" rtl="0" fontAlgn="auto" hangingPunct="1">
              <a:lnSpc>
                <a:spcPct val="100000"/>
              </a:lnSpc>
              <a:spcBef>
                <a:spcPts val="10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endParaRPr lang="fr-FR" sz="1698" b="0" i="0" u="none" strike="noStrike" kern="0" cap="none" spc="-79" baseline="0">
              <a:solidFill>
                <a:srgbClr val="373844"/>
              </a:solidFill>
              <a:uFillTx/>
              <a:latin typeface="Ubuntu" pitchFamily="34"/>
            </a:endParaRPr>
          </a:p>
          <a:p>
            <a:pPr marL="207934" marR="0" lvl="0" indent="-207934" algn="l" defTabSz="914400" rtl="0" fontAlgn="auto" hangingPunct="1">
              <a:lnSpc>
                <a:spcPct val="100000"/>
              </a:lnSpc>
              <a:spcBef>
                <a:spcPts val="10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698" b="0" i="0" u="none" strike="noStrike" kern="0" cap="none" spc="-79" baseline="0">
                <a:solidFill>
                  <a:srgbClr val="373844"/>
                </a:solidFill>
                <a:uFillTx/>
                <a:latin typeface="Ubuntu" pitchFamily="34"/>
              </a:rPr>
              <a:t>Oser  poser toutes les questions possibles à un pair bienveillant </a:t>
            </a:r>
          </a:p>
          <a:p>
            <a:pPr marL="207934" marR="0" lvl="0" indent="-207934" algn="l" defTabSz="914400" rtl="0" fontAlgn="auto" hangingPunct="1">
              <a:lnSpc>
                <a:spcPct val="100000"/>
              </a:lnSpc>
              <a:spcBef>
                <a:spcPts val="10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698" b="0" i="0" u="none" strike="noStrike" kern="0" cap="none" spc="-79" baseline="0">
                <a:solidFill>
                  <a:srgbClr val="373844"/>
                </a:solidFill>
                <a:uFillTx/>
                <a:latin typeface="Ubuntu" pitchFamily="34"/>
              </a:rPr>
              <a:t>Découvrir ton écosystème plus rapidement </a:t>
            </a:r>
          </a:p>
          <a:p>
            <a:pPr marL="207934" marR="0" lvl="0" indent="-207934" algn="l" defTabSz="914400" rtl="0" fontAlgn="auto" hangingPunct="1">
              <a:lnSpc>
                <a:spcPct val="100000"/>
              </a:lnSpc>
              <a:spcBef>
                <a:spcPts val="10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698" b="0" i="0" u="none" strike="noStrike" kern="0" cap="none" spc="-79" baseline="0">
                <a:solidFill>
                  <a:srgbClr val="373844"/>
                </a:solidFill>
                <a:uFillTx/>
                <a:latin typeface="Ubuntu" pitchFamily="34"/>
              </a:rPr>
              <a:t>Créer ton réseau</a:t>
            </a:r>
          </a:p>
          <a:p>
            <a:pPr marL="207934" marR="0" lvl="0" indent="-207934" algn="l" defTabSz="914400" rtl="0" fontAlgn="auto" hangingPunct="1">
              <a:lnSpc>
                <a:spcPct val="100000"/>
              </a:lnSpc>
              <a:spcBef>
                <a:spcPts val="10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698" b="0" i="0" u="none" strike="noStrike" kern="0" cap="none" spc="-79" baseline="0">
                <a:solidFill>
                  <a:srgbClr val="373844"/>
                </a:solidFill>
                <a:uFillTx/>
                <a:latin typeface="Ubuntu" pitchFamily="34"/>
              </a:rPr>
              <a:t>Humaniser l’intégration </a:t>
            </a:r>
          </a:p>
        </p:txBody>
      </p:sp>
      <p:sp>
        <p:nvSpPr>
          <p:cNvPr id="5" name="Espace réservé du texte 4">
            <a:extLst>
              <a:ext uri="{FF2B5EF4-FFF2-40B4-BE49-F238E27FC236}">
                <a16:creationId xmlns:a16="http://schemas.microsoft.com/office/drawing/2014/main" id="{C4CD5072-FA01-4215-8DED-76BE3EA85CF1}"/>
              </a:ext>
            </a:extLst>
          </p:cNvPr>
          <p:cNvSpPr txBox="1"/>
          <p:nvPr/>
        </p:nvSpPr>
        <p:spPr>
          <a:xfrm>
            <a:off x="30358" y="1861151"/>
            <a:ext cx="5653726" cy="4938089"/>
          </a:xfrm>
          <a:prstGeom prst="rect">
            <a:avLst/>
          </a:prstGeom>
          <a:noFill/>
          <a:ln cap="flat">
            <a:noFill/>
          </a:ln>
        </p:spPr>
        <p:txBody>
          <a:bodyPr vert="horz" wrap="square" lIns="107990" tIns="143990" rIns="71990" bIns="0" anchor="t" anchorCtr="0" compatLnSpc="1">
            <a:noAutofit/>
          </a:bodyPr>
          <a:lstStyle/>
          <a:p>
            <a:pPr marL="0" marR="0" lvl="0" indent="0" algn="ctr"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r>
              <a:rPr lang="fr-FR" sz="2400" b="1" i="0" u="sng" strike="noStrike" kern="0" cap="none" spc="-79" baseline="0">
                <a:solidFill>
                  <a:srgbClr val="373844"/>
                </a:solidFill>
                <a:uFillTx/>
                <a:latin typeface="Ubuntu" pitchFamily="34"/>
              </a:rPr>
              <a:t>Grands Principes</a:t>
            </a:r>
          </a:p>
          <a:p>
            <a:pPr marL="0" marR="0" lvl="0" indent="0" algn="l" defTabSz="914400" rtl="0" fontAlgn="auto" hangingPunct="1">
              <a:lnSpc>
                <a:spcPct val="80000"/>
              </a:lnSpc>
              <a:spcBef>
                <a:spcPts val="1000"/>
              </a:spcBef>
              <a:spcAft>
                <a:spcPts val="0"/>
              </a:spcAft>
              <a:buNone/>
              <a:tabLst/>
              <a:defRPr sz="1800" b="0" i="0" u="none" strike="noStrike" kern="0" cap="none" spc="0" baseline="0">
                <a:solidFill>
                  <a:srgbClr val="000000"/>
                </a:solidFill>
                <a:uFillTx/>
              </a:defRPr>
            </a:pPr>
            <a:endParaRPr lang="fr-FR" sz="2000" b="1" i="0" u="none" strike="noStrike" kern="0" cap="none" spc="-79" baseline="0">
              <a:solidFill>
                <a:srgbClr val="373844"/>
              </a:solidFill>
              <a:uFillTx/>
              <a:latin typeface="Ubuntu" pitchFamily="34"/>
            </a:endParaRPr>
          </a:p>
          <a:p>
            <a:pPr marL="277246" marR="0" lvl="0" indent="-277246" algn="l" defTabSz="914400" rtl="0" fontAlgn="auto" hangingPunct="1">
              <a:lnSpc>
                <a:spcPct val="100000"/>
              </a:lnSpc>
              <a:spcBef>
                <a:spcPts val="18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698" b="0" i="0" u="none" strike="noStrike" kern="0" cap="none" spc="-79" baseline="0">
                <a:solidFill>
                  <a:srgbClr val="373844"/>
                </a:solidFill>
                <a:uFillTx/>
                <a:latin typeface="Ubuntu" pitchFamily="34"/>
              </a:rPr>
              <a:t>Affecter à chaque </a:t>
            </a:r>
            <a:r>
              <a:rPr lang="fr-FR" sz="1698" b="1" i="0" u="none" strike="noStrike" kern="0" cap="none" spc="-79" baseline="0">
                <a:solidFill>
                  <a:srgbClr val="373844"/>
                </a:solidFill>
                <a:uFillTx/>
                <a:latin typeface="Ubuntu" pitchFamily="34"/>
              </a:rPr>
              <a:t>nouvel entrant Grade A, stagiaire et alternant</a:t>
            </a:r>
            <a:r>
              <a:rPr lang="fr-FR" sz="1698" b="0" i="0" u="none" strike="noStrike" kern="0" cap="none" spc="-79" baseline="0">
                <a:solidFill>
                  <a:srgbClr val="373844"/>
                </a:solidFill>
                <a:uFillTx/>
                <a:latin typeface="Ubuntu" pitchFamily="34"/>
              </a:rPr>
              <a:t> un pair (buddy) du même grade, même entité, afin qu’ils puissent échanger et interagir librement </a:t>
            </a:r>
            <a:r>
              <a:rPr lang="fr-FR" sz="1698" b="1" i="0" u="none" strike="noStrike" kern="0" cap="none" spc="-79" baseline="0">
                <a:solidFill>
                  <a:srgbClr val="373844"/>
                </a:solidFill>
                <a:uFillTx/>
                <a:latin typeface="Ubuntu" pitchFamily="34"/>
              </a:rPr>
              <a:t>pendant 3 mois</a:t>
            </a:r>
          </a:p>
          <a:p>
            <a:pPr marL="0" marR="0" lvl="0" indent="0" algn="l" defTabSz="914400" rtl="0" fontAlgn="auto" hangingPunct="1">
              <a:lnSpc>
                <a:spcPct val="100000"/>
              </a:lnSpc>
              <a:spcBef>
                <a:spcPts val="1800"/>
              </a:spcBef>
              <a:spcAft>
                <a:spcPts val="0"/>
              </a:spcAft>
              <a:buNone/>
              <a:tabLst/>
              <a:defRPr sz="1800" b="0" i="0" u="none" strike="noStrike" kern="0" cap="none" spc="0" baseline="0">
                <a:solidFill>
                  <a:srgbClr val="000000"/>
                </a:solidFill>
                <a:uFillTx/>
              </a:defRPr>
            </a:pPr>
            <a:r>
              <a:rPr lang="fr-FR" sz="100" b="1" i="0" u="none" strike="noStrike" kern="0" cap="none" spc="-79" baseline="0">
                <a:solidFill>
                  <a:srgbClr val="373844"/>
                </a:solidFill>
                <a:uFillTx/>
                <a:latin typeface="Ubuntu" pitchFamily="34"/>
              </a:rPr>
              <a:t> </a:t>
            </a:r>
            <a:endParaRPr lang="fr-FR" sz="1698" b="1" i="0" u="none" strike="noStrike" kern="0" cap="none" spc="-79" baseline="0">
              <a:solidFill>
                <a:srgbClr val="373844"/>
              </a:solidFill>
              <a:uFillTx/>
              <a:latin typeface="Ubuntu" pitchFamily="34"/>
            </a:endParaRPr>
          </a:p>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r>
              <a:rPr lang="fr-FR" sz="200" b="1" i="0" u="none" strike="noStrike" kern="0" cap="none" spc="-79" baseline="0">
                <a:solidFill>
                  <a:srgbClr val="373844"/>
                </a:solidFill>
                <a:uFillTx/>
                <a:latin typeface="Ubuntu" pitchFamily="34"/>
              </a:rPr>
              <a:t> </a:t>
            </a:r>
            <a:endParaRPr lang="fr-FR" sz="1698" b="1" i="0" u="none" strike="noStrike" kern="0" cap="none" spc="-79" baseline="0">
              <a:solidFill>
                <a:srgbClr val="373844"/>
              </a:solidFill>
              <a:uFillTx/>
              <a:latin typeface="Ubuntu" pitchFamily="34"/>
            </a:endParaRPr>
          </a:p>
          <a:p>
            <a:pPr marL="542925" marR="0" lvl="0" indent="0" algn="ctr"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r>
              <a:rPr lang="fr-FR" sz="1698" b="1" i="1" u="none" strike="noStrike" kern="0" cap="none" spc="-79" baseline="0">
                <a:solidFill>
                  <a:srgbClr val="12ABDB"/>
                </a:solidFill>
                <a:uFillTx/>
                <a:latin typeface="Ubuntu" pitchFamily="34"/>
              </a:rPr>
              <a:t>Buddy : </a:t>
            </a:r>
            <a:r>
              <a:rPr lang="fr-FR" sz="1698" b="1" i="1" u="none" strike="noStrike" kern="0" cap="none" spc="-79" baseline="0">
                <a:solidFill>
                  <a:srgbClr val="000000"/>
                </a:solidFill>
                <a:uFillTx/>
                <a:latin typeface="Ubuntu" pitchFamily="34"/>
              </a:rPr>
              <a:t>collaborateur</a:t>
            </a:r>
            <a:r>
              <a:rPr lang="fr-FR" sz="1698" b="1" i="1" u="none" strike="noStrike" kern="0" cap="none" spc="-79" baseline="0">
                <a:solidFill>
                  <a:srgbClr val="12ABDB"/>
                </a:solidFill>
                <a:uFillTx/>
                <a:latin typeface="Ubuntu" pitchFamily="34"/>
              </a:rPr>
              <a:t> </a:t>
            </a:r>
            <a:r>
              <a:rPr lang="fr-FR" sz="1698" b="1" i="1" u="none" strike="noStrike" kern="0" cap="none" spc="-79" baseline="0">
                <a:solidFill>
                  <a:srgbClr val="000000"/>
                </a:solidFill>
                <a:uFillTx/>
                <a:latin typeface="Ubuntu" pitchFamily="34"/>
              </a:rPr>
              <a:t>Grade A ou Alternant ayant entre 7 et 24 mois d’ancienneté. </a:t>
            </a:r>
          </a:p>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endParaRPr lang="fr-FR" sz="1698" b="1" i="1" u="none" strike="noStrike" kern="0" cap="none" spc="-79" baseline="0">
              <a:solidFill>
                <a:srgbClr val="000000"/>
              </a:solidFill>
              <a:uFillTx/>
              <a:latin typeface="Ubuntu" pitchFamily="34"/>
            </a:endParaRPr>
          </a:p>
          <a:p>
            <a:pPr marL="277246" marR="0" lvl="0" indent="-277246" algn="l" defTabSz="914400" rtl="0" fontAlgn="auto" hangingPunct="1">
              <a:lnSpc>
                <a:spcPct val="100000"/>
              </a:lnSpc>
              <a:spcBef>
                <a:spcPts val="10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698" b="0" i="0" u="none" strike="noStrike" kern="0" cap="none" spc="-79" baseline="0">
                <a:solidFill>
                  <a:srgbClr val="373844"/>
                </a:solidFill>
                <a:uFillTx/>
                <a:latin typeface="Ubuntu" pitchFamily="34"/>
              </a:rPr>
              <a:t>Accompagnement sur la base d’une relation libre et informelle </a:t>
            </a:r>
          </a:p>
          <a:p>
            <a:pPr marL="0" marR="0" lvl="0" indent="0" algn="l" defTabSz="914400" rtl="0" fontAlgn="auto" hangingPunct="1">
              <a:lnSpc>
                <a:spcPct val="100000"/>
              </a:lnSpc>
              <a:spcBef>
                <a:spcPts val="1000"/>
              </a:spcBef>
              <a:spcAft>
                <a:spcPts val="0"/>
              </a:spcAft>
              <a:buNone/>
              <a:tabLst/>
              <a:defRPr sz="1800" b="0" i="0" u="none" strike="noStrike" kern="0" cap="none" spc="0" baseline="0">
                <a:solidFill>
                  <a:srgbClr val="000000"/>
                </a:solidFill>
                <a:uFillTx/>
              </a:defRPr>
            </a:pPr>
            <a:r>
              <a:rPr lang="fr-FR" sz="200" b="1" i="1" u="none" strike="noStrike" kern="0" cap="none" spc="-79" baseline="0">
                <a:solidFill>
                  <a:srgbClr val="000000"/>
                </a:solidFill>
                <a:uFillTx/>
                <a:latin typeface="Ubuntu" pitchFamily="34"/>
              </a:rPr>
              <a:t> </a:t>
            </a:r>
            <a:endParaRPr lang="fr-FR" sz="1698" b="0" i="0" u="none" strike="noStrike" kern="0" cap="none" spc="-79" baseline="0">
              <a:solidFill>
                <a:srgbClr val="373844"/>
              </a:solidFill>
              <a:uFillTx/>
              <a:latin typeface="Ubuntu" pitchFamily="34"/>
            </a:endParaRPr>
          </a:p>
        </p:txBody>
      </p:sp>
      <p:sp>
        <p:nvSpPr>
          <p:cNvPr id="6" name="Rectangle 7">
            <a:extLst>
              <a:ext uri="{FF2B5EF4-FFF2-40B4-BE49-F238E27FC236}">
                <a16:creationId xmlns:a16="http://schemas.microsoft.com/office/drawing/2014/main" id="{1A81AF3C-C3DD-4FED-BBD6-37489E591BAC}"/>
              </a:ext>
            </a:extLst>
          </p:cNvPr>
          <p:cNvSpPr/>
          <p:nvPr/>
        </p:nvSpPr>
        <p:spPr>
          <a:xfrm>
            <a:off x="429" y="-72127"/>
            <a:ext cx="12191146" cy="1683035"/>
          </a:xfrm>
          <a:prstGeom prst="rect">
            <a:avLst/>
          </a:prstGeom>
          <a:solidFill>
            <a:srgbClr val="272936"/>
          </a:solidFill>
          <a:ln cap="flat">
            <a:noFill/>
            <a:prstDash val="solid"/>
          </a:ln>
        </p:spPr>
        <p:txBody>
          <a:bodyPr vert="horz" wrap="square" lIns="91440" tIns="45720" rIns="91440" bIns="45720" anchor="ctr" anchorCtr="0" compatLnSpc="1">
            <a:noAutofit/>
          </a:bodyPr>
          <a:lstStyle/>
          <a:p>
            <a:pPr marL="0" marR="5084"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fr-FR" sz="3942" b="1" i="0" u="none" strike="noStrike" kern="0" cap="none" spc="0" baseline="0">
              <a:solidFill>
                <a:srgbClr val="FFFFFF"/>
              </a:solidFill>
              <a:uFillTx/>
              <a:latin typeface="Ubuntu" pitchFamily="34"/>
            </a:endParaRPr>
          </a:p>
        </p:txBody>
      </p:sp>
      <p:sp>
        <p:nvSpPr>
          <p:cNvPr id="7" name="object 5">
            <a:extLst>
              <a:ext uri="{FF2B5EF4-FFF2-40B4-BE49-F238E27FC236}">
                <a16:creationId xmlns:a16="http://schemas.microsoft.com/office/drawing/2014/main" id="{64A8C78D-1BA8-4CD0-B8EB-D458F0AE0387}"/>
              </a:ext>
            </a:extLst>
          </p:cNvPr>
          <p:cNvSpPr txBox="1"/>
          <p:nvPr/>
        </p:nvSpPr>
        <p:spPr>
          <a:xfrm>
            <a:off x="139985" y="194456"/>
            <a:ext cx="955357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Lancement du</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12ABDB"/>
                </a:solidFill>
                <a:uFillTx/>
                <a:latin typeface="Ubuntu" pitchFamily="34"/>
              </a:rPr>
              <a:t>BUDDY Program</a:t>
            </a:r>
          </a:p>
        </p:txBody>
      </p:sp>
      <p:sp>
        <p:nvSpPr>
          <p:cNvPr id="8" name="Flèche : pentagone 1">
            <a:extLst>
              <a:ext uri="{FF2B5EF4-FFF2-40B4-BE49-F238E27FC236}">
                <a16:creationId xmlns:a16="http://schemas.microsoft.com/office/drawing/2014/main" id="{CD72A1B6-6886-4F2B-A6F9-F8EBA7748EF7}"/>
              </a:ext>
            </a:extLst>
          </p:cNvPr>
          <p:cNvSpPr/>
          <p:nvPr/>
        </p:nvSpPr>
        <p:spPr>
          <a:xfrm rot="5400013">
            <a:off x="4148057" y="4251832"/>
            <a:ext cx="3927658" cy="277246"/>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180"/>
              <a:gd name="f11" fmla="abs f4"/>
              <a:gd name="f12" fmla="abs f5"/>
              <a:gd name="f13" fmla="abs f6"/>
              <a:gd name="f14" fmla="val f7"/>
              <a:gd name="f15" fmla="val f8"/>
              <a:gd name="f16" fmla="*/ f9 f1 1"/>
              <a:gd name="f17" fmla="*/ f10 f1 1"/>
              <a:gd name="f18" fmla="?: f11 f4 1"/>
              <a:gd name="f19" fmla="?: f12 f5 1"/>
              <a:gd name="f20" fmla="?: f13 f6 1"/>
              <a:gd name="f21" fmla="*/ f16 1 f3"/>
              <a:gd name="f22" fmla="*/ f17 1 f3"/>
              <a:gd name="f23" fmla="*/ f18 1 21600"/>
              <a:gd name="f24" fmla="*/ f19 1 21600"/>
              <a:gd name="f25" fmla="*/ 21600 f18 1"/>
              <a:gd name="f26" fmla="*/ 21600 f19 1"/>
              <a:gd name="f27" fmla="+- f21 0 f2"/>
              <a:gd name="f28" fmla="+- f22 0 f2"/>
              <a:gd name="f29" fmla="min f24 f23"/>
              <a:gd name="f30" fmla="*/ f25 1 f20"/>
              <a:gd name="f31" fmla="*/ f26 1 f20"/>
              <a:gd name="f32" fmla="val f30"/>
              <a:gd name="f33" fmla="val f31"/>
              <a:gd name="f34" fmla="*/ f14 f29 1"/>
              <a:gd name="f35" fmla="+- f33 0 f14"/>
              <a:gd name="f36" fmla="+- f32 0 f14"/>
              <a:gd name="f37" fmla="*/ f33 f29 1"/>
              <a:gd name="f38" fmla="*/ f32 f29 1"/>
              <a:gd name="f39" fmla="*/ f35 1 2"/>
              <a:gd name="f40" fmla="min f36 f35"/>
              <a:gd name="f41" fmla="+- f14 f39 0"/>
              <a:gd name="f42" fmla="*/ f40 f15 1"/>
              <a:gd name="f43" fmla="*/ f42 1 100000"/>
              <a:gd name="f44" fmla="*/ f41 f29 1"/>
              <a:gd name="f45" fmla="+- f32 0 f43"/>
              <a:gd name="f46" fmla="+- f45 f32 0"/>
              <a:gd name="f47" fmla="*/ f45 1 2"/>
              <a:gd name="f48" fmla="*/ f45 f29 1"/>
              <a:gd name="f49" fmla="*/ f46 1 2"/>
              <a:gd name="f50" fmla="*/ f47 f29 1"/>
              <a:gd name="f51" fmla="*/ f49 f29 1"/>
            </a:gdLst>
            <a:ahLst/>
            <a:cxnLst>
              <a:cxn ang="3cd4">
                <a:pos x="hc" y="t"/>
              </a:cxn>
              <a:cxn ang="0">
                <a:pos x="r" y="vc"/>
              </a:cxn>
              <a:cxn ang="cd4">
                <a:pos x="hc" y="b"/>
              </a:cxn>
              <a:cxn ang="cd2">
                <a:pos x="l" y="vc"/>
              </a:cxn>
              <a:cxn ang="f27">
                <a:pos x="f50" y="f34"/>
              </a:cxn>
              <a:cxn ang="f28">
                <a:pos x="f50" y="f37"/>
              </a:cxn>
            </a:cxnLst>
            <a:rect l="f34" t="f34" r="f51" b="f37"/>
            <a:pathLst>
              <a:path>
                <a:moveTo>
                  <a:pt x="f34" y="f34"/>
                </a:moveTo>
                <a:lnTo>
                  <a:pt x="f48" y="f34"/>
                </a:lnTo>
                <a:lnTo>
                  <a:pt x="f38" y="f44"/>
                </a:lnTo>
                <a:lnTo>
                  <a:pt x="f48" y="f37"/>
                </a:lnTo>
                <a:lnTo>
                  <a:pt x="f34" y="f37"/>
                </a:lnTo>
                <a:close/>
              </a:path>
            </a:pathLst>
          </a:custGeom>
          <a:solidFill>
            <a:srgbClr val="12ABDB"/>
          </a:solidFill>
          <a:ln cap="flat">
            <a:noFill/>
            <a:prstDash val="solid"/>
          </a:ln>
          <a:effectLst>
            <a:outerShdw dist="22997" dir="5400000" algn="tl">
              <a:srgbClr val="000000">
                <a:alpha val="35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0" cap="none" spc="0" baseline="0">
              <a:solidFill>
                <a:srgbClr val="FFFFFF"/>
              </a:solidFill>
              <a:uFillTx/>
              <a:latin typeface="Calibri"/>
            </a:endParaRPr>
          </a:p>
        </p:txBody>
      </p:sp>
      <p:cxnSp>
        <p:nvCxnSpPr>
          <p:cNvPr id="9" name="Connecteur droit 3">
            <a:extLst>
              <a:ext uri="{FF2B5EF4-FFF2-40B4-BE49-F238E27FC236}">
                <a16:creationId xmlns:a16="http://schemas.microsoft.com/office/drawing/2014/main" id="{8966817C-66C4-4DB3-B162-D3223261F57D}"/>
              </a:ext>
            </a:extLst>
          </p:cNvPr>
          <p:cNvCxnSpPr/>
          <p:nvPr/>
        </p:nvCxnSpPr>
        <p:spPr>
          <a:xfrm>
            <a:off x="6115049" y="2418935"/>
            <a:ext cx="0" cy="3927659"/>
          </a:xfrm>
          <a:prstGeom prst="straightConnector1">
            <a:avLst/>
          </a:prstGeom>
          <a:noFill/>
          <a:ln w="6345" cap="flat">
            <a:solidFill>
              <a:srgbClr val="FFFFFF"/>
            </a:solidFill>
            <a:custDash>
              <a:ds d="800693" sp="800693"/>
            </a:custDash>
            <a:miter/>
          </a:ln>
        </p:spPr>
      </p:cxnSp>
      <p:grpSp>
        <p:nvGrpSpPr>
          <p:cNvPr id="10" name="object 2">
            <a:extLst>
              <a:ext uri="{FF2B5EF4-FFF2-40B4-BE49-F238E27FC236}">
                <a16:creationId xmlns:a16="http://schemas.microsoft.com/office/drawing/2014/main" id="{7AD3F394-EB22-4FEB-A363-FED4FAA9D542}"/>
              </a:ext>
            </a:extLst>
          </p:cNvPr>
          <p:cNvGrpSpPr/>
          <p:nvPr/>
        </p:nvGrpSpPr>
        <p:grpSpPr>
          <a:xfrm>
            <a:off x="11606634" y="228581"/>
            <a:ext cx="356662" cy="329641"/>
            <a:chOff x="11606634" y="228581"/>
            <a:chExt cx="356662" cy="329641"/>
          </a:xfrm>
        </p:grpSpPr>
        <p:sp>
          <p:nvSpPr>
            <p:cNvPr id="11" name="object 3">
              <a:extLst>
                <a:ext uri="{FF2B5EF4-FFF2-40B4-BE49-F238E27FC236}">
                  <a16:creationId xmlns:a16="http://schemas.microsoft.com/office/drawing/2014/main" id="{47EAAD74-85E6-4AF5-90F5-8199C0A44F8B}"/>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0" cap="none" spc="0" baseline="0">
                <a:solidFill>
                  <a:srgbClr val="000000"/>
                </a:solidFill>
                <a:uFillTx/>
                <a:latin typeface="Arial"/>
                <a:cs typeface="Arial"/>
              </a:endParaRPr>
            </a:p>
          </p:txBody>
        </p:sp>
        <p:sp>
          <p:nvSpPr>
            <p:cNvPr id="12" name="object 4">
              <a:extLst>
                <a:ext uri="{FF2B5EF4-FFF2-40B4-BE49-F238E27FC236}">
                  <a16:creationId xmlns:a16="http://schemas.microsoft.com/office/drawing/2014/main" id="{77E85649-DF9C-487A-BC38-C9921C482670}"/>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0" cap="none" spc="0" baseline="0">
                <a:solidFill>
                  <a:srgbClr val="000000"/>
                </a:solidFill>
                <a:uFillTx/>
                <a:latin typeface="Arial"/>
                <a:cs typeface="Arial"/>
              </a:endParaRPr>
            </a:p>
          </p:txBody>
        </p:sp>
      </p:grpSp>
      <p:sp>
        <p:nvSpPr>
          <p:cNvPr id="13" name="Rectangle 2">
            <a:extLst>
              <a:ext uri="{FF2B5EF4-FFF2-40B4-BE49-F238E27FC236}">
                <a16:creationId xmlns:a16="http://schemas.microsoft.com/office/drawing/2014/main" id="{208830F7-BE0D-451A-AA91-23704341B022}"/>
              </a:ext>
            </a:extLst>
          </p:cNvPr>
          <p:cNvSpPr/>
          <p:nvPr/>
        </p:nvSpPr>
        <p:spPr>
          <a:xfrm>
            <a:off x="726262" y="4333871"/>
            <a:ext cx="4881359" cy="769757"/>
          </a:xfrm>
          <a:prstGeom prst="rect">
            <a:avLst/>
          </a:prstGeom>
          <a:noFill/>
          <a:ln w="25402" cap="flat">
            <a:solidFill>
              <a:srgbClr val="385D8A"/>
            </a:solidFill>
            <a:custDash>
              <a:ds d="299961" sp="299961"/>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0" cap="none" spc="0" baseline="0">
              <a:solidFill>
                <a:srgbClr val="FFFFFF"/>
              </a:solidFill>
              <a:uFillTx/>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2146845774">
    <p:spTree>
      <p:nvGrpSpPr>
        <p:cNvPr id="1" name=""/>
        <p:cNvGrpSpPr/>
        <p:nvPr/>
      </p:nvGrpSpPr>
      <p:grpSpPr>
        <a:xfrm>
          <a:off x="0" y="0"/>
          <a:ext cx="0" cy="0"/>
          <a:chOff x="0" y="0"/>
          <a:chExt cx="0" cy="0"/>
        </a:xfrm>
      </p:grpSpPr>
      <p:sp>
        <p:nvSpPr>
          <p:cNvPr id="2" name="Espace réservé du texte 4">
            <a:extLst>
              <a:ext uri="{FF2B5EF4-FFF2-40B4-BE49-F238E27FC236}">
                <a16:creationId xmlns:a16="http://schemas.microsoft.com/office/drawing/2014/main" id="{7CB7F36C-9C2D-4A10-82E0-61896EC67119}"/>
              </a:ext>
            </a:extLst>
          </p:cNvPr>
          <p:cNvSpPr txBox="1"/>
          <p:nvPr/>
        </p:nvSpPr>
        <p:spPr>
          <a:xfrm>
            <a:off x="442276" y="1664939"/>
            <a:ext cx="11023466" cy="591799"/>
          </a:xfrm>
          <a:prstGeom prst="rect">
            <a:avLst/>
          </a:prstGeom>
          <a:solidFill>
            <a:srgbClr val="FFFFFF"/>
          </a:solidFill>
          <a:ln cap="flat">
            <a:noFill/>
          </a:ln>
        </p:spPr>
        <p:txBody>
          <a:bodyPr vert="horz" wrap="square" lIns="107990" tIns="143990" rIns="71990" bIns="0" anchor="t" anchorCtr="1" compatLnSpc="1">
            <a:normAutofit/>
          </a:bodyPr>
          <a:lstStyle/>
          <a:p>
            <a:pPr marL="118524" marR="0" lvl="4" indent="0" algn="ctr" defTabSz="914335" rtl="0" fontAlgn="b" hangingPunct="1">
              <a:lnSpc>
                <a:spcPct val="100000"/>
              </a:lnSpc>
              <a:spcBef>
                <a:spcPts val="1600"/>
              </a:spcBef>
              <a:spcAft>
                <a:spcPts val="0"/>
              </a:spcAft>
              <a:buNone/>
              <a:tabLst/>
              <a:defRPr sz="1800" b="0" i="0" u="none" strike="noStrike" kern="0" cap="none" spc="0" baseline="0">
                <a:solidFill>
                  <a:srgbClr val="000000"/>
                </a:solidFill>
                <a:uFillTx/>
              </a:defRPr>
            </a:pPr>
            <a:r>
              <a:rPr lang="fr-FR" sz="2133" b="1" i="0" u="none" strike="noStrike" kern="1200" cap="none" spc="0" baseline="0">
                <a:solidFill>
                  <a:srgbClr val="000000"/>
                </a:solidFill>
                <a:uFillTx/>
                <a:latin typeface="Calibri"/>
                <a:ea typeface="Verdana"/>
              </a:rPr>
              <a:t> </a:t>
            </a:r>
            <a:endParaRPr lang="fr-FR" sz="3200" b="1" i="0" u="none" strike="noStrike" kern="1200" cap="none" spc="0" baseline="0">
              <a:solidFill>
                <a:srgbClr val="000000"/>
              </a:solidFill>
              <a:uFillTx/>
              <a:latin typeface="Ubuntu"/>
              <a:ea typeface="Verdana" pitchFamily="34"/>
              <a:cs typeface="Verdana" pitchFamily="34"/>
            </a:endParaRPr>
          </a:p>
        </p:txBody>
      </p:sp>
      <p:sp>
        <p:nvSpPr>
          <p:cNvPr id="3" name="Rectangle 7">
            <a:extLst>
              <a:ext uri="{FF2B5EF4-FFF2-40B4-BE49-F238E27FC236}">
                <a16:creationId xmlns:a16="http://schemas.microsoft.com/office/drawing/2014/main" id="{8CCAAEFE-F5FE-499D-94E9-0D5536E65AB5}"/>
              </a:ext>
            </a:extLst>
          </p:cNvPr>
          <p:cNvSpPr/>
          <p:nvPr/>
        </p:nvSpPr>
        <p:spPr>
          <a:xfrm>
            <a:off x="429" y="-35652"/>
            <a:ext cx="12191146" cy="1683035"/>
          </a:xfrm>
          <a:prstGeom prst="rect">
            <a:avLst/>
          </a:prstGeom>
          <a:solidFill>
            <a:srgbClr val="272936"/>
          </a:solidFill>
          <a:ln cap="flat">
            <a:noFill/>
            <a:prstDash val="solid"/>
          </a:ln>
        </p:spPr>
        <p:txBody>
          <a:bodyPr vert="horz" wrap="square" lIns="91440" tIns="45720" rIns="91440" bIns="45720" anchor="ctr" anchorCtr="0" compatLnSpc="1">
            <a:noAutofit/>
          </a:bodyPr>
          <a:lstStyle/>
          <a:p>
            <a:pPr marL="0" marR="5084"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fr-FR" sz="3942" b="1" i="0" u="none" strike="noStrike" kern="0" cap="none" spc="0" baseline="0">
              <a:solidFill>
                <a:srgbClr val="FFFFFF"/>
              </a:solidFill>
              <a:uFillTx/>
              <a:latin typeface="Ubuntu" pitchFamily="34"/>
            </a:endParaRPr>
          </a:p>
        </p:txBody>
      </p:sp>
      <p:sp>
        <p:nvSpPr>
          <p:cNvPr id="4" name="object 5">
            <a:extLst>
              <a:ext uri="{FF2B5EF4-FFF2-40B4-BE49-F238E27FC236}">
                <a16:creationId xmlns:a16="http://schemas.microsoft.com/office/drawing/2014/main" id="{8A411097-DF09-4BC2-9F48-E8B1833912FB}"/>
              </a:ext>
            </a:extLst>
          </p:cNvPr>
          <p:cNvSpPr txBox="1"/>
          <p:nvPr/>
        </p:nvSpPr>
        <p:spPr>
          <a:xfrm>
            <a:off x="139985" y="194456"/>
            <a:ext cx="9553578" cy="1131844"/>
          </a:xfrm>
          <a:prstGeom prst="rect">
            <a:avLst/>
          </a:prstGeom>
          <a:noFill/>
          <a:ln cap="flat">
            <a:noFill/>
          </a:ln>
        </p:spPr>
        <p:txBody>
          <a:bodyPr vert="horz" wrap="square" lIns="0" tIns="12060" rIns="0" bIns="0" anchor="t" anchorCtr="0" compatLnSpc="1">
            <a:spAutoFit/>
          </a:bodyPr>
          <a:lstStyle/>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FFFFFF"/>
                </a:solidFill>
                <a:uFillTx/>
                <a:latin typeface="Ubuntu" pitchFamily="34"/>
              </a:rPr>
              <a:t>Modalités de</a:t>
            </a:r>
          </a:p>
          <a:p>
            <a:pPr marL="12701" marR="5084" lvl="0" indent="0" algn="l" defTabSz="91433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38" b="1" i="0" u="none" strike="noStrike" kern="0" cap="none" spc="0" baseline="0">
                <a:solidFill>
                  <a:srgbClr val="12ABDB"/>
                </a:solidFill>
                <a:uFillTx/>
                <a:latin typeface="Ubuntu Medium" pitchFamily="34"/>
              </a:rPr>
              <a:t>                     </a:t>
            </a:r>
            <a:r>
              <a:rPr lang="fr-FR" sz="3638" b="1" i="0" u="none" strike="noStrike" kern="0" cap="none" spc="0" baseline="0">
                <a:solidFill>
                  <a:srgbClr val="12ABDB"/>
                </a:solidFill>
                <a:uFillTx/>
                <a:latin typeface="Ubuntu" pitchFamily="34"/>
              </a:rPr>
              <a:t>fonctionnement </a:t>
            </a:r>
          </a:p>
        </p:txBody>
      </p:sp>
      <p:cxnSp>
        <p:nvCxnSpPr>
          <p:cNvPr id="5" name="Connecteur droit 3">
            <a:extLst>
              <a:ext uri="{FF2B5EF4-FFF2-40B4-BE49-F238E27FC236}">
                <a16:creationId xmlns:a16="http://schemas.microsoft.com/office/drawing/2014/main" id="{3F0615D9-1896-466B-9126-0E35A17980B1}"/>
              </a:ext>
            </a:extLst>
          </p:cNvPr>
          <p:cNvCxnSpPr/>
          <p:nvPr/>
        </p:nvCxnSpPr>
        <p:spPr>
          <a:xfrm>
            <a:off x="6111886" y="2426625"/>
            <a:ext cx="0" cy="3927659"/>
          </a:xfrm>
          <a:prstGeom prst="straightConnector1">
            <a:avLst/>
          </a:prstGeom>
          <a:noFill/>
          <a:ln w="6345" cap="flat">
            <a:solidFill>
              <a:srgbClr val="FFFFFF"/>
            </a:solidFill>
            <a:custDash>
              <a:ds d="800693" sp="800693"/>
            </a:custDash>
            <a:miter/>
          </a:ln>
        </p:spPr>
      </p:cxnSp>
      <p:grpSp>
        <p:nvGrpSpPr>
          <p:cNvPr id="6" name="object 2">
            <a:extLst>
              <a:ext uri="{FF2B5EF4-FFF2-40B4-BE49-F238E27FC236}">
                <a16:creationId xmlns:a16="http://schemas.microsoft.com/office/drawing/2014/main" id="{CFB66C70-1216-4EB5-AAF2-052A300A9943}"/>
              </a:ext>
            </a:extLst>
          </p:cNvPr>
          <p:cNvGrpSpPr/>
          <p:nvPr/>
        </p:nvGrpSpPr>
        <p:grpSpPr>
          <a:xfrm>
            <a:off x="11606634" y="228581"/>
            <a:ext cx="356662" cy="329641"/>
            <a:chOff x="11606634" y="228581"/>
            <a:chExt cx="356662" cy="329641"/>
          </a:xfrm>
        </p:grpSpPr>
        <p:sp>
          <p:nvSpPr>
            <p:cNvPr id="7" name="object 3">
              <a:extLst>
                <a:ext uri="{FF2B5EF4-FFF2-40B4-BE49-F238E27FC236}">
                  <a16:creationId xmlns:a16="http://schemas.microsoft.com/office/drawing/2014/main" id="{AC69C645-DB5B-4177-9314-1CD8752304D6}"/>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0" cap="none" spc="0" baseline="0">
                <a:solidFill>
                  <a:srgbClr val="000000"/>
                </a:solidFill>
                <a:uFillTx/>
                <a:latin typeface="Arial"/>
                <a:cs typeface="Arial"/>
              </a:endParaRPr>
            </a:p>
          </p:txBody>
        </p:sp>
        <p:sp>
          <p:nvSpPr>
            <p:cNvPr id="8" name="object 4">
              <a:extLst>
                <a:ext uri="{FF2B5EF4-FFF2-40B4-BE49-F238E27FC236}">
                  <a16:creationId xmlns:a16="http://schemas.microsoft.com/office/drawing/2014/main" id="{14DCF3A3-1CE6-4A93-A7B9-D124DF61860D}"/>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0" cap="none" spc="0" baseline="0">
                <a:solidFill>
                  <a:srgbClr val="000000"/>
                </a:solidFill>
                <a:uFillTx/>
                <a:latin typeface="Arial"/>
                <a:cs typeface="Arial"/>
              </a:endParaRPr>
            </a:p>
          </p:txBody>
        </p:sp>
      </p:grpSp>
      <p:sp>
        <p:nvSpPr>
          <p:cNvPr id="9" name="Rectangle 23">
            <a:extLst>
              <a:ext uri="{FF2B5EF4-FFF2-40B4-BE49-F238E27FC236}">
                <a16:creationId xmlns:a16="http://schemas.microsoft.com/office/drawing/2014/main" id="{395B1293-DEF4-468D-B24C-81DD719FADE2}"/>
              </a:ext>
            </a:extLst>
          </p:cNvPr>
          <p:cNvSpPr/>
          <p:nvPr/>
        </p:nvSpPr>
        <p:spPr>
          <a:xfrm>
            <a:off x="351248" y="1817744"/>
            <a:ext cx="11577712" cy="4623279"/>
          </a:xfrm>
          <a:prstGeom prst="rect">
            <a:avLst/>
          </a:prstGeom>
          <a:solidFill>
            <a:srgbClr val="F2F2F2"/>
          </a:solidFill>
          <a:ln w="2540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0" cap="none" spc="0" baseline="0">
              <a:solidFill>
                <a:srgbClr val="FFFFFF"/>
              </a:solidFill>
              <a:uFillTx/>
              <a:latin typeface="Ubuntu" pitchFamily="34"/>
            </a:endParaRPr>
          </a:p>
        </p:txBody>
      </p:sp>
      <p:sp>
        <p:nvSpPr>
          <p:cNvPr id="10" name="Rectangle 24">
            <a:extLst>
              <a:ext uri="{FF2B5EF4-FFF2-40B4-BE49-F238E27FC236}">
                <a16:creationId xmlns:a16="http://schemas.microsoft.com/office/drawing/2014/main" id="{988E9F23-3316-4CCB-9EB8-122B5465CAF3}"/>
              </a:ext>
            </a:extLst>
          </p:cNvPr>
          <p:cNvSpPr/>
          <p:nvPr/>
        </p:nvSpPr>
        <p:spPr>
          <a:xfrm>
            <a:off x="7406896" y="2070677"/>
            <a:ext cx="4321509" cy="4283607"/>
          </a:xfrm>
          <a:prstGeom prst="rect">
            <a:avLst/>
          </a:prstGeom>
          <a:noFill/>
          <a:ln cap="flat">
            <a:noFill/>
            <a:prstDash val="solid"/>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183" b="1" i="0" u="none" strike="noStrike" kern="0" cap="none" spc="0" baseline="0">
                <a:solidFill>
                  <a:srgbClr val="12ABDB"/>
                </a:solidFill>
                <a:uFillTx/>
                <a:latin typeface="Ubuntu" pitchFamily="34"/>
                <a:ea typeface="Calibri" pitchFamily="34"/>
                <a:cs typeface="Arial"/>
              </a:rPr>
              <a:t>Déclenchement de la relation</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183" b="1" i="0" u="none" strike="noStrike" kern="0" cap="none" spc="0" baseline="0">
                <a:solidFill>
                  <a:srgbClr val="12ABDB"/>
                </a:solidFill>
                <a:uFillTx/>
                <a:latin typeface="Ubuntu" pitchFamily="34"/>
                <a:ea typeface="Calibri" pitchFamily="34"/>
                <a:cs typeface="Arial"/>
              </a:rPr>
              <a:t>buddy / nouvel entrant</a:t>
            </a:r>
            <a:endParaRPr lang="fr-FR" sz="2183" b="0" i="0" u="none" strike="noStrike" kern="0" cap="none" spc="0" baseline="0">
              <a:solidFill>
                <a:srgbClr val="12ABDB"/>
              </a:solidFill>
              <a:uFillTx/>
              <a:latin typeface="Ubuntu" pitchFamily="34"/>
              <a:ea typeface="Calibri" pitchFamily="34"/>
              <a:cs typeface="Arial"/>
            </a:endParaRPr>
          </a:p>
          <a:p>
            <a:pPr marL="174613" marR="0" lvl="0" indent="-174613"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455" b="0" i="0" u="none" strike="noStrike" kern="0" cap="none" spc="0" baseline="0">
                <a:solidFill>
                  <a:srgbClr val="000000"/>
                </a:solidFill>
                <a:uFillTx/>
                <a:latin typeface="Ubuntu" pitchFamily="34"/>
                <a:ea typeface="Times New Roman" pitchFamily="18"/>
                <a:cs typeface="Arial"/>
              </a:rPr>
              <a:t>Le nouvel entrant sélectionne son buddy dans la liste de noms proposés.</a:t>
            </a:r>
          </a:p>
          <a:p>
            <a:pPr marL="174613" marR="0" lvl="0" indent="-174613"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455" b="0" i="0" u="none" strike="noStrike" kern="0" cap="none" spc="0" baseline="0">
                <a:solidFill>
                  <a:srgbClr val="000000"/>
                </a:solidFill>
                <a:uFillTx/>
                <a:latin typeface="Ubuntu" pitchFamily="34"/>
                <a:ea typeface="Calibri" pitchFamily="34"/>
                <a:cs typeface="Arial"/>
              </a:rPr>
              <a:t>Un mail est envoyé en automatique au buddy lui demandant de valider dans les 3 jours la relation,</a:t>
            </a:r>
          </a:p>
          <a:p>
            <a:pPr marL="174613" marR="0" lvl="0" indent="-174613"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455" b="0" i="0" u="none" strike="noStrike" kern="0" cap="none" spc="0" baseline="0">
                <a:solidFill>
                  <a:srgbClr val="000000"/>
                </a:solidFill>
                <a:uFillTx/>
                <a:latin typeface="Ubuntu" pitchFamily="34"/>
                <a:ea typeface="Calibri" pitchFamily="34"/>
                <a:cs typeface="Arial"/>
              </a:rPr>
              <a:t>Une fois validée, la relation est totalement informelle et se déroulera sur les outils classique du groupe et en présentiel,</a:t>
            </a:r>
          </a:p>
          <a:p>
            <a:pPr marL="174613" marR="0" lvl="0" indent="-174613"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455" b="0" i="0" u="none" strike="noStrike" kern="0" cap="none" spc="0" baseline="0">
                <a:solidFill>
                  <a:srgbClr val="000000"/>
                </a:solidFill>
                <a:uFillTx/>
                <a:latin typeface="Ubuntu" pitchFamily="34"/>
                <a:ea typeface="Calibri" pitchFamily="34"/>
                <a:cs typeface="Arial"/>
              </a:rPr>
              <a:t>Une semaine avant la fin des 3 mois, une demande de feedback concernant leur expérience sera envoyée aux deux parties,</a:t>
            </a:r>
          </a:p>
          <a:p>
            <a:pPr marL="174613" marR="0" lvl="0" indent="-174613"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455" b="0" i="0" u="none" strike="noStrike" kern="0" cap="none" spc="0" baseline="0">
                <a:solidFill>
                  <a:srgbClr val="000000"/>
                </a:solidFill>
                <a:uFillTx/>
                <a:latin typeface="Ubuntu" pitchFamily="34"/>
                <a:ea typeface="Calibri" pitchFamily="34"/>
                <a:cs typeface="Arial"/>
              </a:rPr>
              <a:t>L’exploitation des feedback par l’équipe Talent permettra de faire évoluer en continu le dispositif</a:t>
            </a:r>
            <a:r>
              <a:rPr lang="fr-FR" sz="1400" b="0" i="0" u="none" strike="noStrike" kern="0" cap="none" spc="0" baseline="0">
                <a:solidFill>
                  <a:srgbClr val="000000"/>
                </a:solidFill>
                <a:uFillTx/>
                <a:latin typeface="Ubuntu" pitchFamily="34"/>
                <a:ea typeface="Calibri" pitchFamily="34"/>
                <a:cs typeface="Arial"/>
              </a:rPr>
              <a:t>.</a:t>
            </a:r>
          </a:p>
        </p:txBody>
      </p:sp>
      <p:sp>
        <p:nvSpPr>
          <p:cNvPr id="11" name="Rectangle 25">
            <a:extLst>
              <a:ext uri="{FF2B5EF4-FFF2-40B4-BE49-F238E27FC236}">
                <a16:creationId xmlns:a16="http://schemas.microsoft.com/office/drawing/2014/main" id="{25AFCCBC-EF80-463C-97A2-8213243C7EE4}"/>
              </a:ext>
            </a:extLst>
          </p:cNvPr>
          <p:cNvSpPr/>
          <p:nvPr/>
        </p:nvSpPr>
        <p:spPr>
          <a:xfrm>
            <a:off x="1503218" y="2188113"/>
            <a:ext cx="4321509" cy="1286761"/>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183" b="1" i="0" u="none" strike="noStrike" kern="0" cap="none" spc="0" baseline="0">
                <a:solidFill>
                  <a:srgbClr val="12ABDB"/>
                </a:solidFill>
                <a:uFillTx/>
                <a:latin typeface="Ubuntu" pitchFamily="34"/>
                <a:ea typeface="Calibri" pitchFamily="34"/>
                <a:cs typeface="Arial"/>
              </a:rPr>
              <a:t>Critères d’appairage automatique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98" i="1" u="none" strike="noStrike" kern="0" cap="none" spc="0" baseline="0">
                <a:solidFill>
                  <a:srgbClr val="12ABDB"/>
                </a:solidFill>
                <a:uFillTx/>
                <a:latin typeface="Ubuntu" pitchFamily="34"/>
                <a:ea typeface="Calibri" pitchFamily="34"/>
                <a:cs typeface="Arial"/>
              </a:rPr>
              <a:t>Le choix final du buddy restant à l’initiative du nouvel entrant</a:t>
            </a:r>
            <a:endParaRPr lang="fr-FR" sz="1698" i="1" u="none" strike="noStrike" kern="0" cap="none" spc="0" baseline="0">
              <a:solidFill>
                <a:srgbClr val="000000"/>
              </a:solidFill>
              <a:uFillTx/>
              <a:latin typeface="Ubuntu" pitchFamily="34"/>
              <a:ea typeface="Calibri" pitchFamily="34"/>
              <a:cs typeface="Arial"/>
            </a:endParaRPr>
          </a:p>
        </p:txBody>
      </p:sp>
      <p:cxnSp>
        <p:nvCxnSpPr>
          <p:cNvPr id="12" name="Connecteur droit 26">
            <a:extLst>
              <a:ext uri="{FF2B5EF4-FFF2-40B4-BE49-F238E27FC236}">
                <a16:creationId xmlns:a16="http://schemas.microsoft.com/office/drawing/2014/main" id="{AE844F63-9B2F-4830-A454-72A74AC2EC67}"/>
              </a:ext>
            </a:extLst>
          </p:cNvPr>
          <p:cNvCxnSpPr/>
          <p:nvPr/>
        </p:nvCxnSpPr>
        <p:spPr>
          <a:xfrm>
            <a:off x="7280736" y="2188113"/>
            <a:ext cx="0" cy="3801197"/>
          </a:xfrm>
          <a:prstGeom prst="straightConnector1">
            <a:avLst/>
          </a:prstGeom>
          <a:noFill/>
          <a:ln w="12701" cap="flat">
            <a:solidFill>
              <a:srgbClr val="12ABDB"/>
            </a:solidFill>
            <a:prstDash val="solid"/>
            <a:miter/>
          </a:ln>
        </p:spPr>
      </p:cxnSp>
      <p:graphicFrame>
        <p:nvGraphicFramePr>
          <p:cNvPr id="13" name="Tableau 27">
            <a:extLst>
              <a:ext uri="{FF2B5EF4-FFF2-40B4-BE49-F238E27FC236}">
                <a16:creationId xmlns:a16="http://schemas.microsoft.com/office/drawing/2014/main" id="{E94850A8-E9BA-4971-AEA0-6C9C9E44EAA3}"/>
              </a:ext>
            </a:extLst>
          </p:cNvPr>
          <p:cNvGraphicFramePr>
            <a:graphicFrameLocks noGrp="1"/>
          </p:cNvGraphicFramePr>
          <p:nvPr>
            <p:extLst>
              <p:ext uri="{D42A27DB-BD31-4B8C-83A1-F6EECF244321}">
                <p14:modId xmlns:p14="http://schemas.microsoft.com/office/powerpoint/2010/main" val="471030556"/>
              </p:ext>
            </p:extLst>
          </p:nvPr>
        </p:nvGraphicFramePr>
        <p:xfrm>
          <a:off x="459943" y="3840333"/>
          <a:ext cx="6491599" cy="2513956"/>
        </p:xfrm>
        <a:graphic>
          <a:graphicData uri="http://schemas.openxmlformats.org/drawingml/2006/table">
            <a:tbl>
              <a:tblPr>
                <a:effectLst/>
              </a:tblPr>
              <a:tblGrid>
                <a:gridCol w="2029593">
                  <a:extLst>
                    <a:ext uri="{9D8B030D-6E8A-4147-A177-3AD203B41FA5}">
                      <a16:colId xmlns:a16="http://schemas.microsoft.com/office/drawing/2014/main" val="2945523308"/>
                    </a:ext>
                  </a:extLst>
                </a:gridCol>
                <a:gridCol w="1719730">
                  <a:extLst>
                    <a:ext uri="{9D8B030D-6E8A-4147-A177-3AD203B41FA5}">
                      <a16:colId xmlns:a16="http://schemas.microsoft.com/office/drawing/2014/main" val="883991259"/>
                    </a:ext>
                  </a:extLst>
                </a:gridCol>
                <a:gridCol w="2742276">
                  <a:extLst>
                    <a:ext uri="{9D8B030D-6E8A-4147-A177-3AD203B41FA5}">
                      <a16:colId xmlns:a16="http://schemas.microsoft.com/office/drawing/2014/main" val="335537326"/>
                    </a:ext>
                  </a:extLst>
                </a:gridCol>
              </a:tblGrid>
              <a:tr h="511899">
                <a:tc>
                  <a:txBody>
                    <a:bodyPr/>
                    <a:lstStyle/>
                    <a:p>
                      <a:pPr lvl="0" algn="ctr" fontAlgn="ctr"/>
                      <a:r>
                        <a:rPr lang="en-US" sz="1500" b="1" i="0" u="none" strike="noStrike">
                          <a:solidFill>
                            <a:srgbClr val="FFFFFF"/>
                          </a:solidFill>
                          <a:latin typeface="Ubuntu" pitchFamily="34"/>
                        </a:rPr>
                        <a:t>Données du profil</a:t>
                      </a:r>
                      <a:endParaRPr lang="fr-FR" sz="1500" b="1" i="0" u="none" strike="noStrike">
                        <a:solidFill>
                          <a:srgbClr val="FFFFFF"/>
                        </a:solidFill>
                        <a:latin typeface="Ubuntu" pitchFamily="34"/>
                      </a:endParaRPr>
                    </a:p>
                  </a:txBody>
                  <a:tcPr marL="6345" marR="6345"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00B0F0"/>
                    </a:solidFill>
                  </a:tcPr>
                </a:tc>
                <a:tc>
                  <a:txBody>
                    <a:bodyPr/>
                    <a:lstStyle/>
                    <a:p>
                      <a:pPr lvl="0" algn="ctr" fontAlgn="ctr"/>
                      <a:r>
                        <a:rPr lang="en-US" sz="1500" b="1" i="0" u="none" strike="noStrike">
                          <a:solidFill>
                            <a:srgbClr val="FFFFFF"/>
                          </a:solidFill>
                          <a:latin typeface="Ubuntu" pitchFamily="34"/>
                        </a:rPr>
                        <a:t>Type de Matching</a:t>
                      </a:r>
                      <a:endParaRPr lang="fr-FR" sz="1500" b="1" i="0" u="none" strike="noStrike">
                        <a:solidFill>
                          <a:srgbClr val="FFFFFF"/>
                        </a:solidFill>
                        <a:latin typeface="Ubuntu" pitchFamily="34"/>
                      </a:endParaRPr>
                    </a:p>
                  </a:txBody>
                  <a:tcPr marL="6345" marR="6345"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00B0F0"/>
                    </a:solidFill>
                  </a:tcPr>
                </a:tc>
                <a:tc>
                  <a:txBody>
                    <a:bodyPr/>
                    <a:lstStyle/>
                    <a:p>
                      <a:pPr lvl="0" algn="ctr" fontAlgn="ctr"/>
                      <a:r>
                        <a:rPr lang="en-US" sz="1500" b="1" i="0" u="none" strike="noStrike">
                          <a:solidFill>
                            <a:srgbClr val="FFFFFF"/>
                          </a:solidFill>
                          <a:latin typeface="Ubuntu" pitchFamily="34"/>
                        </a:rPr>
                        <a:t>Commentaire</a:t>
                      </a:r>
                      <a:endParaRPr lang="fr-FR" sz="1500" b="1" i="0" u="none" strike="noStrike">
                        <a:solidFill>
                          <a:srgbClr val="FFFFFF"/>
                        </a:solidFill>
                        <a:latin typeface="Ubuntu" pitchFamily="34"/>
                      </a:endParaRPr>
                    </a:p>
                  </a:txBody>
                  <a:tcPr marL="6345" marR="6345"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74642486"/>
                  </a:ext>
                </a:extLst>
              </a:tr>
              <a:tr h="402198">
                <a:tc>
                  <a:txBody>
                    <a:bodyPr/>
                    <a:lstStyle/>
                    <a:p>
                      <a:pPr lvl="0" algn="ctr" fontAlgn="ctr"/>
                      <a:r>
                        <a:rPr lang="en-US" sz="1100" b="1" i="0" u="none" strike="noStrike">
                          <a:solidFill>
                            <a:srgbClr val="000000"/>
                          </a:solidFill>
                          <a:latin typeface="Ubuntu" pitchFamily="34"/>
                        </a:rPr>
                        <a:t>Entité</a:t>
                      </a:r>
                      <a:endParaRPr lang="fr-FR" sz="1100" b="1" i="0" u="none" strike="noStrike">
                        <a:solidFill>
                          <a:srgbClr val="000000"/>
                        </a:solidFill>
                        <a:latin typeface="Ubuntu" pitchFamily="34"/>
                      </a:endParaRPr>
                    </a:p>
                  </a:txBody>
                  <a:tcPr marL="6345" marR="6345"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fontAlgn="ctr"/>
                      <a:r>
                        <a:rPr lang="en-US" sz="1100" b="0" i="1" u="none" strike="noStrike">
                          <a:solidFill>
                            <a:srgbClr val="000000"/>
                          </a:solidFill>
                          <a:latin typeface="Ubuntu" pitchFamily="34"/>
                        </a:rPr>
                        <a:t>Matching exact</a:t>
                      </a:r>
                      <a:endParaRPr lang="fr-FR" sz="1100" b="0" i="1" u="none" strike="noStrike">
                        <a:solidFill>
                          <a:srgbClr val="000000"/>
                        </a:solidFill>
                        <a:latin typeface="Ubuntu" pitchFamily="34"/>
                      </a:endParaRPr>
                    </a:p>
                  </a:txBody>
                  <a:tcPr marL="6345" marR="6345"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l" fontAlgn="ctr"/>
                      <a:r>
                        <a:rPr lang="en-US" sz="1100" b="0" i="0" u="none" strike="noStrike">
                          <a:solidFill>
                            <a:srgbClr val="000000"/>
                          </a:solidFill>
                          <a:latin typeface="Ubuntu" pitchFamily="34"/>
                        </a:rPr>
                        <a:t>Le buddy et le </a:t>
                      </a:r>
                      <a:r>
                        <a:rPr lang="en-US" sz="1100" b="0" i="0" u="none" strike="noStrike" err="1">
                          <a:solidFill>
                            <a:srgbClr val="000000"/>
                          </a:solidFill>
                          <a:latin typeface="Ubuntu" pitchFamily="34"/>
                        </a:rPr>
                        <a:t>nouvel</a:t>
                      </a:r>
                      <a:r>
                        <a:rPr lang="en-US" sz="1100" b="0" i="0" u="none" strike="noStrike">
                          <a:solidFill>
                            <a:srgbClr val="000000"/>
                          </a:solidFill>
                          <a:latin typeface="Ubuntu" pitchFamily="34"/>
                        </a:rPr>
                        <a:t> entrant </a:t>
                      </a:r>
                      <a:r>
                        <a:rPr lang="en-US" sz="1100" b="0" i="0" u="none" strike="noStrike" err="1">
                          <a:solidFill>
                            <a:srgbClr val="000000"/>
                          </a:solidFill>
                          <a:latin typeface="Ubuntu" pitchFamily="34"/>
                        </a:rPr>
                        <a:t>doivent</a:t>
                      </a:r>
                      <a:r>
                        <a:rPr lang="en-US" sz="1100" b="0" i="0" u="none" strike="noStrike">
                          <a:solidFill>
                            <a:srgbClr val="000000"/>
                          </a:solidFill>
                          <a:latin typeface="Ubuntu" pitchFamily="34"/>
                        </a:rPr>
                        <a:t> faire </a:t>
                      </a:r>
                      <a:r>
                        <a:rPr lang="en-US" sz="1100" b="0" i="0" u="none" strike="noStrike" err="1">
                          <a:solidFill>
                            <a:srgbClr val="000000"/>
                          </a:solidFill>
                          <a:latin typeface="Ubuntu" pitchFamily="34"/>
                        </a:rPr>
                        <a:t>partie</a:t>
                      </a:r>
                      <a:r>
                        <a:rPr lang="en-US" sz="1100" b="0" i="0" u="none" strike="noStrike">
                          <a:solidFill>
                            <a:srgbClr val="000000"/>
                          </a:solidFill>
                          <a:latin typeface="Ubuntu" pitchFamily="34"/>
                        </a:rPr>
                        <a:t> de la </a:t>
                      </a:r>
                      <a:r>
                        <a:rPr lang="en-US" sz="1100" b="0" i="0" u="none" strike="noStrike" err="1">
                          <a:solidFill>
                            <a:srgbClr val="000000"/>
                          </a:solidFill>
                          <a:latin typeface="Ubuntu" pitchFamily="34"/>
                        </a:rPr>
                        <a:t>même</a:t>
                      </a:r>
                      <a:r>
                        <a:rPr lang="en-US" sz="1100" b="0" i="0" u="none" strike="noStrike">
                          <a:solidFill>
                            <a:srgbClr val="000000"/>
                          </a:solidFill>
                          <a:latin typeface="Ubuntu" pitchFamily="34"/>
                        </a:rPr>
                        <a:t> </a:t>
                      </a:r>
                      <a:r>
                        <a:rPr lang="en-US" sz="1100" b="0" i="0" u="none" strike="noStrike" err="1">
                          <a:solidFill>
                            <a:srgbClr val="000000"/>
                          </a:solidFill>
                          <a:latin typeface="Ubuntu" pitchFamily="34"/>
                        </a:rPr>
                        <a:t>entité</a:t>
                      </a:r>
                      <a:r>
                        <a:rPr lang="en-US" sz="1100" b="0" i="0" u="none" strike="noStrike">
                          <a:solidFill>
                            <a:srgbClr val="000000"/>
                          </a:solidFill>
                          <a:latin typeface="Ubuntu" pitchFamily="34"/>
                        </a:rPr>
                        <a:t> </a:t>
                      </a:r>
                      <a:endParaRPr lang="fr-FR" sz="1100" b="0" i="0" u="none" strike="noStrike">
                        <a:solidFill>
                          <a:srgbClr val="000000"/>
                        </a:solidFill>
                        <a:latin typeface="Ubuntu" pitchFamily="34"/>
                      </a:endParaRPr>
                    </a:p>
                  </a:txBody>
                  <a:tcPr marL="35999" marR="35999"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419502"/>
                  </a:ext>
                </a:extLst>
              </a:tr>
              <a:tr h="402198">
                <a:tc>
                  <a:txBody>
                    <a:bodyPr/>
                    <a:lstStyle/>
                    <a:p>
                      <a:pPr lvl="0" algn="ctr" fontAlgn="ctr"/>
                      <a:r>
                        <a:rPr lang="en-US" sz="1100" b="1" i="0" u="none" strike="noStrike">
                          <a:solidFill>
                            <a:srgbClr val="000000"/>
                          </a:solidFill>
                          <a:latin typeface="Ubuntu" pitchFamily="34"/>
                        </a:rPr>
                        <a:t>Ville</a:t>
                      </a:r>
                      <a:endParaRPr lang="fr-FR" sz="1100" b="1" i="0" u="none" strike="noStrike">
                        <a:solidFill>
                          <a:srgbClr val="000000"/>
                        </a:solidFill>
                        <a:latin typeface="Ubuntu" pitchFamily="34"/>
                      </a:endParaRPr>
                    </a:p>
                  </a:txBody>
                  <a:tcPr marL="6345" marR="6345"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fontAlgn="ctr"/>
                      <a:r>
                        <a:rPr lang="en-US" sz="1100" b="0" i="0" u="none" strike="noStrike">
                          <a:solidFill>
                            <a:srgbClr val="000000"/>
                          </a:solidFill>
                          <a:latin typeface="Ubuntu" pitchFamily="34"/>
                        </a:rPr>
                        <a:t>Forte recommandation</a:t>
                      </a:r>
                      <a:endParaRPr lang="fr-FR" sz="1100" b="0" i="0" u="none" strike="noStrike">
                        <a:solidFill>
                          <a:srgbClr val="000000"/>
                        </a:solidFill>
                        <a:latin typeface="Ubuntu" pitchFamily="34"/>
                      </a:endParaRPr>
                    </a:p>
                  </a:txBody>
                  <a:tcPr marL="6345" marR="6345"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l" fontAlgn="ctr"/>
                      <a:r>
                        <a:rPr lang="en-US" sz="1100" b="0" i="0" u="none" strike="noStrike">
                          <a:solidFill>
                            <a:srgbClr val="000000"/>
                          </a:solidFill>
                          <a:latin typeface="Ubuntu" pitchFamily="34"/>
                        </a:rPr>
                        <a:t>Le matching de la ville est un plus mais pas une condition nécessaire</a:t>
                      </a:r>
                      <a:endParaRPr lang="fr-FR" sz="1100" b="0" i="0" u="none" strike="noStrike">
                        <a:solidFill>
                          <a:srgbClr val="000000"/>
                        </a:solidFill>
                        <a:latin typeface="Ubuntu" pitchFamily="34"/>
                      </a:endParaRPr>
                    </a:p>
                  </a:txBody>
                  <a:tcPr marL="35999" marR="35999"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5589368"/>
                  </a:ext>
                </a:extLst>
              </a:tr>
              <a:tr h="795463">
                <a:tc>
                  <a:txBody>
                    <a:bodyPr/>
                    <a:lstStyle/>
                    <a:p>
                      <a:pPr lvl="0" algn="ctr" fontAlgn="ctr"/>
                      <a:r>
                        <a:rPr lang="en-US" sz="1100" b="1" i="0" u="none" strike="noStrike">
                          <a:solidFill>
                            <a:srgbClr val="000000"/>
                          </a:solidFill>
                          <a:latin typeface="Ubuntu" pitchFamily="34"/>
                        </a:rPr>
                        <a:t>Status</a:t>
                      </a:r>
                      <a:br>
                        <a:rPr lang="en-US" sz="1100" b="1" i="0" u="none" strike="noStrike">
                          <a:solidFill>
                            <a:srgbClr val="000000"/>
                          </a:solidFill>
                          <a:latin typeface="Ubuntu" pitchFamily="34"/>
                        </a:rPr>
                      </a:br>
                      <a:r>
                        <a:rPr lang="en-US" sz="1100" b="1" i="0" u="none" strike="noStrike">
                          <a:solidFill>
                            <a:srgbClr val="000000"/>
                          </a:solidFill>
                          <a:latin typeface="Ubuntu" pitchFamily="34"/>
                        </a:rPr>
                        <a:t>(CDI, Alternant, Stagiaire)</a:t>
                      </a:r>
                      <a:endParaRPr lang="fr-FR" sz="1100" b="1" i="0" u="none" strike="noStrike">
                        <a:solidFill>
                          <a:srgbClr val="000000"/>
                        </a:solidFill>
                        <a:latin typeface="Ubuntu" pitchFamily="34"/>
                      </a:endParaRPr>
                    </a:p>
                  </a:txBody>
                  <a:tcPr marL="6345" marR="6345"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fontAlgn="ctr"/>
                      <a:r>
                        <a:rPr lang="en-US" sz="1100" b="0" i="0" u="none" strike="noStrike">
                          <a:solidFill>
                            <a:srgbClr val="000000"/>
                          </a:solidFill>
                          <a:latin typeface="Ubuntu" pitchFamily="34"/>
                        </a:rPr>
                        <a:t>Forte recommandation</a:t>
                      </a:r>
                      <a:endParaRPr lang="fr-FR" sz="1100" b="0" i="0" u="none" strike="noStrike">
                        <a:solidFill>
                          <a:srgbClr val="000000"/>
                        </a:solidFill>
                        <a:latin typeface="Ubuntu" pitchFamily="34"/>
                      </a:endParaRPr>
                    </a:p>
                  </a:txBody>
                  <a:tcPr marL="6345" marR="6345"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l" fontAlgn="ctr"/>
                      <a:r>
                        <a:rPr lang="en-US" sz="1100" b="0" i="0" u="none" strike="noStrike">
                          <a:solidFill>
                            <a:srgbClr val="000000"/>
                          </a:solidFill>
                          <a:latin typeface="Ubuntu" pitchFamily="34"/>
                        </a:rPr>
                        <a:t>Les buddies CDI seront recommandés plus facilement pour des entrants CDI,</a:t>
                      </a:r>
                      <a:br>
                        <a:rPr lang="en-US" sz="1100" b="0" i="0" u="none" strike="noStrike">
                          <a:solidFill>
                            <a:srgbClr val="000000"/>
                          </a:solidFill>
                          <a:latin typeface="Ubuntu" pitchFamily="34"/>
                        </a:rPr>
                      </a:br>
                      <a:r>
                        <a:rPr lang="en-US" sz="1100" b="0" i="0" u="none" strike="noStrike">
                          <a:solidFill>
                            <a:srgbClr val="000000"/>
                          </a:solidFill>
                          <a:latin typeface="Ubuntu" pitchFamily="34"/>
                        </a:rPr>
                        <a:t>Les buddies Alternants pour des entrants des alternants ou stagiaires.</a:t>
                      </a:r>
                      <a:endParaRPr lang="fr-FR" sz="1100" b="0" i="0" u="none" strike="noStrike">
                        <a:solidFill>
                          <a:srgbClr val="000000"/>
                        </a:solidFill>
                        <a:latin typeface="Ubuntu" pitchFamily="34"/>
                      </a:endParaRPr>
                    </a:p>
                  </a:txBody>
                  <a:tcPr marL="35999" marR="35999"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883403"/>
                  </a:ext>
                </a:extLst>
              </a:tr>
              <a:tr h="402198">
                <a:tc>
                  <a:txBody>
                    <a:bodyPr/>
                    <a:lstStyle/>
                    <a:p>
                      <a:pPr lvl="0" algn="ctr" fontAlgn="ctr"/>
                      <a:r>
                        <a:rPr lang="en-US" sz="1100" b="1" i="0" u="none" strike="noStrike">
                          <a:solidFill>
                            <a:srgbClr val="000000"/>
                          </a:solidFill>
                          <a:latin typeface="Ubuntu" pitchFamily="34"/>
                        </a:rPr>
                        <a:t>Centres d'intérêt</a:t>
                      </a:r>
                      <a:endParaRPr lang="fr-FR" sz="1100" b="1" i="0" u="none" strike="noStrike">
                        <a:solidFill>
                          <a:srgbClr val="000000"/>
                        </a:solidFill>
                        <a:latin typeface="Ubuntu" pitchFamily="34"/>
                      </a:endParaRPr>
                    </a:p>
                  </a:txBody>
                  <a:tcPr marL="6345" marR="6345"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fontAlgn="ctr"/>
                      <a:r>
                        <a:rPr lang="en-US" sz="1100" b="0" i="0" u="none" strike="noStrike">
                          <a:solidFill>
                            <a:srgbClr val="000000"/>
                          </a:solidFill>
                          <a:latin typeface="Ubuntu" pitchFamily="34"/>
                        </a:rPr>
                        <a:t>Faible recommandation</a:t>
                      </a:r>
                      <a:endParaRPr lang="fr-FR" sz="1100" b="0" i="0" u="none" strike="noStrike">
                        <a:solidFill>
                          <a:srgbClr val="000000"/>
                        </a:solidFill>
                        <a:latin typeface="Ubuntu" pitchFamily="34"/>
                      </a:endParaRPr>
                    </a:p>
                  </a:txBody>
                  <a:tcPr marL="6345" marR="6345"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l" fontAlgn="ctr"/>
                      <a:r>
                        <a:rPr lang="en-US" sz="1100" b="0" i="0" u="none" strike="noStrike" err="1">
                          <a:solidFill>
                            <a:srgbClr val="000000"/>
                          </a:solidFill>
                          <a:latin typeface="Ubuntu" pitchFamily="34"/>
                        </a:rPr>
                        <a:t>D'autant</a:t>
                      </a:r>
                      <a:r>
                        <a:rPr lang="en-US" sz="1100" b="0" i="0" u="none" strike="noStrike">
                          <a:solidFill>
                            <a:srgbClr val="000000"/>
                          </a:solidFill>
                          <a:latin typeface="Ubuntu" pitchFamily="34"/>
                        </a:rPr>
                        <a:t> plus que </a:t>
                      </a:r>
                      <a:r>
                        <a:rPr lang="en-US" sz="1100" b="0" i="0" u="none" strike="noStrike" err="1">
                          <a:solidFill>
                            <a:srgbClr val="000000"/>
                          </a:solidFill>
                          <a:latin typeface="Ubuntu" pitchFamily="34"/>
                        </a:rPr>
                        <a:t>c'est</a:t>
                      </a:r>
                      <a:r>
                        <a:rPr lang="en-US" sz="1100" b="0" i="0" u="none" strike="noStrike">
                          <a:solidFill>
                            <a:srgbClr val="000000"/>
                          </a:solidFill>
                          <a:latin typeface="Ubuntu" pitchFamily="34"/>
                        </a:rPr>
                        <a:t> un champ libre </a:t>
                      </a:r>
                      <a:r>
                        <a:rPr lang="en-US" sz="1100" b="0" i="0" u="none" strike="noStrike" err="1">
                          <a:solidFill>
                            <a:srgbClr val="000000"/>
                          </a:solidFill>
                          <a:latin typeface="Ubuntu" pitchFamily="34"/>
                        </a:rPr>
                        <a:t>donc</a:t>
                      </a:r>
                      <a:r>
                        <a:rPr lang="en-US" sz="1100" b="0" i="0" u="none" strike="noStrike">
                          <a:solidFill>
                            <a:srgbClr val="000000"/>
                          </a:solidFill>
                          <a:latin typeface="Ubuntu" pitchFamily="34"/>
                        </a:rPr>
                        <a:t> </a:t>
                      </a:r>
                      <a:r>
                        <a:rPr lang="en-US" sz="1100" b="0" i="0" u="none" strike="noStrike" err="1">
                          <a:solidFill>
                            <a:srgbClr val="000000"/>
                          </a:solidFill>
                          <a:latin typeface="Ubuntu" pitchFamily="34"/>
                        </a:rPr>
                        <a:t>difficilement</a:t>
                      </a:r>
                      <a:r>
                        <a:rPr lang="en-US" sz="1100" b="0" i="0" u="none" strike="noStrike">
                          <a:solidFill>
                            <a:srgbClr val="000000"/>
                          </a:solidFill>
                          <a:latin typeface="Ubuntu" pitchFamily="34"/>
                        </a:rPr>
                        <a:t> </a:t>
                      </a:r>
                      <a:r>
                        <a:rPr lang="en-US" sz="1100" b="0" i="0" u="none" strike="noStrike" err="1">
                          <a:solidFill>
                            <a:srgbClr val="000000"/>
                          </a:solidFill>
                          <a:latin typeface="Ubuntu" pitchFamily="34"/>
                        </a:rPr>
                        <a:t>contrôlable</a:t>
                      </a:r>
                      <a:endParaRPr lang="fr-FR" sz="1100" b="0" i="0" u="none" strike="noStrike">
                        <a:solidFill>
                          <a:srgbClr val="000000"/>
                        </a:solidFill>
                        <a:latin typeface="Ubuntu" pitchFamily="34"/>
                      </a:endParaRPr>
                    </a:p>
                  </a:txBody>
                  <a:tcPr marL="35999" marR="35999" marT="6345" marB="0" anchor="ctr">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80779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2146845729">
    <p:spTree>
      <p:nvGrpSpPr>
        <p:cNvPr id="1" name=""/>
        <p:cNvGrpSpPr/>
        <p:nvPr/>
      </p:nvGrpSpPr>
      <p:grpSpPr>
        <a:xfrm>
          <a:off x="0" y="0"/>
          <a:ext cx="0" cy="0"/>
          <a:chOff x="0" y="0"/>
          <a:chExt cx="0" cy="0"/>
        </a:xfrm>
      </p:grpSpPr>
      <p:sp>
        <p:nvSpPr>
          <p:cNvPr id="2" name="Rectangle 28">
            <a:extLst>
              <a:ext uri="{FF2B5EF4-FFF2-40B4-BE49-F238E27FC236}">
                <a16:creationId xmlns:a16="http://schemas.microsoft.com/office/drawing/2014/main" id="{A14F97A3-F458-4189-A7B7-47188C7EDD00}"/>
              </a:ext>
            </a:extLst>
          </p:cNvPr>
          <p:cNvSpPr/>
          <p:nvPr/>
        </p:nvSpPr>
        <p:spPr>
          <a:xfrm>
            <a:off x="429" y="-72127"/>
            <a:ext cx="9063907" cy="1683035"/>
          </a:xfrm>
          <a:prstGeom prst="rect">
            <a:avLst/>
          </a:prstGeom>
          <a:solidFill>
            <a:srgbClr val="272936"/>
          </a:solidFill>
          <a:ln cap="flat">
            <a:noFill/>
            <a:prstDash val="solid"/>
          </a:ln>
        </p:spPr>
        <p:txBody>
          <a:bodyPr vert="horz" wrap="square" lIns="91440" tIns="45720" rIns="91440" bIns="45720" anchor="ctr" anchorCtr="0" compatLnSpc="1">
            <a:noAutofit/>
          </a:bodyPr>
          <a:lstStyle/>
          <a:p>
            <a:pPr marL="0" marR="5084"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fr-FR" sz="3942" b="1" i="0" u="none" strike="noStrike" kern="0" cap="none" spc="0" baseline="0">
              <a:solidFill>
                <a:srgbClr val="FFFFFF"/>
              </a:solidFill>
              <a:uFillTx/>
              <a:latin typeface="Ubuntu" pitchFamily="34"/>
            </a:endParaRPr>
          </a:p>
        </p:txBody>
      </p:sp>
      <p:sp>
        <p:nvSpPr>
          <p:cNvPr id="3" name="Title">
            <a:extLst>
              <a:ext uri="{FF2B5EF4-FFF2-40B4-BE49-F238E27FC236}">
                <a16:creationId xmlns:a16="http://schemas.microsoft.com/office/drawing/2014/main" id="{AA5CC3E2-526B-481A-9D31-7695765170EC}"/>
              </a:ext>
            </a:extLst>
          </p:cNvPr>
          <p:cNvSpPr txBox="1"/>
          <p:nvPr/>
        </p:nvSpPr>
        <p:spPr>
          <a:xfrm>
            <a:off x="408407" y="196925"/>
            <a:ext cx="8483931" cy="1138135"/>
          </a:xfrm>
          <a:prstGeom prst="rect">
            <a:avLst/>
          </a:prstGeom>
          <a:noFill/>
          <a:ln cap="flat">
            <a:noFill/>
          </a:ln>
        </p:spPr>
        <p:txBody>
          <a:bodyPr vert="horz" wrap="square" lIns="21826" tIns="45720" rIns="21826" bIns="0" anchor="b" anchorCtr="0" compatLnSpc="1">
            <a:sp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3942" b="1" i="0" u="none" strike="noStrike" kern="0" cap="none" spc="0" baseline="0">
                <a:solidFill>
                  <a:srgbClr val="FFFFFF"/>
                </a:solidFill>
                <a:uFillTx/>
                <a:latin typeface="Ubuntu" pitchFamily="34"/>
              </a:rPr>
              <a:t>Les ETAPES pour s’inscrire </a:t>
            </a: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3942" b="1" i="0" u="none" strike="noStrike" kern="0" cap="none" spc="0" baseline="0">
                <a:solidFill>
                  <a:srgbClr val="FFFFFF"/>
                </a:solidFill>
                <a:uFillTx/>
                <a:latin typeface="Ubuntu" pitchFamily="34"/>
              </a:rPr>
              <a:t>       </a:t>
            </a:r>
            <a:r>
              <a:rPr lang="fr-FR" sz="3638" b="1" i="0" u="none" strike="noStrike" kern="0" cap="none" spc="0" baseline="0">
                <a:solidFill>
                  <a:srgbClr val="12ABDB"/>
                </a:solidFill>
                <a:uFillTx/>
                <a:latin typeface="Ubuntu Medium" pitchFamily="34"/>
              </a:rPr>
              <a:t>en tant que nouvel entrant</a:t>
            </a:r>
            <a:endParaRPr lang="fr-FR" sz="3942" b="1" i="0" u="none" strike="noStrike" kern="0" cap="none" spc="0" baseline="0">
              <a:solidFill>
                <a:srgbClr val="12ABDB"/>
              </a:solidFill>
              <a:uFillTx/>
              <a:latin typeface="Ubuntu Medium" pitchFamily="34"/>
            </a:endParaRPr>
          </a:p>
        </p:txBody>
      </p:sp>
      <p:grpSp>
        <p:nvGrpSpPr>
          <p:cNvPr id="4" name="object 2">
            <a:extLst>
              <a:ext uri="{FF2B5EF4-FFF2-40B4-BE49-F238E27FC236}">
                <a16:creationId xmlns:a16="http://schemas.microsoft.com/office/drawing/2014/main" id="{328CBD89-6EEE-4216-AB97-83BF17E7E19F}"/>
              </a:ext>
            </a:extLst>
          </p:cNvPr>
          <p:cNvGrpSpPr/>
          <p:nvPr/>
        </p:nvGrpSpPr>
        <p:grpSpPr>
          <a:xfrm>
            <a:off x="11606634" y="228581"/>
            <a:ext cx="356662" cy="329641"/>
            <a:chOff x="11606634" y="228581"/>
            <a:chExt cx="356662" cy="329641"/>
          </a:xfrm>
        </p:grpSpPr>
        <p:sp>
          <p:nvSpPr>
            <p:cNvPr id="5" name="object 3">
              <a:extLst>
                <a:ext uri="{FF2B5EF4-FFF2-40B4-BE49-F238E27FC236}">
                  <a16:creationId xmlns:a16="http://schemas.microsoft.com/office/drawing/2014/main" id="{78DA2F6E-3F18-4402-A91C-402EB2F680FC}"/>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0" cap="none" spc="0" baseline="0">
                <a:solidFill>
                  <a:srgbClr val="000000"/>
                </a:solidFill>
                <a:uFillTx/>
                <a:latin typeface="Arial"/>
                <a:cs typeface="Arial"/>
              </a:endParaRPr>
            </a:p>
          </p:txBody>
        </p:sp>
        <p:sp>
          <p:nvSpPr>
            <p:cNvPr id="6" name="object 4">
              <a:extLst>
                <a:ext uri="{FF2B5EF4-FFF2-40B4-BE49-F238E27FC236}">
                  <a16:creationId xmlns:a16="http://schemas.microsoft.com/office/drawing/2014/main" id="{1AC90602-DA88-403B-B4B0-53F9F177BFBF}"/>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0" cap="none" spc="0" baseline="0">
                <a:solidFill>
                  <a:srgbClr val="000000"/>
                </a:solidFill>
                <a:uFillTx/>
                <a:latin typeface="Arial"/>
                <a:cs typeface="Arial"/>
              </a:endParaRPr>
            </a:p>
          </p:txBody>
        </p:sp>
      </p:grpSp>
      <p:sp>
        <p:nvSpPr>
          <p:cNvPr id="7" name="Rectangle 6">
            <a:extLst>
              <a:ext uri="{FF2B5EF4-FFF2-40B4-BE49-F238E27FC236}">
                <a16:creationId xmlns:a16="http://schemas.microsoft.com/office/drawing/2014/main" id="{298D7208-F0AB-438D-A676-340637A7E300}"/>
              </a:ext>
            </a:extLst>
          </p:cNvPr>
          <p:cNvSpPr/>
          <p:nvPr/>
        </p:nvSpPr>
        <p:spPr>
          <a:xfrm>
            <a:off x="3443740" y="2184657"/>
            <a:ext cx="2487451" cy="967096"/>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70" b="0" i="0" u="none" strike="noStrike" kern="0" cap="none" spc="0" baseline="0">
              <a:solidFill>
                <a:srgbClr val="FFFFFF"/>
              </a:solidFill>
              <a:uFillTx/>
              <a:latin typeface="Calibri"/>
            </a:endParaRPr>
          </a:p>
        </p:txBody>
      </p:sp>
      <p:sp>
        <p:nvSpPr>
          <p:cNvPr id="8" name="Rectangle 7">
            <a:extLst>
              <a:ext uri="{FF2B5EF4-FFF2-40B4-BE49-F238E27FC236}">
                <a16:creationId xmlns:a16="http://schemas.microsoft.com/office/drawing/2014/main" id="{0A8DEAB0-3ED7-43DC-8C40-3CC4610CABAB}"/>
              </a:ext>
            </a:extLst>
          </p:cNvPr>
          <p:cNvSpPr/>
          <p:nvPr/>
        </p:nvSpPr>
        <p:spPr>
          <a:xfrm>
            <a:off x="3508022" y="2673614"/>
            <a:ext cx="2456837" cy="465639"/>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00" b="1" i="0" u="none" strike="noStrike" kern="0" cap="none" spc="0" baseline="0">
                <a:solidFill>
                  <a:srgbClr val="12ABDB"/>
                </a:solidFill>
                <a:uFillTx/>
                <a:latin typeface="Ubuntu Medium" pitchFamily="34"/>
              </a:rPr>
              <a:t>Enregistrement</a:t>
            </a:r>
            <a:endParaRPr lang="fr-FR" sz="2400" b="1" i="0" u="none" strike="noStrike" kern="0" cap="none" spc="0" baseline="0">
              <a:solidFill>
                <a:srgbClr val="12ABDB"/>
              </a:solidFill>
              <a:uFillTx/>
              <a:latin typeface="Ubuntu Medium" pitchFamily="34"/>
            </a:endParaRPr>
          </a:p>
        </p:txBody>
      </p:sp>
      <p:sp>
        <p:nvSpPr>
          <p:cNvPr id="9" name="Rectangle 8">
            <a:extLst>
              <a:ext uri="{FF2B5EF4-FFF2-40B4-BE49-F238E27FC236}">
                <a16:creationId xmlns:a16="http://schemas.microsoft.com/office/drawing/2014/main" id="{9755E060-965F-4CE4-9E23-6A9AEC099A57}"/>
              </a:ext>
            </a:extLst>
          </p:cNvPr>
          <p:cNvSpPr/>
          <p:nvPr/>
        </p:nvSpPr>
        <p:spPr>
          <a:xfrm>
            <a:off x="3447589" y="3151753"/>
            <a:ext cx="2487451" cy="2105753"/>
          </a:xfrm>
          <a:prstGeom prst="rect">
            <a:avLst/>
          </a:prstGeom>
          <a:solidFill>
            <a:srgbClr val="FFFFFF"/>
          </a:solidFill>
          <a:ln cap="flat">
            <a:noFill/>
            <a:prstDash val="solid"/>
          </a:ln>
        </p:spPr>
        <p:txBody>
          <a:bodyPr vert="horz" wrap="square" lIns="91440" tIns="130978" rIns="91440" bIns="45720" anchor="t" anchorCtr="0" compatLnSpc="1">
            <a:noAutofit/>
          </a:bodyPr>
          <a:lstStyle/>
          <a:p>
            <a:pPr marL="129771" marR="0" lvl="0" indent="-129771" algn="l"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092" b="0" i="0" u="none" strike="noStrike" kern="0" cap="none" spc="0" baseline="0">
                <a:solidFill>
                  <a:srgbClr val="000000"/>
                </a:solidFill>
                <a:uFillTx/>
                <a:latin typeface="Ubuntu" pitchFamily="34"/>
              </a:rPr>
              <a:t>Être en VPN</a:t>
            </a:r>
          </a:p>
          <a:p>
            <a:pPr marL="129771" marR="0" lvl="0" indent="-129771" algn="l"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092" b="0" i="0" u="none" strike="noStrike" kern="0" cap="none" spc="0" baseline="0">
                <a:solidFill>
                  <a:srgbClr val="000000"/>
                </a:solidFill>
                <a:uFillTx/>
                <a:latin typeface="Ubuntu" pitchFamily="34"/>
              </a:rPr>
              <a:t>Cliquer sur « rejoindre le programme » en tant que nouvel embauché</a:t>
            </a:r>
          </a:p>
          <a:p>
            <a:pPr marL="129771" marR="0" lvl="0" indent="-129771" algn="l"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092" b="0" i="0" u="none" strike="noStrike" kern="0" cap="none" spc="0" baseline="0">
                <a:solidFill>
                  <a:srgbClr val="000000"/>
                </a:solidFill>
                <a:uFillTx/>
                <a:latin typeface="Ubuntu" pitchFamily="34"/>
              </a:rPr>
              <a:t>Modifier si vous le souhaitez la langue en passant en Français en haut à droite</a:t>
            </a:r>
          </a:p>
          <a:p>
            <a:pPr marL="129771" marR="0" lvl="0" indent="-129771" algn="l"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092" b="0" i="0" u="none" strike="noStrike" kern="0" cap="none" spc="0" baseline="0">
                <a:solidFill>
                  <a:srgbClr val="000000"/>
                </a:solidFill>
                <a:uFillTx/>
                <a:latin typeface="Ubuntu" pitchFamily="34"/>
              </a:rPr>
              <a:t>Compléter votre profil en étant le plus exhaustif possible afin que la plateforme identifie les meilleures correspondances .</a:t>
            </a:r>
          </a:p>
          <a:p>
            <a:pPr marL="129771" marR="0" lvl="0" indent="-129771" algn="l"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092" b="0" i="0" u="none" strike="noStrike" kern="0" cap="none" spc="0" baseline="0">
                <a:solidFill>
                  <a:srgbClr val="000000"/>
                </a:solidFill>
                <a:uFillTx/>
                <a:latin typeface="Ubuntu" pitchFamily="34"/>
              </a:rPr>
              <a:t>Pensez à mettre votre photo </a:t>
            </a:r>
          </a:p>
        </p:txBody>
      </p:sp>
      <p:sp>
        <p:nvSpPr>
          <p:cNvPr id="10" name="ZoneTexte 9">
            <a:extLst>
              <a:ext uri="{FF2B5EF4-FFF2-40B4-BE49-F238E27FC236}">
                <a16:creationId xmlns:a16="http://schemas.microsoft.com/office/drawing/2014/main" id="{B7AB1036-33AB-49D4-9719-5D09F890A17A}"/>
              </a:ext>
            </a:extLst>
          </p:cNvPr>
          <p:cNvSpPr txBox="1"/>
          <p:nvPr/>
        </p:nvSpPr>
        <p:spPr>
          <a:xfrm>
            <a:off x="3597295" y="1959586"/>
            <a:ext cx="771012" cy="92378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6003" b="1" i="0" u="none" strike="noStrike" kern="0" cap="none" spc="0" baseline="0">
                <a:solidFill>
                  <a:srgbClr val="FFFFFF"/>
                </a:solidFill>
                <a:uFillTx/>
                <a:latin typeface="Ubuntu" pitchFamily="34"/>
                <a:cs typeface="Arial"/>
              </a:rPr>
              <a:t>2</a:t>
            </a:r>
          </a:p>
        </p:txBody>
      </p:sp>
      <p:sp>
        <p:nvSpPr>
          <p:cNvPr id="11" name="Rectangle 11">
            <a:extLst>
              <a:ext uri="{FF2B5EF4-FFF2-40B4-BE49-F238E27FC236}">
                <a16:creationId xmlns:a16="http://schemas.microsoft.com/office/drawing/2014/main" id="{D5F889E7-D28C-4505-B23F-457FF7561D4E}"/>
              </a:ext>
            </a:extLst>
          </p:cNvPr>
          <p:cNvSpPr/>
          <p:nvPr/>
        </p:nvSpPr>
        <p:spPr>
          <a:xfrm>
            <a:off x="509640" y="2184657"/>
            <a:ext cx="2487451" cy="967096"/>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70" b="0" i="0" u="none" strike="noStrike" kern="0" cap="none" spc="0" baseline="0">
              <a:solidFill>
                <a:srgbClr val="FFFFFF"/>
              </a:solidFill>
              <a:uFillTx/>
              <a:latin typeface="Calibri"/>
            </a:endParaRPr>
          </a:p>
        </p:txBody>
      </p:sp>
      <p:sp>
        <p:nvSpPr>
          <p:cNvPr id="12" name="Rectangle 12">
            <a:extLst>
              <a:ext uri="{FF2B5EF4-FFF2-40B4-BE49-F238E27FC236}">
                <a16:creationId xmlns:a16="http://schemas.microsoft.com/office/drawing/2014/main" id="{FED70949-9D5E-4B1F-9003-439F75312EB5}"/>
              </a:ext>
            </a:extLst>
          </p:cNvPr>
          <p:cNvSpPr/>
          <p:nvPr/>
        </p:nvSpPr>
        <p:spPr>
          <a:xfrm>
            <a:off x="813971" y="2641408"/>
            <a:ext cx="1971098" cy="465639"/>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426" b="1" i="0" u="none" strike="noStrike" kern="0" cap="none" spc="0" baseline="0">
              <a:solidFill>
                <a:srgbClr val="12ABDB"/>
              </a:solidFill>
              <a:uFillTx/>
              <a:latin typeface="Ubuntu Medium" pitchFamily="34"/>
            </a:endParaRPr>
          </a:p>
        </p:txBody>
      </p:sp>
      <p:sp>
        <p:nvSpPr>
          <p:cNvPr id="13" name="ZoneTexte 13">
            <a:extLst>
              <a:ext uri="{FF2B5EF4-FFF2-40B4-BE49-F238E27FC236}">
                <a16:creationId xmlns:a16="http://schemas.microsoft.com/office/drawing/2014/main" id="{8D8D3B22-3CD7-4F53-ACB6-F1802F14F504}"/>
              </a:ext>
            </a:extLst>
          </p:cNvPr>
          <p:cNvSpPr txBox="1"/>
          <p:nvPr/>
        </p:nvSpPr>
        <p:spPr>
          <a:xfrm>
            <a:off x="545302" y="1964798"/>
            <a:ext cx="771012" cy="92378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6003" b="1" i="0" u="none" strike="noStrike" kern="0" cap="none" spc="0" baseline="0">
                <a:solidFill>
                  <a:srgbClr val="FFFFFF"/>
                </a:solidFill>
                <a:uFillTx/>
                <a:latin typeface="Ubuntu" pitchFamily="34"/>
                <a:cs typeface="Arial"/>
              </a:rPr>
              <a:t>1</a:t>
            </a:r>
          </a:p>
        </p:txBody>
      </p:sp>
      <p:sp>
        <p:nvSpPr>
          <p:cNvPr id="14" name="Rectangle 14">
            <a:extLst>
              <a:ext uri="{FF2B5EF4-FFF2-40B4-BE49-F238E27FC236}">
                <a16:creationId xmlns:a16="http://schemas.microsoft.com/office/drawing/2014/main" id="{4F33848A-66ED-4363-AE2C-CC2A61453CDA}"/>
              </a:ext>
            </a:extLst>
          </p:cNvPr>
          <p:cNvSpPr/>
          <p:nvPr/>
        </p:nvSpPr>
        <p:spPr>
          <a:xfrm>
            <a:off x="505791" y="3151753"/>
            <a:ext cx="2487451" cy="2105753"/>
          </a:xfrm>
          <a:prstGeom prst="rect">
            <a:avLst/>
          </a:prstGeom>
          <a:solidFill>
            <a:srgbClr val="FFFFFF"/>
          </a:solidFill>
          <a:ln cap="flat">
            <a:noFill/>
            <a:prstDash val="solid"/>
          </a:ln>
        </p:spPr>
        <p:txBody>
          <a:bodyPr vert="horz" wrap="square" lIns="91440" tIns="130978" rIns="91440" bIns="45720" anchor="t" anchorCtr="0" compatLnSpc="1">
            <a:noAutofit/>
          </a:bodyPr>
          <a:lstStyle/>
          <a:p>
            <a:pPr marL="129771" marR="0" lvl="0" indent="-129771" algn="l"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092" b="0" i="0" u="none" strike="noStrike" kern="0" cap="none" spc="0" baseline="0">
                <a:solidFill>
                  <a:srgbClr val="373844"/>
                </a:solidFill>
                <a:uFillTx/>
                <a:latin typeface="Ubuntu" pitchFamily="34"/>
              </a:rPr>
              <a:t>S’inscrire dès votre premier jour d’arrivée lors du temps fort 1 « découvrir » ou  via le mail provenant votre RRH ou assistante RH</a:t>
            </a:r>
          </a:p>
        </p:txBody>
      </p:sp>
      <p:sp>
        <p:nvSpPr>
          <p:cNvPr id="15" name="Rectangle 16">
            <a:extLst>
              <a:ext uri="{FF2B5EF4-FFF2-40B4-BE49-F238E27FC236}">
                <a16:creationId xmlns:a16="http://schemas.microsoft.com/office/drawing/2014/main" id="{4B9E60FD-B828-4090-B045-ECF3C47E1420}"/>
              </a:ext>
            </a:extLst>
          </p:cNvPr>
          <p:cNvSpPr/>
          <p:nvPr/>
        </p:nvSpPr>
        <p:spPr>
          <a:xfrm>
            <a:off x="6253115" y="2184657"/>
            <a:ext cx="2487451" cy="967096"/>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70" b="0" i="0" u="none" strike="noStrike" kern="0" cap="none" spc="0" baseline="0">
              <a:solidFill>
                <a:srgbClr val="FFFFFF"/>
              </a:solidFill>
              <a:uFillTx/>
              <a:latin typeface="Calibri"/>
            </a:endParaRPr>
          </a:p>
        </p:txBody>
      </p:sp>
      <p:sp>
        <p:nvSpPr>
          <p:cNvPr id="16" name="Rectangle 17">
            <a:extLst>
              <a:ext uri="{FF2B5EF4-FFF2-40B4-BE49-F238E27FC236}">
                <a16:creationId xmlns:a16="http://schemas.microsoft.com/office/drawing/2014/main" id="{52699315-45B3-4C11-A7C0-B318BAF910E8}"/>
              </a:ext>
            </a:extLst>
          </p:cNvPr>
          <p:cNvSpPr/>
          <p:nvPr/>
        </p:nvSpPr>
        <p:spPr>
          <a:xfrm>
            <a:off x="6723674" y="2596219"/>
            <a:ext cx="2305202" cy="465639"/>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26" b="1" i="0" u="none" strike="noStrike" kern="0" cap="none" spc="0" baseline="0">
                <a:solidFill>
                  <a:srgbClr val="12ABDB"/>
                </a:solidFill>
                <a:uFillTx/>
                <a:latin typeface="Ubuntu Medium" pitchFamily="34"/>
              </a:rPr>
              <a:t>Connexion</a:t>
            </a:r>
            <a:endParaRPr lang="fr-FR" sz="2426" b="1" i="0" u="none" strike="noStrike" kern="0" cap="none" spc="0" baseline="0">
              <a:solidFill>
                <a:srgbClr val="12ABDB"/>
              </a:solidFill>
              <a:uFillTx/>
              <a:latin typeface="Ubuntu Medium" pitchFamily="34"/>
            </a:endParaRPr>
          </a:p>
        </p:txBody>
      </p:sp>
      <p:sp>
        <p:nvSpPr>
          <p:cNvPr id="17" name="Rectangle 18">
            <a:extLst>
              <a:ext uri="{FF2B5EF4-FFF2-40B4-BE49-F238E27FC236}">
                <a16:creationId xmlns:a16="http://schemas.microsoft.com/office/drawing/2014/main" id="{2E8DEC31-4682-452E-8082-EAD592F1E942}"/>
              </a:ext>
            </a:extLst>
          </p:cNvPr>
          <p:cNvSpPr/>
          <p:nvPr/>
        </p:nvSpPr>
        <p:spPr>
          <a:xfrm>
            <a:off x="6256964" y="3151753"/>
            <a:ext cx="2487451" cy="2105753"/>
          </a:xfrm>
          <a:prstGeom prst="rect">
            <a:avLst/>
          </a:prstGeom>
          <a:solidFill>
            <a:srgbClr val="FFFFFF"/>
          </a:solidFill>
          <a:ln cap="flat">
            <a:noFill/>
            <a:prstDash val="solid"/>
          </a:ln>
        </p:spPr>
        <p:txBody>
          <a:bodyPr vert="horz" wrap="square" lIns="130978" tIns="130978" rIns="130978" bIns="130978" anchor="t" anchorCtr="0" compatLnSpc="1">
            <a:noAutofit/>
          </a:bodyPr>
          <a:lstStyle/>
          <a:p>
            <a:pPr marL="129771" marR="0" lvl="0" indent="-129771" algn="l"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092" b="0" i="0" u="none" strike="noStrike" kern="0" cap="none" spc="0" baseline="0">
                <a:solidFill>
                  <a:srgbClr val="000000"/>
                </a:solidFill>
                <a:uFillTx/>
                <a:latin typeface="Ubuntu" pitchFamily="34"/>
              </a:rPr>
              <a:t>Sélectionner votre buddy :La plateforme vous propose un certains nombres de buddy disponibles, en priorité ceux  ayant des critères similaires aux vôtres.</a:t>
            </a:r>
          </a:p>
          <a:p>
            <a:pPr marL="129771" marR="0" lvl="0" indent="-129771" algn="l"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092" b="0" i="0" u="none" strike="noStrike" kern="0" cap="none" spc="0" baseline="0">
                <a:solidFill>
                  <a:srgbClr val="000000"/>
                </a:solidFill>
                <a:uFillTx/>
                <a:latin typeface="Ubuntu" pitchFamily="34"/>
              </a:rPr>
              <a:t>Dès lors que vous aurez sélectionner votre Buddy en lui envoyant une demande, celui-ci  aura un délai de 3 jours pour y répondre .</a:t>
            </a:r>
          </a:p>
          <a:p>
            <a:pPr marL="129771" marR="0" lvl="0" indent="-129771" algn="l"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092" b="0" i="0" u="none" strike="noStrike" kern="0" cap="none" spc="0" baseline="0">
                <a:solidFill>
                  <a:srgbClr val="000000"/>
                </a:solidFill>
                <a:uFillTx/>
                <a:latin typeface="Ubuntu" pitchFamily="34"/>
              </a:rPr>
              <a:t>Si à l’issue de votre première semaine la demande n’est toujours pas approuvée, contactez votre RRH .</a:t>
            </a:r>
          </a:p>
        </p:txBody>
      </p:sp>
      <p:sp>
        <p:nvSpPr>
          <p:cNvPr id="18" name="ZoneTexte 19">
            <a:extLst>
              <a:ext uri="{FF2B5EF4-FFF2-40B4-BE49-F238E27FC236}">
                <a16:creationId xmlns:a16="http://schemas.microsoft.com/office/drawing/2014/main" id="{E79705E6-4701-427B-8D9C-520692192B98}"/>
              </a:ext>
            </a:extLst>
          </p:cNvPr>
          <p:cNvSpPr txBox="1"/>
          <p:nvPr/>
        </p:nvSpPr>
        <p:spPr>
          <a:xfrm>
            <a:off x="6406679" y="1950058"/>
            <a:ext cx="771012" cy="92378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6003" b="1" i="0" u="none" strike="noStrike" kern="0" cap="none" spc="0" baseline="0">
                <a:solidFill>
                  <a:srgbClr val="FFFFFF"/>
                </a:solidFill>
                <a:uFillTx/>
                <a:latin typeface="Ubuntu" pitchFamily="34"/>
                <a:cs typeface="Arial"/>
              </a:rPr>
              <a:t>3</a:t>
            </a:r>
          </a:p>
        </p:txBody>
      </p:sp>
      <p:sp>
        <p:nvSpPr>
          <p:cNvPr id="19" name="Rectangle 21">
            <a:extLst>
              <a:ext uri="{FF2B5EF4-FFF2-40B4-BE49-F238E27FC236}">
                <a16:creationId xmlns:a16="http://schemas.microsoft.com/office/drawing/2014/main" id="{0A405DED-BF0F-4997-BC51-BE818B7D2C43}"/>
              </a:ext>
            </a:extLst>
          </p:cNvPr>
          <p:cNvSpPr/>
          <p:nvPr/>
        </p:nvSpPr>
        <p:spPr>
          <a:xfrm>
            <a:off x="9064428" y="2184657"/>
            <a:ext cx="2487451" cy="967096"/>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970" b="0" i="0" u="none" strike="noStrike" kern="0" cap="none" spc="0" baseline="0">
              <a:solidFill>
                <a:srgbClr val="FFFFFF"/>
              </a:solidFill>
              <a:uFillTx/>
              <a:latin typeface="Calibri"/>
            </a:endParaRPr>
          </a:p>
        </p:txBody>
      </p:sp>
      <p:sp>
        <p:nvSpPr>
          <p:cNvPr id="20" name="Rectangle 22">
            <a:extLst>
              <a:ext uri="{FF2B5EF4-FFF2-40B4-BE49-F238E27FC236}">
                <a16:creationId xmlns:a16="http://schemas.microsoft.com/office/drawing/2014/main" id="{B0C96D2F-9E39-4102-81FC-84A7D7D4CEB9}"/>
              </a:ext>
            </a:extLst>
          </p:cNvPr>
          <p:cNvSpPr/>
          <p:nvPr/>
        </p:nvSpPr>
        <p:spPr>
          <a:xfrm>
            <a:off x="9763003" y="2241605"/>
            <a:ext cx="2108871" cy="838943"/>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26" b="1" i="0" u="none" strike="noStrike" kern="0" cap="none" spc="0" baseline="0">
                <a:solidFill>
                  <a:srgbClr val="12ABDB"/>
                </a:solidFill>
                <a:uFillTx/>
                <a:latin typeface="Ubuntu Medium" pitchFamily="34"/>
              </a:rPr>
              <a:t>Prise de contact</a:t>
            </a:r>
            <a:endParaRPr lang="fr-FR" sz="2426" b="1" i="0" u="none" strike="noStrike" kern="0" cap="none" spc="0" baseline="0">
              <a:solidFill>
                <a:srgbClr val="12ABDB"/>
              </a:solidFill>
              <a:uFillTx/>
              <a:latin typeface="Ubuntu Medium" pitchFamily="34"/>
            </a:endParaRPr>
          </a:p>
        </p:txBody>
      </p:sp>
      <p:sp>
        <p:nvSpPr>
          <p:cNvPr id="21" name="Rectangle 23">
            <a:extLst>
              <a:ext uri="{FF2B5EF4-FFF2-40B4-BE49-F238E27FC236}">
                <a16:creationId xmlns:a16="http://schemas.microsoft.com/office/drawing/2014/main" id="{27392A21-C35C-4F1F-97C6-D42CD635BF4C}"/>
              </a:ext>
            </a:extLst>
          </p:cNvPr>
          <p:cNvSpPr/>
          <p:nvPr/>
        </p:nvSpPr>
        <p:spPr>
          <a:xfrm>
            <a:off x="9068278" y="3151753"/>
            <a:ext cx="2487451" cy="3003502"/>
          </a:xfrm>
          <a:prstGeom prst="rect">
            <a:avLst/>
          </a:prstGeom>
          <a:solidFill>
            <a:srgbClr val="FFFFFF"/>
          </a:solidFill>
          <a:ln cap="flat">
            <a:noFill/>
            <a:prstDash val="solid"/>
          </a:ln>
        </p:spPr>
        <p:txBody>
          <a:bodyPr vert="horz" wrap="square" lIns="130978" tIns="130978" rIns="130978" bIns="45720" anchor="t" anchorCtr="0" compatLnSpc="1">
            <a:noAutofit/>
          </a:bodyPr>
          <a:lstStyle/>
          <a:p>
            <a:pPr marL="129771" marR="0" lvl="0" indent="-129771" algn="just"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213" b="0" i="0" u="none" strike="noStrike" kern="0" cap="none" spc="0" baseline="0">
                <a:solidFill>
                  <a:srgbClr val="000000"/>
                </a:solidFill>
                <a:uFillTx/>
                <a:latin typeface="Ubuntu" pitchFamily="34"/>
              </a:rPr>
              <a:t>N’hésitez pas à prendre contact avec votre Buddy afin de vous présenter et partager vos attentes.</a:t>
            </a:r>
          </a:p>
          <a:p>
            <a:pPr marL="129771" marR="0" lvl="0" indent="-129771" algn="just"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213" b="0" i="0" u="none" strike="noStrike" kern="0" cap="none" spc="0" baseline="0">
                <a:solidFill>
                  <a:srgbClr val="000000"/>
                </a:solidFill>
                <a:uFillTx/>
                <a:latin typeface="Ubuntu" pitchFamily="34"/>
              </a:rPr>
              <a:t>Les échanges  peuvent débuter via la plateforme pour se poursuivre en dehors de tout cadre formel </a:t>
            </a:r>
          </a:p>
        </p:txBody>
      </p:sp>
      <p:sp>
        <p:nvSpPr>
          <p:cNvPr id="22" name="ZoneTexte 24">
            <a:extLst>
              <a:ext uri="{FF2B5EF4-FFF2-40B4-BE49-F238E27FC236}">
                <a16:creationId xmlns:a16="http://schemas.microsoft.com/office/drawing/2014/main" id="{477931DB-7ED2-4B53-8CE8-F9FFD7F1B81A}"/>
              </a:ext>
            </a:extLst>
          </p:cNvPr>
          <p:cNvSpPr txBox="1"/>
          <p:nvPr/>
        </p:nvSpPr>
        <p:spPr>
          <a:xfrm>
            <a:off x="9217984" y="1950058"/>
            <a:ext cx="771012" cy="923781"/>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6003" b="1" i="0" u="none" strike="noStrike" kern="0" cap="none" spc="0" baseline="0">
                <a:solidFill>
                  <a:srgbClr val="FFFFFF"/>
                </a:solidFill>
                <a:uFillTx/>
                <a:latin typeface="Ubuntu" pitchFamily="34"/>
                <a:cs typeface="Arial"/>
              </a:rPr>
              <a:t>4</a:t>
            </a:r>
          </a:p>
        </p:txBody>
      </p:sp>
      <p:sp>
        <p:nvSpPr>
          <p:cNvPr id="23" name="Rectangle 25">
            <a:extLst>
              <a:ext uri="{FF2B5EF4-FFF2-40B4-BE49-F238E27FC236}">
                <a16:creationId xmlns:a16="http://schemas.microsoft.com/office/drawing/2014/main" id="{66DF3154-712F-418A-B015-D42528641FBB}"/>
              </a:ext>
            </a:extLst>
          </p:cNvPr>
          <p:cNvSpPr/>
          <p:nvPr/>
        </p:nvSpPr>
        <p:spPr>
          <a:xfrm>
            <a:off x="3008750" y="6270068"/>
            <a:ext cx="6071186" cy="385044"/>
          </a:xfrm>
          <a:prstGeom prst="rect">
            <a:avLst/>
          </a:prstGeom>
          <a:solidFill>
            <a:srgbClr val="000000"/>
          </a:solidFill>
          <a:ln w="38103" cap="flat">
            <a:solidFill>
              <a:srgbClr val="FFFFFF"/>
            </a:solidFill>
            <a:prstDash val="solid"/>
            <a:miter/>
          </a:ln>
          <a:effectLst>
            <a:outerShdw dist="19997" dir="5400000" algn="tl">
              <a:srgbClr val="000000">
                <a:alpha val="38000"/>
              </a:srgbClr>
            </a:outerShdw>
          </a:effectLst>
        </p:spPr>
        <p:txBody>
          <a:bodyPr vert="horz" wrap="square" lIns="130978" tIns="130978" rIns="130978" bIns="65489"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13" b="1" i="0" u="none" strike="noStrike" kern="0" cap="none" spc="0" baseline="0">
                <a:solidFill>
                  <a:srgbClr val="12ABDB"/>
                </a:solidFill>
                <a:uFillTx/>
                <a:latin typeface="Ubuntu" pitchFamily="34"/>
                <a:hlinkClick r:id="rId2">
                  <a:extLst>
                    <a:ext uri="{A12FA001-AC4F-418D-AE19-62706E023703}">
                      <ahyp:hlinkClr xmlns:ahyp="http://schemas.microsoft.com/office/drawing/2018/hyperlinkcolor" val="tx"/>
                    </a:ext>
                  </a:extLst>
                </a:hlinkClick>
              </a:rPr>
              <a:t>LIEN DE CONNEXION CHRONUS </a:t>
            </a:r>
            <a:endParaRPr lang="fr-FR" sz="1213" b="1" i="0" u="none" strike="noStrike" kern="0" cap="none" spc="0" baseline="0">
              <a:solidFill>
                <a:srgbClr val="12ABDB"/>
              </a:solidFill>
              <a:uFillTx/>
              <a:latin typeface="Ubuntu" pitchFamily="34"/>
            </a:endParaRPr>
          </a:p>
        </p:txBody>
      </p:sp>
      <p:sp>
        <p:nvSpPr>
          <p:cNvPr id="24" name="Rectangle 27">
            <a:extLst>
              <a:ext uri="{FF2B5EF4-FFF2-40B4-BE49-F238E27FC236}">
                <a16:creationId xmlns:a16="http://schemas.microsoft.com/office/drawing/2014/main" id="{F78617D9-A858-49CA-8982-83AE900CE9D2}"/>
              </a:ext>
            </a:extLst>
          </p:cNvPr>
          <p:cNvSpPr/>
          <p:nvPr/>
        </p:nvSpPr>
        <p:spPr>
          <a:xfrm>
            <a:off x="550020" y="2312801"/>
            <a:ext cx="2487451" cy="838943"/>
          </a:xfrm>
          <a:prstGeom prst="rect">
            <a:avLst/>
          </a:prstGeom>
          <a:noFill/>
          <a:ln cap="flat">
            <a:noFill/>
            <a:prstDash val="solid"/>
          </a:ln>
        </p:spPr>
        <p:txBody>
          <a:bodyPr vert="horz" wrap="square" lIns="91440" tIns="45720" rIns="91440" bIns="45720"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26" b="1" i="0" u="none" strike="noStrike" kern="0" cap="none" spc="0" baseline="0">
                <a:solidFill>
                  <a:srgbClr val="12ABDB"/>
                </a:solidFill>
                <a:uFillTx/>
                <a:latin typeface="Ubuntu Medium" pitchFamily="34"/>
              </a:rPr>
              <a:t>Réception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pt-PT" sz="2426" b="1" i="0" u="none" strike="noStrike" kern="0" cap="none" spc="0" baseline="0">
                <a:solidFill>
                  <a:srgbClr val="12ABDB"/>
                </a:solidFill>
                <a:uFillTx/>
                <a:latin typeface="Ubuntu Medium" pitchFamily="34"/>
              </a:rPr>
              <a:t>du mail </a:t>
            </a:r>
            <a:endParaRPr lang="fr-FR" sz="2426" b="1" i="0" u="none" strike="noStrike" kern="0" cap="none" spc="0" baseline="0">
              <a:solidFill>
                <a:srgbClr val="12ABDB"/>
              </a:solidFill>
              <a:uFillTx/>
              <a:latin typeface="Ubuntu Medium" pitchFamily="34"/>
            </a:endParaRPr>
          </a:p>
        </p:txBody>
      </p:sp>
      <p:sp>
        <p:nvSpPr>
          <p:cNvPr id="25" name="Rectangle 26">
            <a:extLst>
              <a:ext uri="{FF2B5EF4-FFF2-40B4-BE49-F238E27FC236}">
                <a16:creationId xmlns:a16="http://schemas.microsoft.com/office/drawing/2014/main" id="{EED7EE5D-0454-41B6-8B0A-64C938453656}"/>
              </a:ext>
            </a:extLst>
          </p:cNvPr>
          <p:cNvSpPr/>
          <p:nvPr/>
        </p:nvSpPr>
        <p:spPr>
          <a:xfrm>
            <a:off x="3443740" y="3151753"/>
            <a:ext cx="2487451" cy="3003502"/>
          </a:xfrm>
          <a:prstGeom prst="rect">
            <a:avLst/>
          </a:prstGeom>
          <a:solidFill>
            <a:srgbClr val="FFFFFF"/>
          </a:solidFill>
          <a:ln cap="flat">
            <a:noFill/>
            <a:prstDash val="solid"/>
          </a:ln>
        </p:spPr>
        <p:txBody>
          <a:bodyPr vert="horz" wrap="square" lIns="91440" tIns="130978" rIns="91440" bIns="45720" anchor="t" anchorCtr="0" compatLnSpc="1">
            <a:noAutofit/>
          </a:bodyPr>
          <a:lstStyle/>
          <a:p>
            <a:pPr marL="129771" marR="0" lvl="0" indent="-129771" algn="just"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213" b="0" i="0" u="none" strike="noStrike" kern="0" cap="none" spc="0" baseline="0">
                <a:solidFill>
                  <a:srgbClr val="000000"/>
                </a:solidFill>
                <a:uFillTx/>
                <a:latin typeface="Ubuntu" pitchFamily="34"/>
              </a:rPr>
              <a:t>Être en VPN</a:t>
            </a:r>
          </a:p>
          <a:p>
            <a:pPr marL="129771" marR="0" lvl="0" indent="-129771" algn="just"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213" b="0" i="0" u="none" strike="noStrike" kern="0" cap="none" spc="0" baseline="0">
                <a:solidFill>
                  <a:srgbClr val="000000"/>
                </a:solidFill>
                <a:uFillTx/>
                <a:latin typeface="Ubuntu" pitchFamily="34"/>
              </a:rPr>
              <a:t>Cliquez sur « rejoindre le programme » en tant que nouvel embauché</a:t>
            </a:r>
          </a:p>
          <a:p>
            <a:pPr marL="129771" marR="0" lvl="0" indent="-129771" algn="just"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213" b="0" i="0" u="none" strike="noStrike" kern="0" cap="none" spc="0" baseline="0">
                <a:solidFill>
                  <a:srgbClr val="000000"/>
                </a:solidFill>
                <a:uFillTx/>
                <a:latin typeface="Ubuntu" pitchFamily="34"/>
              </a:rPr>
              <a:t>Possibilité de modifier la langue en passant en Français en haut à droite</a:t>
            </a:r>
          </a:p>
          <a:p>
            <a:pPr marL="129771" marR="0" lvl="0" indent="-129771" algn="just"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213" b="0" i="0" u="none" strike="noStrike" kern="0" cap="none" spc="0" baseline="0">
                <a:solidFill>
                  <a:srgbClr val="000000"/>
                </a:solidFill>
                <a:uFillTx/>
                <a:latin typeface="Ubuntu" pitchFamily="34"/>
              </a:rPr>
              <a:t>Complétez votre profil en étant le plus exhaustif possible afin que la plateforme identifie les meilleures correspondances .</a:t>
            </a:r>
          </a:p>
          <a:p>
            <a:pPr marL="129771" marR="0" lvl="0" indent="-129771" algn="just"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213" b="0" i="0" u="none" strike="noStrike" kern="0" cap="none" spc="0" baseline="0">
                <a:solidFill>
                  <a:srgbClr val="000000"/>
                </a:solidFill>
                <a:uFillTx/>
                <a:latin typeface="Ubuntu" pitchFamily="34"/>
              </a:rPr>
              <a:t>Pensez à mettre votre photo </a:t>
            </a:r>
          </a:p>
        </p:txBody>
      </p:sp>
      <p:sp>
        <p:nvSpPr>
          <p:cNvPr id="26" name="Rectangle 29">
            <a:extLst>
              <a:ext uri="{FF2B5EF4-FFF2-40B4-BE49-F238E27FC236}">
                <a16:creationId xmlns:a16="http://schemas.microsoft.com/office/drawing/2014/main" id="{8AB0A7A8-3BD1-46AB-A9BF-FC69AAB9C28C}"/>
              </a:ext>
            </a:extLst>
          </p:cNvPr>
          <p:cNvSpPr/>
          <p:nvPr/>
        </p:nvSpPr>
        <p:spPr>
          <a:xfrm>
            <a:off x="501941" y="3151753"/>
            <a:ext cx="2487451" cy="3003502"/>
          </a:xfrm>
          <a:prstGeom prst="rect">
            <a:avLst/>
          </a:prstGeom>
          <a:solidFill>
            <a:srgbClr val="FFFFFF"/>
          </a:solidFill>
          <a:ln cap="flat">
            <a:noFill/>
            <a:prstDash val="solid"/>
          </a:ln>
        </p:spPr>
        <p:txBody>
          <a:bodyPr vert="horz" wrap="square" lIns="91440" tIns="130978" rIns="91440" bIns="45720" anchor="t" anchorCtr="0" compatLnSpc="1">
            <a:noAutofit/>
          </a:bodyPr>
          <a:lstStyle/>
          <a:p>
            <a:pPr marL="129771" marR="0" lvl="0" indent="-129771" algn="just"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213" b="0" i="0" u="none" strike="noStrike" kern="0" cap="none" spc="0" baseline="0">
                <a:solidFill>
                  <a:srgbClr val="373844"/>
                </a:solidFill>
                <a:uFillTx/>
                <a:latin typeface="Ubuntu" pitchFamily="34"/>
              </a:rPr>
              <a:t>S’inscrire dès votre premier jour d’arrivée lors du temps fort 1 « découvrir » ou  via le mail provenant votre RRH ou assistante RH</a:t>
            </a:r>
          </a:p>
        </p:txBody>
      </p:sp>
      <p:sp>
        <p:nvSpPr>
          <p:cNvPr id="27" name="Rectangle 30">
            <a:extLst>
              <a:ext uri="{FF2B5EF4-FFF2-40B4-BE49-F238E27FC236}">
                <a16:creationId xmlns:a16="http://schemas.microsoft.com/office/drawing/2014/main" id="{C03FB4C1-8D1B-4417-91C2-8BED76B74F41}"/>
              </a:ext>
            </a:extLst>
          </p:cNvPr>
          <p:cNvSpPr/>
          <p:nvPr/>
        </p:nvSpPr>
        <p:spPr>
          <a:xfrm>
            <a:off x="6253115" y="3151753"/>
            <a:ext cx="2487451" cy="3003502"/>
          </a:xfrm>
          <a:prstGeom prst="rect">
            <a:avLst/>
          </a:prstGeom>
          <a:solidFill>
            <a:srgbClr val="FFFFFF"/>
          </a:solidFill>
          <a:ln cap="flat">
            <a:noFill/>
            <a:prstDash val="solid"/>
          </a:ln>
        </p:spPr>
        <p:txBody>
          <a:bodyPr vert="horz" wrap="square" lIns="130978" tIns="130978" rIns="130978" bIns="130978" anchor="t" anchorCtr="0" compatLnSpc="1">
            <a:noAutofit/>
          </a:bodyPr>
          <a:lstStyle/>
          <a:p>
            <a:pPr marL="129771" marR="0" lvl="0" indent="-129771" algn="just"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213" b="0" i="0" u="none" strike="noStrike" kern="0" cap="none" spc="0" baseline="0">
                <a:solidFill>
                  <a:srgbClr val="000000"/>
                </a:solidFill>
                <a:uFillTx/>
                <a:latin typeface="Ubuntu" pitchFamily="34"/>
              </a:rPr>
              <a:t>Sélectionnez votre Buddy :   La plateforme vous propose un certains nombres de buddy disponibles, en priorité ceux  ayant des critères similaires aux vôtres.</a:t>
            </a:r>
          </a:p>
          <a:p>
            <a:pPr marL="129771" marR="0" lvl="0" indent="-129771" algn="just"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213" b="0" i="0" u="none" strike="noStrike" kern="0" cap="none" spc="0" baseline="0">
                <a:solidFill>
                  <a:srgbClr val="000000"/>
                </a:solidFill>
                <a:uFillTx/>
                <a:latin typeface="Ubuntu" pitchFamily="34"/>
              </a:rPr>
              <a:t>Dès lors que vous aurez sélectionner votre Buddy en lui envoyant une demande, celui-ci  aura un délai de 3 jours pour y répondre .</a:t>
            </a:r>
          </a:p>
          <a:p>
            <a:pPr marL="129771" marR="0" lvl="0" indent="-129771" algn="just" defTabSz="685745" rtl="0" fontAlgn="auto" hangingPunct="1">
              <a:lnSpc>
                <a:spcPct val="90000"/>
              </a:lnSpc>
              <a:spcBef>
                <a:spcPts val="750"/>
              </a:spcBef>
              <a:spcAft>
                <a:spcPts val="0"/>
              </a:spcAft>
              <a:buClr>
                <a:srgbClr val="1F497D"/>
              </a:buClr>
              <a:buSzPct val="100000"/>
              <a:buFont typeface="Arial" pitchFamily="34"/>
              <a:buChar char="•"/>
              <a:tabLst/>
              <a:defRPr sz="1800" b="0" i="0" u="none" strike="noStrike" kern="0" cap="none" spc="0" baseline="0">
                <a:solidFill>
                  <a:srgbClr val="000000"/>
                </a:solidFill>
                <a:uFillTx/>
              </a:defRPr>
            </a:pPr>
            <a:r>
              <a:rPr lang="fr-FR" sz="1213" b="0" i="0" u="none" strike="noStrike" kern="0" cap="none" spc="0" baseline="0">
                <a:solidFill>
                  <a:srgbClr val="000000"/>
                </a:solidFill>
                <a:uFillTx/>
                <a:latin typeface="Ubuntu" pitchFamily="34"/>
              </a:rPr>
              <a:t>Si à l’issue de votre première semaine la demande n’est toujours pas approuvée, contactez votre RRH .</a:t>
            </a:r>
          </a:p>
        </p:txBody>
      </p:sp>
      <p:pic>
        <p:nvPicPr>
          <p:cNvPr id="28" name="Image 31">
            <a:extLst>
              <a:ext uri="{FF2B5EF4-FFF2-40B4-BE49-F238E27FC236}">
                <a16:creationId xmlns:a16="http://schemas.microsoft.com/office/drawing/2014/main" id="{AB4A4E2F-1B88-44F0-850A-EEB34E6FD78A}"/>
              </a:ext>
            </a:extLst>
          </p:cNvPr>
          <p:cNvPicPr>
            <a:picLocks noChangeAspect="1"/>
          </p:cNvPicPr>
          <p:nvPr/>
        </p:nvPicPr>
        <p:blipFill>
          <a:blip r:embed="rId3"/>
          <a:stretch>
            <a:fillRect/>
          </a:stretch>
        </p:blipFill>
        <p:spPr>
          <a:xfrm>
            <a:off x="9064428" y="-75529"/>
            <a:ext cx="3121267" cy="1683035"/>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2146845737">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022E091-C487-4CF5-A5D9-3F592E9CEAFD}"/>
              </a:ext>
            </a:extLst>
          </p:cNvPr>
          <p:cNvSpPr/>
          <p:nvPr/>
        </p:nvSpPr>
        <p:spPr>
          <a:xfrm>
            <a:off x="15892" y="2397090"/>
            <a:ext cx="12176104" cy="4460909"/>
          </a:xfrm>
          <a:prstGeom prst="rect">
            <a:avLst/>
          </a:prstGeom>
          <a:solidFill>
            <a:srgbClr val="272936"/>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400" b="0" i="0" u="none" strike="noStrike" kern="0" cap="none" spc="0" baseline="0">
              <a:solidFill>
                <a:srgbClr val="000000"/>
              </a:solidFill>
              <a:uFillTx/>
              <a:latin typeface="Calibri"/>
            </a:endParaRPr>
          </a:p>
        </p:txBody>
      </p:sp>
      <p:sp>
        <p:nvSpPr>
          <p:cNvPr id="3" name="Text Placeholder 2">
            <a:extLst>
              <a:ext uri="{FF2B5EF4-FFF2-40B4-BE49-F238E27FC236}">
                <a16:creationId xmlns:a16="http://schemas.microsoft.com/office/drawing/2014/main" id="{95405E52-9F88-4872-871C-F40B584CADE5}"/>
              </a:ext>
            </a:extLst>
          </p:cNvPr>
          <p:cNvSpPr txBox="1"/>
          <p:nvPr/>
        </p:nvSpPr>
        <p:spPr>
          <a:xfrm>
            <a:off x="2245400" y="1600264"/>
            <a:ext cx="3641469" cy="1336679"/>
          </a:xfrm>
          <a:prstGeom prst="rect">
            <a:avLst/>
          </a:prstGeom>
          <a:noFill/>
          <a:ln cap="flat">
            <a:noFill/>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9599" b="0" i="0" u="none" strike="noStrike" kern="0" cap="none" spc="0" baseline="0">
              <a:solidFill>
                <a:srgbClr val="00B9E8"/>
              </a:solidFill>
              <a:uFillTx/>
              <a:latin typeface="Ubuntu" pitchFamily="34"/>
            </a:endParaRPr>
          </a:p>
        </p:txBody>
      </p:sp>
      <p:grpSp>
        <p:nvGrpSpPr>
          <p:cNvPr id="4" name="object 2">
            <a:extLst>
              <a:ext uri="{FF2B5EF4-FFF2-40B4-BE49-F238E27FC236}">
                <a16:creationId xmlns:a16="http://schemas.microsoft.com/office/drawing/2014/main" id="{CDC3523A-D66B-46A0-9975-22CAC4FCA323}"/>
              </a:ext>
            </a:extLst>
          </p:cNvPr>
          <p:cNvGrpSpPr/>
          <p:nvPr/>
        </p:nvGrpSpPr>
        <p:grpSpPr>
          <a:xfrm>
            <a:off x="11606634" y="228581"/>
            <a:ext cx="356662" cy="329641"/>
            <a:chOff x="11606634" y="228581"/>
            <a:chExt cx="356662" cy="329641"/>
          </a:xfrm>
        </p:grpSpPr>
        <p:sp>
          <p:nvSpPr>
            <p:cNvPr id="5" name="object 3">
              <a:extLst>
                <a:ext uri="{FF2B5EF4-FFF2-40B4-BE49-F238E27FC236}">
                  <a16:creationId xmlns:a16="http://schemas.microsoft.com/office/drawing/2014/main" id="{FBACD3CA-AA00-4A1E-BA8C-D8275ECAB70D}"/>
                </a:ext>
              </a:extLst>
            </p:cNvPr>
            <p:cNvSpPr/>
            <p:nvPr/>
          </p:nvSpPr>
          <p:spPr>
            <a:xfrm>
              <a:off x="11728405" y="366848"/>
              <a:ext cx="234891" cy="191374"/>
            </a:xfrm>
            <a:custGeom>
              <a:avLst/>
              <a:gdLst>
                <a:gd name="f0" fmla="val w"/>
                <a:gd name="f1" fmla="val h"/>
                <a:gd name="f2" fmla="val 0"/>
                <a:gd name="f3" fmla="val 387350"/>
                <a:gd name="f4" fmla="val 315594"/>
                <a:gd name="f5" fmla="val 290441"/>
                <a:gd name="f6" fmla="val 250901"/>
                <a:gd name="f7" fmla="val 9473"/>
                <a:gd name="f8" fmla="val 218342"/>
                <a:gd name="f9" fmla="val 34806"/>
                <a:gd name="f10" fmla="val 189951"/>
                <a:gd name="f11" fmla="val 71370"/>
                <a:gd name="f12" fmla="val 134427"/>
                <a:gd name="f13" fmla="val 159672"/>
                <a:gd name="f14" fmla="val 101672"/>
                <a:gd name="f15" fmla="val 202150"/>
                <a:gd name="f16" fmla="val 90836"/>
                <a:gd name="f17" fmla="val 234630"/>
                <a:gd name="f18" fmla="val 68647"/>
                <a:gd name="f19" fmla="val 262625"/>
                <a:gd name="f20" fmla="val 37552"/>
                <a:gd name="f21" fmla="val 283442"/>
                <a:gd name="f22" fmla="val 294388"/>
                <a:gd name="f23" fmla="val 12617"/>
                <a:gd name="f24" fmla="val 303404"/>
                <a:gd name="f25" fmla="val 30256"/>
                <a:gd name="f26" fmla="val 309976"/>
                <a:gd name="f27" fmla="val 51950"/>
                <a:gd name="f28" fmla="val 313997"/>
                <a:gd name="f29" fmla="val 76730"/>
                <a:gd name="f30" fmla="val 315362"/>
                <a:gd name="f31" fmla="val 126004"/>
                <a:gd name="f32" fmla="val 311762"/>
                <a:gd name="f33" fmla="val 175624"/>
                <a:gd name="f34" fmla="val 300869"/>
                <a:gd name="f35" fmla="val 220895"/>
                <a:gd name="f36" fmla="val 282536"/>
                <a:gd name="f37" fmla="val 257123"/>
                <a:gd name="f38" fmla="val 256620"/>
                <a:gd name="f39" fmla="val 220677"/>
                <a:gd name="f40" fmla="val 250884"/>
                <a:gd name="f41" fmla="val 192534"/>
                <a:gd name="f42" fmla="val 234029"/>
                <a:gd name="f43" fmla="val 173809"/>
                <a:gd name="f44" fmla="val 208096"/>
                <a:gd name="f45" fmla="val 165617"/>
                <a:gd name="f46" fmla="val 175125"/>
                <a:gd name="f47" fmla="val 185906"/>
                <a:gd name="f48" fmla="val 195373"/>
                <a:gd name="f49" fmla="val 207614"/>
                <a:gd name="f50" fmla="val 209015"/>
                <a:gd name="f51" fmla="val 230904"/>
                <a:gd name="f52" fmla="val 216715"/>
                <a:gd name="f53" fmla="val 255939"/>
                <a:gd name="f54" fmla="val 219134"/>
                <a:gd name="f55" fmla="val 307275"/>
                <a:gd name="f56" fmla="val 208675"/>
                <a:gd name="f57" fmla="val 348662"/>
                <a:gd name="f58" fmla="val 180342"/>
                <a:gd name="f59" fmla="val 376411"/>
                <a:gd name="f60" fmla="val 138702"/>
                <a:gd name="f61" fmla="val 386836"/>
                <a:gd name="f62" fmla="val 88321"/>
                <a:gd name="f63" fmla="val 380923"/>
                <a:gd name="f64" fmla="val 61450"/>
                <a:gd name="f65" fmla="val 366874"/>
                <a:gd name="f66" fmla="val 32542"/>
                <a:gd name="f67" fmla="val 338708"/>
                <a:gd name="f68" fmla="val 9443"/>
                <a:gd name="f69" fmla="*/ f0 1 387350"/>
                <a:gd name="f70" fmla="*/ f1 1 315594"/>
                <a:gd name="f71" fmla="val f2"/>
                <a:gd name="f72" fmla="val f3"/>
                <a:gd name="f73" fmla="val f4"/>
                <a:gd name="f74" fmla="+- f73 0 f71"/>
                <a:gd name="f75" fmla="+- f72 0 f71"/>
                <a:gd name="f76" fmla="*/ f75 1 387350"/>
                <a:gd name="f77" fmla="*/ f74 1 315594"/>
                <a:gd name="f78" fmla="*/ f71 1 f76"/>
                <a:gd name="f79" fmla="*/ f72 1 f76"/>
                <a:gd name="f80" fmla="*/ f71 1 f77"/>
                <a:gd name="f81" fmla="*/ f73 1 f77"/>
                <a:gd name="f82" fmla="*/ f78 f69 1"/>
                <a:gd name="f83" fmla="*/ f79 f69 1"/>
                <a:gd name="f84" fmla="*/ f81 f70 1"/>
                <a:gd name="f85" fmla="*/ f80 f70 1"/>
              </a:gdLst>
              <a:ahLst/>
              <a:cxnLst>
                <a:cxn ang="3cd4">
                  <a:pos x="hc" y="t"/>
                </a:cxn>
                <a:cxn ang="0">
                  <a:pos x="r" y="vc"/>
                </a:cxn>
                <a:cxn ang="cd4">
                  <a:pos x="hc" y="b"/>
                </a:cxn>
                <a:cxn ang="cd2">
                  <a:pos x="l" y="vc"/>
                </a:cxn>
              </a:cxnLst>
              <a:rect l="f82" t="f85" r="f83" b="f84"/>
              <a:pathLst>
                <a:path w="387350" h="315594">
                  <a:moveTo>
                    <a:pt x="f5" y="f2"/>
                  </a:moveTo>
                  <a:lnTo>
                    <a:pt x="f6" y="f7"/>
                  </a:lnTo>
                  <a:lnTo>
                    <a:pt x="f8" y="f9"/>
                  </a:lnTo>
                  <a:lnTo>
                    <a:pt x="f10" y="f11"/>
                  </a:lnTo>
                  <a:lnTo>
                    <a:pt x="f12" y="f13"/>
                  </a:lnTo>
                  <a:lnTo>
                    <a:pt x="f14" y="f15"/>
                  </a:lnTo>
                  <a:lnTo>
                    <a:pt x="f16" y="f17"/>
                  </a:lnTo>
                  <a:lnTo>
                    <a:pt x="f18" y="f19"/>
                  </a:lnTo>
                  <a:lnTo>
                    <a:pt x="f20" y="f21"/>
                  </a:lnTo>
                  <a:lnTo>
                    <a:pt x="f2"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5" y="f2"/>
                  </a:lnTo>
                  <a:close/>
                </a:path>
              </a:pathLst>
            </a:custGeom>
            <a:solidFill>
              <a:srgbClr val="00B9E7"/>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0" cap="none" spc="0" baseline="0">
                <a:solidFill>
                  <a:srgbClr val="000000"/>
                </a:solidFill>
                <a:uFillTx/>
                <a:latin typeface="Arial"/>
                <a:cs typeface="Arial"/>
              </a:endParaRPr>
            </a:p>
          </p:txBody>
        </p:sp>
        <p:sp>
          <p:nvSpPr>
            <p:cNvPr id="6" name="object 4">
              <a:extLst>
                <a:ext uri="{FF2B5EF4-FFF2-40B4-BE49-F238E27FC236}">
                  <a16:creationId xmlns:a16="http://schemas.microsoft.com/office/drawing/2014/main" id="{3A5C537F-6C04-4289-B1FB-26EB2920737B}"/>
                </a:ext>
              </a:extLst>
            </p:cNvPr>
            <p:cNvSpPr/>
            <p:nvPr/>
          </p:nvSpPr>
          <p:spPr>
            <a:xfrm>
              <a:off x="11606634" y="228581"/>
              <a:ext cx="356570" cy="300737"/>
            </a:xfrm>
            <a:custGeom>
              <a:avLst/>
              <a:gdLst>
                <a:gd name="f0" fmla="val w"/>
                <a:gd name="f1" fmla="val h"/>
                <a:gd name="f2" fmla="val 0"/>
                <a:gd name="f3" fmla="val 588009"/>
                <a:gd name="f4" fmla="val 495934"/>
                <a:gd name="f5" fmla="val 314513"/>
                <a:gd name="f6" fmla="val 291281"/>
                <a:gd name="f7" fmla="val 22594"/>
                <a:gd name="f8" fmla="val 261355"/>
                <a:gd name="f9" fmla="val 44739"/>
                <a:gd name="f10" fmla="val 226585"/>
                <a:gd name="f11" fmla="val 67043"/>
                <a:gd name="f12" fmla="val 188854"/>
                <a:gd name="f13" fmla="val 90118"/>
                <a:gd name="f14" fmla="val 150046"/>
                <a:gd name="f15" fmla="val 114573"/>
                <a:gd name="f16" fmla="val 112043"/>
                <a:gd name="f17" fmla="val 141018"/>
                <a:gd name="f18" fmla="val 76728"/>
                <a:gd name="f19" fmla="val 170063"/>
                <a:gd name="f20" fmla="val 45984"/>
                <a:gd name="f21" fmla="val 202317"/>
                <a:gd name="f22" fmla="val 21692"/>
                <a:gd name="f23" fmla="val 238392"/>
                <a:gd name="f24" fmla="val 5736"/>
                <a:gd name="f25" fmla="val 278896"/>
                <a:gd name="f26" fmla="val 324440"/>
                <a:gd name="f27" fmla="val 7833"/>
                <a:gd name="f28" fmla="val 374959"/>
                <a:gd name="f29" fmla="val 29879"/>
                <a:gd name="f30" fmla="val 420574"/>
                <a:gd name="f31" fmla="val 63959"/>
                <a:gd name="f32" fmla="val 458080"/>
                <a:gd name="f33" fmla="val 107892"/>
                <a:gd name="f34" fmla="val 484267"/>
                <a:gd name="f35" fmla="val 163675"/>
                <a:gd name="f36" fmla="val 495398"/>
                <a:gd name="f37" fmla="val 191590"/>
                <a:gd name="f38" fmla="val 493485"/>
                <a:gd name="f39" fmla="val 243249"/>
                <a:gd name="f40" fmla="val 476722"/>
                <a:gd name="f41" fmla="val 284611"/>
                <a:gd name="f42" fmla="val 448028"/>
                <a:gd name="f43" fmla="val 335228"/>
                <a:gd name="f44" fmla="val 387687"/>
                <a:gd name="f45" fmla="val 363717"/>
                <a:gd name="f46" fmla="val 342552"/>
                <a:gd name="f47" fmla="val 390751"/>
                <a:gd name="f48" fmla="val 299390"/>
                <a:gd name="f49" fmla="val 419142"/>
                <a:gd name="f50" fmla="val 262828"/>
                <a:gd name="f51" fmla="val 451701"/>
                <a:gd name="f52" fmla="val 237496"/>
                <a:gd name="f53" fmla="val 491241"/>
                <a:gd name="f54" fmla="val 228024"/>
                <a:gd name="f55" fmla="val 571498"/>
                <a:gd name="f56" fmla="val 568576"/>
                <a:gd name="f57" fmla="val 218400"/>
                <a:gd name="f58" fmla="val 547518"/>
                <a:gd name="f59" fmla="val 176818"/>
                <a:gd name="f60" fmla="val 519788"/>
                <a:gd name="f61" fmla="val 138494"/>
                <a:gd name="f62" fmla="val 486173"/>
                <a:gd name="f63" fmla="val 103483"/>
                <a:gd name="f64" fmla="val 450184"/>
                <a:gd name="f65" fmla="val 73860"/>
                <a:gd name="f66" fmla="val 411514"/>
                <a:gd name="f67" fmla="val 47829"/>
                <a:gd name="f68" fmla="val 370730"/>
                <a:gd name="f69" fmla="val 25173"/>
                <a:gd name="f70" fmla="val 328398"/>
                <a:gd name="f71" fmla="val 5675"/>
                <a:gd name="f72" fmla="val 31"/>
                <a:gd name="f73" fmla="val 539526"/>
                <a:gd name="f74" fmla="val 237466"/>
                <a:gd name="f75" fmla="val 567701"/>
                <a:gd name="f76" fmla="val 260562"/>
                <a:gd name="f77" fmla="val 581749"/>
                <a:gd name="f78" fmla="val 289470"/>
                <a:gd name="f79" fmla="val 587657"/>
                <a:gd name="f80" fmla="val 316346"/>
                <a:gd name="f81" fmla="val 587626"/>
                <a:gd name="f82" fmla="val 314095"/>
                <a:gd name="f83" fmla="val 587521"/>
                <a:gd name="f84" fmla="val 311110"/>
                <a:gd name="f85" fmla="val 582173"/>
                <a:gd name="f86" fmla="val 263183"/>
                <a:gd name="f87" fmla="*/ f0 1 588009"/>
                <a:gd name="f88" fmla="*/ f1 1 495934"/>
                <a:gd name="f89" fmla="val f2"/>
                <a:gd name="f90" fmla="val f3"/>
                <a:gd name="f91" fmla="val f4"/>
                <a:gd name="f92" fmla="+- f91 0 f89"/>
                <a:gd name="f93" fmla="+- f90 0 f89"/>
                <a:gd name="f94" fmla="*/ f93 1 588009"/>
                <a:gd name="f95" fmla="*/ f92 1 495934"/>
                <a:gd name="f96" fmla="*/ f89 1 f94"/>
                <a:gd name="f97" fmla="*/ f90 1 f94"/>
                <a:gd name="f98" fmla="*/ f89 1 f95"/>
                <a:gd name="f99" fmla="*/ f91 1 f95"/>
                <a:gd name="f100" fmla="*/ f96 f87 1"/>
                <a:gd name="f101" fmla="*/ f97 f87 1"/>
                <a:gd name="f102" fmla="*/ f99 f88 1"/>
                <a:gd name="f103" fmla="*/ f98 f88 1"/>
              </a:gdLst>
              <a:ahLst/>
              <a:cxnLst>
                <a:cxn ang="3cd4">
                  <a:pos x="hc" y="t"/>
                </a:cxn>
                <a:cxn ang="0">
                  <a:pos x="r" y="vc"/>
                </a:cxn>
                <a:cxn ang="cd4">
                  <a:pos x="hc" y="b"/>
                </a:cxn>
                <a:cxn ang="cd2">
                  <a:pos x="l" y="vc"/>
                </a:cxn>
              </a:cxnLst>
              <a:rect l="f100" t="f103" r="f101" b="f102"/>
              <a:pathLst>
                <a:path w="588009" h="49593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4"/>
                  </a:lnTo>
                  <a:lnTo>
                    <a:pt x="f56" y="f57"/>
                  </a:lnTo>
                  <a:lnTo>
                    <a:pt x="f58" y="f59"/>
                  </a:lnTo>
                  <a:lnTo>
                    <a:pt x="f60" y="f61"/>
                  </a:lnTo>
                  <a:lnTo>
                    <a:pt x="f62" y="f63"/>
                  </a:lnTo>
                  <a:lnTo>
                    <a:pt x="f64" y="f65"/>
                  </a:lnTo>
                  <a:lnTo>
                    <a:pt x="f66" y="f67"/>
                  </a:lnTo>
                  <a:lnTo>
                    <a:pt x="f68" y="f69"/>
                  </a:lnTo>
                  <a:lnTo>
                    <a:pt x="f70" y="f71"/>
                  </a:lnTo>
                  <a:lnTo>
                    <a:pt x="f5" y="f72"/>
                  </a:lnTo>
                  <a:close/>
                </a:path>
                <a:path w="588009" h="495934">
                  <a:moveTo>
                    <a:pt x="f55" y="f54"/>
                  </a:moveTo>
                  <a:lnTo>
                    <a:pt x="f53" y="f54"/>
                  </a:lnTo>
                  <a:lnTo>
                    <a:pt x="f73" y="f74"/>
                  </a:lnTo>
                  <a:lnTo>
                    <a:pt x="f75" y="f76"/>
                  </a:lnTo>
                  <a:lnTo>
                    <a:pt x="f77" y="f78"/>
                  </a:lnTo>
                  <a:lnTo>
                    <a:pt x="f79" y="f80"/>
                  </a:lnTo>
                  <a:lnTo>
                    <a:pt x="f81" y="f82"/>
                  </a:lnTo>
                  <a:lnTo>
                    <a:pt x="f83" y="f84"/>
                  </a:lnTo>
                  <a:lnTo>
                    <a:pt x="f85" y="f86"/>
                  </a:lnTo>
                  <a:lnTo>
                    <a:pt x="f55" y="f54"/>
                  </a:lnTo>
                  <a:close/>
                </a:path>
              </a:pathLst>
            </a:custGeom>
            <a:solidFill>
              <a:srgbClr val="007DB6"/>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092" b="0" i="0" u="none" strike="noStrike" kern="0" cap="none" spc="0" baseline="0">
                <a:solidFill>
                  <a:srgbClr val="000000"/>
                </a:solidFill>
                <a:uFillTx/>
                <a:latin typeface="Arial"/>
                <a:cs typeface="Arial"/>
              </a:endParaRPr>
            </a:p>
          </p:txBody>
        </p:sp>
      </p:grpSp>
      <p:sp>
        <p:nvSpPr>
          <p:cNvPr id="7" name="Title">
            <a:extLst>
              <a:ext uri="{FF2B5EF4-FFF2-40B4-BE49-F238E27FC236}">
                <a16:creationId xmlns:a16="http://schemas.microsoft.com/office/drawing/2014/main" id="{E2D53B69-9496-493F-B15E-2FD16E789197}"/>
              </a:ext>
            </a:extLst>
          </p:cNvPr>
          <p:cNvSpPr txBox="1"/>
          <p:nvPr/>
        </p:nvSpPr>
        <p:spPr>
          <a:xfrm>
            <a:off x="1587526" y="1106634"/>
            <a:ext cx="2855643" cy="433965"/>
          </a:xfrm>
          <a:prstGeom prst="rect">
            <a:avLst/>
          </a:prstGeom>
          <a:noFill/>
          <a:ln cap="flat">
            <a:noFill/>
          </a:ln>
        </p:spPr>
        <p:txBody>
          <a:bodyPr vert="horz" wrap="square" lIns="21826" tIns="45720" rIns="21826" bIns="0" anchor="b" anchorCtr="1" compatLnSpc="1">
            <a:sp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ECECEC"/>
                </a:solidFill>
                <a:uFillTx/>
                <a:latin typeface="Ubuntu Medium" pitchFamily="34"/>
              </a:rPr>
              <a:t>Buddy</a:t>
            </a:r>
            <a:endParaRPr lang="en-US" sz="3638" b="1" i="0" u="none" strike="noStrike" kern="0" cap="none" spc="0" baseline="0">
              <a:solidFill>
                <a:srgbClr val="ECECEC"/>
              </a:solidFill>
              <a:uFillTx/>
              <a:latin typeface="Ubuntu Medium" pitchFamily="34"/>
            </a:endParaRPr>
          </a:p>
        </p:txBody>
      </p:sp>
      <p:sp>
        <p:nvSpPr>
          <p:cNvPr id="8" name="Title">
            <a:extLst>
              <a:ext uri="{FF2B5EF4-FFF2-40B4-BE49-F238E27FC236}">
                <a16:creationId xmlns:a16="http://schemas.microsoft.com/office/drawing/2014/main" id="{6047C21E-FF2D-4A08-A4DC-266B2400991C}"/>
              </a:ext>
            </a:extLst>
          </p:cNvPr>
          <p:cNvSpPr txBox="1"/>
          <p:nvPr/>
        </p:nvSpPr>
        <p:spPr>
          <a:xfrm>
            <a:off x="7732943" y="1789819"/>
            <a:ext cx="2855643" cy="433965"/>
          </a:xfrm>
          <a:prstGeom prst="rect">
            <a:avLst/>
          </a:prstGeom>
          <a:noFill/>
          <a:ln cap="flat">
            <a:noFill/>
          </a:ln>
        </p:spPr>
        <p:txBody>
          <a:bodyPr vert="horz" wrap="square" lIns="21826" tIns="45720" rIns="21826" bIns="0" anchor="b" anchorCtr="1" compatLnSpc="1">
            <a:sp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4F81BD"/>
                </a:solidFill>
                <a:uFillTx/>
                <a:latin typeface="Ubuntu Medium" pitchFamily="34"/>
              </a:rPr>
              <a:t>Career Manager</a:t>
            </a:r>
            <a:endParaRPr lang="en-US" sz="3638" b="1" i="0" u="none" strike="noStrike" kern="0" cap="none" spc="0" baseline="0">
              <a:solidFill>
                <a:srgbClr val="4F81BD"/>
              </a:solidFill>
              <a:uFillTx/>
              <a:latin typeface="Ubuntu Medium" pitchFamily="34"/>
            </a:endParaRPr>
          </a:p>
        </p:txBody>
      </p:sp>
      <p:sp>
        <p:nvSpPr>
          <p:cNvPr id="9" name="ZoneTexte 27">
            <a:extLst>
              <a:ext uri="{FF2B5EF4-FFF2-40B4-BE49-F238E27FC236}">
                <a16:creationId xmlns:a16="http://schemas.microsoft.com/office/drawing/2014/main" id="{46828DF2-432A-4440-AF72-71FECD14176A}"/>
              </a:ext>
            </a:extLst>
          </p:cNvPr>
          <p:cNvSpPr txBox="1"/>
          <p:nvPr/>
        </p:nvSpPr>
        <p:spPr>
          <a:xfrm>
            <a:off x="6315294" y="2563968"/>
            <a:ext cx="5690932" cy="4140000"/>
          </a:xfrm>
          <a:prstGeom prst="rect">
            <a:avLst/>
          </a:prstGeom>
          <a:solidFill>
            <a:srgbClr val="FFFFFF"/>
          </a:solidFill>
          <a:ln w="9528" cap="flat">
            <a:solidFill>
              <a:srgbClr val="FFFFFF"/>
            </a:solidFill>
            <a:prstDash val="solid"/>
            <a:miter/>
          </a:ln>
        </p:spPr>
        <p:txBody>
          <a:bodyPr vert="horz" wrap="square" lIns="91440" tIns="45720" rIns="91440" bIns="45720" anchor="t" anchorCtr="0" compatLnSpc="1">
            <a:noAutofit/>
          </a:bodyPr>
          <a:lstStyle/>
          <a:p>
            <a:pPr marL="285750" marR="0" lvl="0" indent="-285750"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endParaRPr lang="fr-FR" sz="1400" b="0" i="0" u="none" strike="noStrike" kern="0" cap="none" spc="0" baseline="0">
              <a:solidFill>
                <a:srgbClr val="000000"/>
              </a:solidFill>
              <a:uFillTx/>
              <a:latin typeface="Ubuntu" pitchFamily="34"/>
              <a:cs typeface="Arial"/>
            </a:endParaRPr>
          </a:p>
          <a:p>
            <a:pPr marL="285750" marR="0" lvl="0" indent="-285750"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C’est un collaborateur de la même entité, mais de </a:t>
            </a:r>
            <a:r>
              <a:rPr lang="fr-FR" sz="1400" b="1" i="0" u="none" strike="noStrike" kern="0" cap="none" spc="0" baseline="0">
                <a:solidFill>
                  <a:srgbClr val="000000"/>
                </a:solidFill>
                <a:uFillTx/>
                <a:latin typeface="Ubuntu" pitchFamily="34"/>
                <a:cs typeface="Arial"/>
              </a:rPr>
              <a:t>grade nécessairement plus élevé</a:t>
            </a:r>
          </a:p>
          <a:p>
            <a:pPr marL="285750" marR="0" lvl="0" indent="-285750"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Les CM </a:t>
            </a:r>
            <a:r>
              <a:rPr lang="fr-FR" sz="1400" b="1" i="0" u="none" strike="noStrike" kern="0" cap="none" spc="0" baseline="0">
                <a:solidFill>
                  <a:srgbClr val="000000"/>
                </a:solidFill>
                <a:uFillTx/>
                <a:latin typeface="Ubuntu" pitchFamily="34"/>
                <a:cs typeface="Arial"/>
              </a:rPr>
              <a:t>sont nommés par le management </a:t>
            </a:r>
            <a:r>
              <a:rPr lang="fr-FR" sz="1400" b="0" i="0" u="none" strike="noStrike" kern="0" cap="none" spc="0" baseline="0">
                <a:solidFill>
                  <a:srgbClr val="000000"/>
                </a:solidFill>
                <a:uFillTx/>
                <a:latin typeface="Ubuntu" pitchFamily="34"/>
                <a:cs typeface="Arial"/>
              </a:rPr>
              <a:t>de l’entité sur la base de compétences managériales, et affecté à des collaborateurs</a:t>
            </a:r>
          </a:p>
          <a:p>
            <a:pPr marL="285750" marR="0" lvl="0" indent="-285750"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Il intervient en </a:t>
            </a:r>
            <a:r>
              <a:rPr lang="fr-FR" sz="1400" b="1" i="0" u="none" strike="noStrike" kern="0" cap="none" spc="0" baseline="0">
                <a:solidFill>
                  <a:srgbClr val="000000"/>
                </a:solidFill>
                <a:uFillTx/>
                <a:latin typeface="Ubuntu" pitchFamily="34"/>
                <a:cs typeface="Arial"/>
              </a:rPr>
              <a:t>délégation</a:t>
            </a:r>
            <a:r>
              <a:rPr lang="fr-FR" sz="1400" b="0" i="0" u="none" strike="noStrike" kern="0" cap="none" spc="0" baseline="0">
                <a:solidFill>
                  <a:srgbClr val="000000"/>
                </a:solidFill>
                <a:uFillTx/>
                <a:latin typeface="Ubuntu" pitchFamily="34"/>
                <a:cs typeface="Arial"/>
              </a:rPr>
              <a:t> </a:t>
            </a:r>
            <a:r>
              <a:rPr lang="fr-FR" sz="1400" b="1" i="0" u="none" strike="noStrike" kern="0" cap="none" spc="0" baseline="0">
                <a:solidFill>
                  <a:srgbClr val="000000"/>
                </a:solidFill>
                <a:uFillTx/>
                <a:latin typeface="Ubuntu" pitchFamily="34"/>
                <a:cs typeface="Arial"/>
              </a:rPr>
              <a:t>du supérieur hiérarchique</a:t>
            </a:r>
          </a:p>
          <a:p>
            <a:pPr marL="285750" marR="0" lvl="0" indent="-285750"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Le rôle du CM est de </a:t>
            </a:r>
            <a:r>
              <a:rPr lang="fr-FR" sz="1400" b="1" i="0" u="none" strike="noStrike" kern="0" cap="none" spc="0" baseline="0">
                <a:solidFill>
                  <a:srgbClr val="000000"/>
                </a:solidFill>
                <a:uFillTx/>
                <a:latin typeface="Ubuntu" pitchFamily="34"/>
                <a:cs typeface="Arial"/>
              </a:rPr>
              <a:t>mentorer et de coacher son mentee dans son développement professionnel</a:t>
            </a:r>
            <a:r>
              <a:rPr lang="fr-FR" sz="1400" b="0" i="0" u="none" strike="noStrike" kern="0" cap="none" spc="0" baseline="0">
                <a:solidFill>
                  <a:srgbClr val="000000"/>
                </a:solidFill>
                <a:uFillTx/>
                <a:latin typeface="Ubuntu" pitchFamily="34"/>
                <a:cs typeface="Arial"/>
              </a:rPr>
              <a:t>, en lui faisant bénéficier de son expérience, de son réseau et de sa vision de la stratégie de l’entité</a:t>
            </a:r>
          </a:p>
          <a:p>
            <a:pPr marL="285750" marR="0" lvl="0" indent="-285750"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La relation entre le CM et son mentee peut être partiellement informelle mais de manière régulière, le CM doit </a:t>
            </a:r>
            <a:r>
              <a:rPr lang="fr-FR" sz="1400" b="1" i="0" u="none" strike="noStrike" kern="0" cap="none" spc="0" baseline="0">
                <a:solidFill>
                  <a:srgbClr val="000000"/>
                </a:solidFill>
                <a:uFillTx/>
                <a:latin typeface="Ubuntu" pitchFamily="34"/>
                <a:cs typeface="Arial"/>
              </a:rPr>
              <a:t>formaliser une évaluation de son mentee </a:t>
            </a:r>
            <a:r>
              <a:rPr lang="fr-FR" sz="1400" b="0" i="0" u="none" strike="noStrike" kern="0" cap="none" spc="0" baseline="0">
                <a:solidFill>
                  <a:srgbClr val="000000"/>
                </a:solidFill>
                <a:uFillTx/>
                <a:latin typeface="Ubuntu" pitchFamily="34"/>
                <a:cs typeface="Arial"/>
              </a:rPr>
              <a:t>et la soutenir durant les instances prévues à cet effet</a:t>
            </a:r>
          </a:p>
          <a:p>
            <a:pPr marL="285750" marR="0" lvl="0" indent="-285750"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La relation </a:t>
            </a:r>
            <a:r>
              <a:rPr lang="fr-FR" sz="1400" b="1" i="0" u="none" strike="noStrike" kern="0" cap="none" spc="0" baseline="0">
                <a:solidFill>
                  <a:srgbClr val="000000"/>
                </a:solidFill>
                <a:uFillTx/>
                <a:latin typeface="Ubuntu" pitchFamily="34"/>
                <a:cs typeface="Arial"/>
              </a:rPr>
              <a:t>n’est pas limitée </a:t>
            </a:r>
            <a:r>
              <a:rPr lang="fr-FR" sz="1400" b="0" i="0" u="none" strike="noStrike" kern="0" cap="none" spc="0" baseline="0">
                <a:solidFill>
                  <a:srgbClr val="000000"/>
                </a:solidFill>
                <a:uFillTx/>
                <a:latin typeface="Ubuntu" pitchFamily="34"/>
                <a:cs typeface="Arial"/>
              </a:rPr>
              <a:t>dans le temps</a:t>
            </a:r>
          </a:p>
        </p:txBody>
      </p:sp>
      <p:sp>
        <p:nvSpPr>
          <p:cNvPr id="10" name="Rectangle 11">
            <a:extLst>
              <a:ext uri="{FF2B5EF4-FFF2-40B4-BE49-F238E27FC236}">
                <a16:creationId xmlns:a16="http://schemas.microsoft.com/office/drawing/2014/main" id="{E3992499-1D76-479C-953B-D577C51F3550}"/>
              </a:ext>
            </a:extLst>
          </p:cNvPr>
          <p:cNvSpPr/>
          <p:nvPr/>
        </p:nvSpPr>
        <p:spPr>
          <a:xfrm>
            <a:off x="859" y="3374"/>
            <a:ext cx="12191146" cy="1683035"/>
          </a:xfrm>
          <a:prstGeom prst="rect">
            <a:avLst/>
          </a:prstGeom>
          <a:solidFill>
            <a:srgbClr val="272936"/>
          </a:solidFill>
          <a:ln cap="flat">
            <a:noFill/>
            <a:prstDash val="solid"/>
          </a:ln>
        </p:spPr>
        <p:txBody>
          <a:bodyPr vert="horz" wrap="square" lIns="91440" tIns="45720" rIns="91440" bIns="45720" anchor="ctr" anchorCtr="0" compatLnSpc="1">
            <a:noAutofit/>
          </a:bodyPr>
          <a:lstStyle/>
          <a:p>
            <a:pPr marL="0" marR="5084"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fr-FR" sz="3942" b="1" i="0" u="none" strike="noStrike" kern="0" cap="none" spc="0" baseline="0">
              <a:solidFill>
                <a:srgbClr val="FFFFFF"/>
              </a:solidFill>
              <a:uFillTx/>
              <a:latin typeface="Ubuntu" pitchFamily="34"/>
            </a:endParaRPr>
          </a:p>
        </p:txBody>
      </p:sp>
      <p:sp>
        <p:nvSpPr>
          <p:cNvPr id="11" name="Title">
            <a:extLst>
              <a:ext uri="{FF2B5EF4-FFF2-40B4-BE49-F238E27FC236}">
                <a16:creationId xmlns:a16="http://schemas.microsoft.com/office/drawing/2014/main" id="{B1BD48DE-70EA-407F-AC15-AB45F26A313C}"/>
              </a:ext>
            </a:extLst>
          </p:cNvPr>
          <p:cNvSpPr txBox="1"/>
          <p:nvPr/>
        </p:nvSpPr>
        <p:spPr>
          <a:xfrm>
            <a:off x="44522" y="-51819"/>
            <a:ext cx="7532150" cy="1138135"/>
          </a:xfrm>
          <a:prstGeom prst="rect">
            <a:avLst/>
          </a:prstGeom>
          <a:noFill/>
          <a:ln cap="flat">
            <a:noFill/>
          </a:ln>
        </p:spPr>
        <p:txBody>
          <a:bodyPr vert="horz" wrap="square" lIns="21826" tIns="45720" rIns="21826" bIns="0" anchor="b" anchorCtr="0" compatLnSpc="1">
            <a:sp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3942" b="1" i="0" u="none" strike="noStrike" kern="0" cap="none" spc="0" baseline="0">
                <a:solidFill>
                  <a:srgbClr val="12ABDB"/>
                </a:solidFill>
                <a:uFillTx/>
                <a:latin typeface="Ubuntu" pitchFamily="34"/>
              </a:rPr>
              <a:t>Buddy versus </a:t>
            </a:r>
          </a:p>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fr-FR" sz="3942" b="1" i="0" u="none" strike="noStrike" kern="0" cap="none" spc="0" baseline="0">
                <a:solidFill>
                  <a:srgbClr val="FFFFFF"/>
                </a:solidFill>
                <a:uFillTx/>
                <a:latin typeface="Ubuntu" pitchFamily="34"/>
              </a:rPr>
              <a:t>                           Career Manager</a:t>
            </a:r>
          </a:p>
        </p:txBody>
      </p:sp>
      <p:sp>
        <p:nvSpPr>
          <p:cNvPr id="12" name="Title">
            <a:extLst>
              <a:ext uri="{FF2B5EF4-FFF2-40B4-BE49-F238E27FC236}">
                <a16:creationId xmlns:a16="http://schemas.microsoft.com/office/drawing/2014/main" id="{F5E964EF-77C4-4187-9652-A2F492FF72B6}"/>
              </a:ext>
            </a:extLst>
          </p:cNvPr>
          <p:cNvSpPr txBox="1"/>
          <p:nvPr/>
        </p:nvSpPr>
        <p:spPr>
          <a:xfrm>
            <a:off x="1585066" y="1789819"/>
            <a:ext cx="2855643" cy="433965"/>
          </a:xfrm>
          <a:prstGeom prst="rect">
            <a:avLst/>
          </a:prstGeom>
          <a:noFill/>
          <a:ln cap="flat">
            <a:noFill/>
          </a:ln>
        </p:spPr>
        <p:txBody>
          <a:bodyPr vert="horz" wrap="square" lIns="21826" tIns="45720" rIns="21826" bIns="0" anchor="b" anchorCtr="1" compatLnSpc="1">
            <a:sp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12ABDB"/>
                </a:solidFill>
                <a:uFillTx/>
                <a:latin typeface="Ubuntu Medium" pitchFamily="34"/>
              </a:rPr>
              <a:t>Buddy</a:t>
            </a:r>
          </a:p>
        </p:txBody>
      </p:sp>
      <p:sp>
        <p:nvSpPr>
          <p:cNvPr id="13" name="ZoneTexte 4">
            <a:extLst>
              <a:ext uri="{FF2B5EF4-FFF2-40B4-BE49-F238E27FC236}">
                <a16:creationId xmlns:a16="http://schemas.microsoft.com/office/drawing/2014/main" id="{66E52B02-A6E1-4D9A-9AE4-0D8230CBCD02}"/>
              </a:ext>
            </a:extLst>
          </p:cNvPr>
          <p:cNvSpPr txBox="1"/>
          <p:nvPr/>
        </p:nvSpPr>
        <p:spPr>
          <a:xfrm>
            <a:off x="167417" y="2563968"/>
            <a:ext cx="5690932" cy="4140000"/>
          </a:xfrm>
          <a:prstGeom prst="rect">
            <a:avLst/>
          </a:prstGeom>
          <a:solidFill>
            <a:srgbClr val="FFFFFF"/>
          </a:solidFill>
          <a:ln w="9528" cap="flat">
            <a:solidFill>
              <a:srgbClr val="FFFFFF"/>
            </a:solidFill>
            <a:prstDash val="solid"/>
            <a:miter/>
          </a:ln>
        </p:spPr>
        <p:txBody>
          <a:bodyPr vert="horz" wrap="square" lIns="91440" tIns="45720" rIns="91440" bIns="45720" anchor="t" anchorCtr="0" compatLnSpc="1">
            <a:noAutofit/>
          </a:bodyPr>
          <a:lstStyle/>
          <a:p>
            <a:pPr marL="285750" marR="0" lvl="0" indent="-285750"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endParaRPr lang="fr-FR" sz="1400" b="0" i="0" u="none" strike="noStrike" kern="0" cap="none" spc="0" baseline="0">
              <a:solidFill>
                <a:srgbClr val="000000"/>
              </a:solidFill>
              <a:uFillTx/>
              <a:latin typeface="Ubuntu" pitchFamily="34"/>
              <a:cs typeface="Arial"/>
            </a:endParaRPr>
          </a:p>
          <a:p>
            <a:pPr marL="285750" marR="0" lvl="0" indent="-285750" algn="just" defTabSz="914400" rtl="0" fontAlgn="auto" hangingPunct="1">
              <a:lnSpc>
                <a:spcPct val="100000"/>
              </a:lnSpc>
              <a:spcBef>
                <a:spcPts val="600"/>
              </a:spcBef>
              <a:spcAft>
                <a:spcPts val="0"/>
              </a:spcAft>
              <a:buClr>
                <a:srgbClr val="B4CC82"/>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C’est un pair de </a:t>
            </a:r>
            <a:r>
              <a:rPr lang="fr-FR" sz="1400" b="1" i="0" u="none" strike="noStrike" kern="0" cap="none" spc="0" baseline="0">
                <a:solidFill>
                  <a:srgbClr val="000000"/>
                </a:solidFill>
                <a:uFillTx/>
                <a:latin typeface="Ubuntu" pitchFamily="34"/>
                <a:cs typeface="Arial"/>
              </a:rPr>
              <a:t>même grade</a:t>
            </a:r>
            <a:r>
              <a:rPr lang="fr-FR" sz="1400" b="0" i="0" u="none" strike="noStrike" kern="0" cap="none" spc="0" baseline="0">
                <a:solidFill>
                  <a:srgbClr val="000000"/>
                </a:solidFill>
                <a:uFillTx/>
                <a:latin typeface="Ubuntu" pitchFamily="34"/>
                <a:cs typeface="Arial"/>
              </a:rPr>
              <a:t>, même entité, avec légèrement plus d’ancienneté</a:t>
            </a:r>
          </a:p>
          <a:p>
            <a:pPr marL="285750" marR="0" lvl="0" indent="-285750" algn="just" defTabSz="914400" rtl="0" fontAlgn="auto" hangingPunct="1">
              <a:lnSpc>
                <a:spcPct val="100000"/>
              </a:lnSpc>
              <a:spcBef>
                <a:spcPts val="600"/>
              </a:spcBef>
              <a:spcAft>
                <a:spcPts val="0"/>
              </a:spcAft>
              <a:buClr>
                <a:srgbClr val="B4CC82"/>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Tous </a:t>
            </a:r>
            <a:r>
              <a:rPr lang="fr-FR" sz="1400" b="1" i="0" u="none" strike="noStrike" kern="0" cap="none" spc="0" baseline="0">
                <a:solidFill>
                  <a:srgbClr val="000000"/>
                </a:solidFill>
                <a:uFillTx/>
                <a:latin typeface="Ubuntu" pitchFamily="34"/>
                <a:cs typeface="Arial"/>
              </a:rPr>
              <a:t>les grades A et alternants </a:t>
            </a:r>
            <a:r>
              <a:rPr lang="fr-FR" sz="1400" b="0" i="0" u="none" strike="noStrike" kern="0" cap="none" spc="0" baseline="0">
                <a:solidFill>
                  <a:srgbClr val="000000"/>
                </a:solidFill>
                <a:uFillTx/>
                <a:latin typeface="Ubuntu" pitchFamily="34"/>
                <a:cs typeface="Arial"/>
              </a:rPr>
              <a:t>sont susceptibles de le devenir (basé sur le volontariat)</a:t>
            </a:r>
          </a:p>
          <a:p>
            <a:pPr marL="285750" marR="0" lvl="0" indent="-285750" algn="just" defTabSz="914400" rtl="0" fontAlgn="auto" hangingPunct="1">
              <a:lnSpc>
                <a:spcPct val="100000"/>
              </a:lnSpc>
              <a:spcBef>
                <a:spcPts val="600"/>
              </a:spcBef>
              <a:spcAft>
                <a:spcPts val="0"/>
              </a:spcAft>
              <a:buClr>
                <a:srgbClr val="B4CC82"/>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Il n’a aucun lien hiérarchique avec le nouvel entrant.</a:t>
            </a:r>
          </a:p>
          <a:p>
            <a:pPr marL="285750" marR="0" lvl="0" indent="-285750" algn="just" defTabSz="914400" rtl="0" fontAlgn="auto" hangingPunct="1">
              <a:lnSpc>
                <a:spcPct val="100000"/>
              </a:lnSpc>
              <a:spcBef>
                <a:spcPts val="600"/>
              </a:spcBef>
              <a:spcAft>
                <a:spcPts val="0"/>
              </a:spcAft>
              <a:buClr>
                <a:srgbClr val="B4CC82"/>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C’est le </a:t>
            </a:r>
            <a:r>
              <a:rPr lang="fr-FR" sz="1400" b="1" i="0" u="none" strike="noStrike" kern="0" cap="none" spc="0" baseline="0">
                <a:solidFill>
                  <a:srgbClr val="000000"/>
                </a:solidFill>
                <a:uFillTx/>
                <a:latin typeface="Ubuntu" pitchFamily="34"/>
                <a:cs typeface="Arial"/>
              </a:rPr>
              <a:t>nouvel entrant </a:t>
            </a:r>
            <a:r>
              <a:rPr lang="fr-FR" sz="1400" b="0" i="0" u="none" strike="noStrike" kern="0" cap="none" spc="0" baseline="0">
                <a:solidFill>
                  <a:srgbClr val="000000"/>
                </a:solidFill>
                <a:uFillTx/>
                <a:latin typeface="Ubuntu" pitchFamily="34"/>
                <a:cs typeface="Arial"/>
              </a:rPr>
              <a:t>qui choisit son buddy, sur la base d’une liste de recommandations faites par notre outil Chronus.</a:t>
            </a:r>
          </a:p>
          <a:p>
            <a:pPr marL="285750" marR="0" lvl="0" indent="-285750" algn="just" defTabSz="914400" rtl="0" fontAlgn="auto" hangingPunct="1">
              <a:lnSpc>
                <a:spcPct val="100000"/>
              </a:lnSpc>
              <a:spcBef>
                <a:spcPts val="600"/>
              </a:spcBef>
              <a:spcAft>
                <a:spcPts val="0"/>
              </a:spcAft>
              <a:buClr>
                <a:srgbClr val="B4CC82"/>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Son rôle est </a:t>
            </a:r>
            <a:r>
              <a:rPr lang="fr-FR" sz="1400" b="1" i="0" u="none" strike="noStrike" kern="0" cap="none" spc="0" baseline="0">
                <a:solidFill>
                  <a:srgbClr val="000000"/>
                </a:solidFill>
                <a:uFillTx/>
                <a:latin typeface="Ubuntu" pitchFamily="34"/>
                <a:cs typeface="Arial"/>
              </a:rPr>
              <a:t>de traiter tous les sujets du quotidien</a:t>
            </a:r>
            <a:r>
              <a:rPr lang="fr-FR" sz="1400" b="0" i="0" u="none" strike="noStrike" kern="0" cap="none" spc="0" baseline="0">
                <a:solidFill>
                  <a:srgbClr val="000000"/>
                </a:solidFill>
                <a:uFillTx/>
                <a:latin typeface="Ubuntu" pitchFamily="34"/>
                <a:cs typeface="Arial"/>
              </a:rPr>
              <a:t>, en particulier, ceux qui ne sont pas faciles à aborder avec un manager, afin de faciliter l’intégration du nouvel entrant</a:t>
            </a:r>
          </a:p>
          <a:p>
            <a:pPr marL="285750" marR="0" lvl="0" indent="-285750" algn="just" defTabSz="914400" rtl="0" fontAlgn="auto" hangingPunct="1">
              <a:lnSpc>
                <a:spcPct val="100000"/>
              </a:lnSpc>
              <a:spcBef>
                <a:spcPts val="600"/>
              </a:spcBef>
              <a:spcAft>
                <a:spcPts val="0"/>
              </a:spcAft>
              <a:buClr>
                <a:srgbClr val="B4CC82"/>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La relation Buddy – Nouvel entrant est </a:t>
            </a:r>
            <a:r>
              <a:rPr lang="fr-FR" sz="1400" b="1" i="0" u="none" strike="noStrike" kern="0" cap="none" spc="0" baseline="0">
                <a:solidFill>
                  <a:srgbClr val="000000"/>
                </a:solidFill>
                <a:uFillTx/>
                <a:latin typeface="Ubuntu" pitchFamily="34"/>
                <a:cs typeface="Arial"/>
              </a:rPr>
              <a:t>strictement informelle</a:t>
            </a:r>
          </a:p>
          <a:p>
            <a:pPr marL="285750" marR="0" lvl="0" indent="-285750" algn="just" defTabSz="914400" rtl="0" fontAlgn="auto" hangingPunct="1">
              <a:lnSpc>
                <a:spcPct val="100000"/>
              </a:lnSpc>
              <a:spcBef>
                <a:spcPts val="600"/>
              </a:spcBef>
              <a:spcAft>
                <a:spcPts val="0"/>
              </a:spcAft>
              <a:buClr>
                <a:srgbClr val="B4CC82"/>
              </a:buClr>
              <a:buSzPct val="100000"/>
              <a:buFont typeface="Wingdings" pitchFamily="2"/>
              <a:buChar char="§"/>
              <a:tabLst/>
              <a:defRPr sz="1800" b="0" i="0" u="none" strike="noStrike" kern="0" cap="none" spc="0" baseline="0">
                <a:solidFill>
                  <a:srgbClr val="000000"/>
                </a:solidFill>
                <a:uFillTx/>
              </a:defRPr>
            </a:pPr>
            <a:r>
              <a:rPr lang="fr-FR" sz="1400" b="0" i="0" u="none" strike="noStrike" kern="0" cap="none" spc="0" baseline="0">
                <a:solidFill>
                  <a:srgbClr val="000000"/>
                </a:solidFill>
                <a:uFillTx/>
                <a:latin typeface="Ubuntu" pitchFamily="34"/>
                <a:cs typeface="Arial"/>
              </a:rPr>
              <a:t>Elle est limitée </a:t>
            </a:r>
            <a:r>
              <a:rPr lang="fr-FR" sz="1400" b="1" i="0" u="none" strike="noStrike" kern="0" cap="none" spc="0" baseline="0">
                <a:solidFill>
                  <a:srgbClr val="000000"/>
                </a:solidFill>
                <a:uFillTx/>
                <a:latin typeface="Ubuntu" pitchFamily="34"/>
                <a:cs typeface="Arial"/>
              </a:rPr>
              <a:t>à 3 mois</a:t>
            </a:r>
          </a:p>
          <a:p>
            <a:pPr marL="285750" marR="0" lvl="0" indent="-285750"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endParaRPr lang="fr-FR" sz="1400" b="0" i="0" u="none" strike="noStrike" kern="0" cap="none" spc="0" baseline="0">
              <a:solidFill>
                <a:srgbClr val="000000"/>
              </a:solidFill>
              <a:uFillTx/>
              <a:latin typeface="Ubuntu" pitchFamily="34"/>
              <a:cs typeface="Arial"/>
            </a:endParaRPr>
          </a:p>
          <a:p>
            <a:pPr marL="285750" marR="0" lvl="0" indent="-285750" algn="just" defTabSz="914400" rtl="0" fontAlgn="auto" hangingPunct="1">
              <a:lnSpc>
                <a:spcPct val="100000"/>
              </a:lnSpc>
              <a:spcBef>
                <a:spcPts val="600"/>
              </a:spcBef>
              <a:spcAft>
                <a:spcPts val="0"/>
              </a:spcAft>
              <a:buClr>
                <a:srgbClr val="12ABDB"/>
              </a:buClr>
              <a:buSzPct val="100000"/>
              <a:buFont typeface="Wingdings" pitchFamily="2"/>
              <a:buChar char="§"/>
              <a:tabLst/>
              <a:defRPr sz="1800" b="0" i="0" u="none" strike="noStrike" kern="0" cap="none" spc="0" baseline="0">
                <a:solidFill>
                  <a:srgbClr val="000000"/>
                </a:solidFill>
                <a:uFillTx/>
              </a:defRPr>
            </a:pPr>
            <a:endParaRPr lang="fr-FR" sz="1400" b="0" i="0" u="none" strike="noStrike" kern="0" cap="none" spc="0" baseline="0">
              <a:solidFill>
                <a:srgbClr val="000000"/>
              </a:solidFill>
              <a:uFillTx/>
              <a:latin typeface="Ubuntu" pitchFamily="34"/>
              <a:cs typeface="Arial"/>
            </a:endParaRPr>
          </a:p>
        </p:txBody>
      </p:sp>
      <p:cxnSp>
        <p:nvCxnSpPr>
          <p:cNvPr id="14" name="Connecteur droit 14">
            <a:extLst>
              <a:ext uri="{FF2B5EF4-FFF2-40B4-BE49-F238E27FC236}">
                <a16:creationId xmlns:a16="http://schemas.microsoft.com/office/drawing/2014/main" id="{F1FC4FAE-5D4F-4DB6-A257-834A8B08CBAF}"/>
              </a:ext>
            </a:extLst>
          </p:cNvPr>
          <p:cNvCxnSpPr/>
          <p:nvPr/>
        </p:nvCxnSpPr>
        <p:spPr>
          <a:xfrm>
            <a:off x="6076946" y="2393533"/>
            <a:ext cx="0" cy="4464000"/>
          </a:xfrm>
          <a:prstGeom prst="straightConnector1">
            <a:avLst/>
          </a:prstGeom>
          <a:noFill/>
          <a:ln w="6345" cap="flat">
            <a:solidFill>
              <a:srgbClr val="FFFFFF"/>
            </a:solidFill>
            <a:custDash>
              <a:ds d="800693" sp="800693"/>
            </a:custDash>
            <a:miter/>
          </a:ln>
        </p:spPr>
      </p:cxnSp>
    </p:spTree>
  </p:cSld>
  <p:clrMapOvr>
    <a:masterClrMapping/>
  </p:clrMapOvr>
</p:sld>
</file>

<file path=ppt/theme/theme1.xml><?xml version="1.0" encoding="utf-8"?>
<a:theme xmlns:a="http://schemas.openxmlformats.org/drawingml/2006/main" name="Capgemini Master 202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gemini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ver options_Sec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apgemini Master 202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apgemini Master 202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8.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F5BD94225CB448A2C19C16A4EB406A" ma:contentTypeVersion="11" ma:contentTypeDescription="Create a new document." ma:contentTypeScope="" ma:versionID="7b4301a10d0b2c20441188f12c5ca9e7">
  <xsd:schema xmlns:xsd="http://www.w3.org/2001/XMLSchema" xmlns:xs="http://www.w3.org/2001/XMLSchema" xmlns:p="http://schemas.microsoft.com/office/2006/metadata/properties" xmlns:ns2="ba19c469-3d30-400e-9bda-744592e423cf" xmlns:ns3="8b9b365d-e7c6-490f-90a5-b193bd942dbf" targetNamespace="http://schemas.microsoft.com/office/2006/metadata/properties" ma:root="true" ma:fieldsID="87fd071869dbca9995a1208fdbb8c6a6" ns2:_="" ns3:_="">
    <xsd:import namespace="ba19c469-3d30-400e-9bda-744592e423cf"/>
    <xsd:import namespace="8b9b365d-e7c6-490f-90a5-b193bd942db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Commentaire"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19c469-3d30-400e-9bda-744592e423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Commentaire" ma:index="14" nillable="true" ma:displayName="Commentaire" ma:format="Dropdown" ma:internalName="Commentaire">
      <xsd:simpleType>
        <xsd:restriction base="dms:Text">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b9b365d-e7c6-490f-90a5-b193bd942db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mentaire xmlns="ba19c469-3d30-400e-9bda-744592e423c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8F7556-705C-4C8E-BA34-0DAEA0001EA8}">
  <ds:schemaRefs>
    <ds:schemaRef ds:uri="8b9b365d-e7c6-490f-90a5-b193bd942dbf"/>
    <ds:schemaRef ds:uri="ba19c469-3d30-400e-9bda-744592e423c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2CEF547-4EC8-4F88-AE79-231A45BBABD9}">
  <ds:schemaRefs>
    <ds:schemaRef ds:uri="ba19c469-3d30-400e-9bda-744592e423cf"/>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FBE47EB-1A86-4D5B-8EFD-54AE4055B3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ppt-Capgemini_MasterTemplate%20(1)</Template>
  <TotalTime>0</TotalTime>
  <Words>3109</Words>
  <Application>Microsoft Office PowerPoint</Application>
  <PresentationFormat>Grand écran</PresentationFormat>
  <Paragraphs>539</Paragraphs>
  <Slides>32</Slides>
  <Notes>20</Notes>
  <HiddenSlides>0</HiddenSlides>
  <MMClips>0</MMClips>
  <ScaleCrop>false</ScaleCrop>
  <HeadingPairs>
    <vt:vector size="8" baseType="variant">
      <vt:variant>
        <vt:lpstr>Polices utilisées</vt:lpstr>
      </vt:variant>
      <vt:variant>
        <vt:i4>12</vt:i4>
      </vt:variant>
      <vt:variant>
        <vt:lpstr>Thème</vt:lpstr>
      </vt:variant>
      <vt:variant>
        <vt:i4>7</vt:i4>
      </vt:variant>
      <vt:variant>
        <vt:lpstr>Serveurs OLE incorporés</vt:lpstr>
      </vt:variant>
      <vt:variant>
        <vt:i4>0</vt:i4>
      </vt:variant>
      <vt:variant>
        <vt:lpstr>Titres des diapositives</vt:lpstr>
      </vt:variant>
      <vt:variant>
        <vt:i4>32</vt:i4>
      </vt:variant>
    </vt:vector>
  </HeadingPairs>
  <TitlesOfParts>
    <vt:vector size="51" baseType="lpstr">
      <vt:lpstr>Arial</vt:lpstr>
      <vt:lpstr>Calibri</vt:lpstr>
      <vt:lpstr>Courier New</vt:lpstr>
      <vt:lpstr>Noto Sans Symbols</vt:lpstr>
      <vt:lpstr>Segoe UI</vt:lpstr>
      <vt:lpstr>Symbol</vt:lpstr>
      <vt:lpstr>Times New Roman</vt:lpstr>
      <vt:lpstr>Ubuntu</vt:lpstr>
      <vt:lpstr>Ubuntu Light</vt:lpstr>
      <vt:lpstr>Ubuntu Medium</vt:lpstr>
      <vt:lpstr>Verdana</vt:lpstr>
      <vt:lpstr>Wingdings</vt:lpstr>
      <vt:lpstr>Capgemini Master 2021</vt:lpstr>
      <vt:lpstr>Capgemini Master</vt:lpstr>
      <vt:lpstr>Office Theme</vt:lpstr>
      <vt:lpstr>1_Cover options_Section</vt:lpstr>
      <vt:lpstr>1_Capgemini Master 2021</vt:lpstr>
      <vt:lpstr>3_Capgemini Master 2021</vt:lpstr>
      <vt:lpstr>Capgemini2021</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Vos interlocuteurs sur la structure Rhône-Alpes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VAUDIAU, Alice</dc:creator>
  <cp:lastModifiedBy>ROUQUIER, Anthony</cp:lastModifiedBy>
  <cp:revision>1</cp:revision>
  <dcterms:created xsi:type="dcterms:W3CDTF">2021-10-28T15:39:04Z</dcterms:created>
  <dcterms:modified xsi:type="dcterms:W3CDTF">2022-12-19T08:09:05Z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0x010100E6F5BD94225CB448A2C19C16A4EB406A</vt:lpwstr>
  </property>
</Properties>
</file>